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0.xml" ContentType="application/vnd.openxmlformats-officedocument.presentationml.tags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</p:sldMasterIdLst>
  <p:notesMasterIdLst>
    <p:notesMasterId r:id="rId17"/>
  </p:notesMasterIdLst>
  <p:handoutMasterIdLst>
    <p:handoutMasterId r:id="rId18"/>
  </p:handoutMasterIdLst>
  <p:sldIdLst>
    <p:sldId id="270" r:id="rId2"/>
    <p:sldId id="271" r:id="rId3"/>
    <p:sldId id="272" r:id="rId4"/>
    <p:sldId id="273" r:id="rId5"/>
    <p:sldId id="274" r:id="rId6"/>
    <p:sldId id="289" r:id="rId7"/>
    <p:sldId id="275" r:id="rId8"/>
    <p:sldId id="276" r:id="rId9"/>
    <p:sldId id="277" r:id="rId10"/>
    <p:sldId id="278" r:id="rId11"/>
    <p:sldId id="280" r:id="rId12"/>
    <p:sldId id="281" r:id="rId13"/>
    <p:sldId id="282" r:id="rId14"/>
    <p:sldId id="287" r:id="rId15"/>
    <p:sldId id="288" r:id="rId16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99"/>
    <a:srgbClr val="000099"/>
    <a:srgbClr val="808080"/>
    <a:srgbClr val="5F5F5F"/>
    <a:srgbClr val="3399FF"/>
    <a:srgbClr val="000066"/>
    <a:srgbClr val="0033CC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016" autoAdjust="0"/>
    <p:restoredTop sz="94686" autoAdjust="0"/>
  </p:normalViewPr>
  <p:slideViewPr>
    <p:cSldViewPr>
      <p:cViewPr varScale="1">
        <p:scale>
          <a:sx n="75" d="100"/>
          <a:sy n="75" d="100"/>
        </p:scale>
        <p:origin x="-462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med farbeh" userId="9892552_tp_dropbox" providerId="OAuth2" clId="{6E2CC8C5-D8DB-704B-9BC8-7ADB9A297962}"/>
    <pc:docChg chg="modSld">
      <pc:chgData name="hamed farbeh" userId="9892552_tp_dropbox" providerId="OAuth2" clId="{6E2CC8C5-D8DB-704B-9BC8-7ADB9A297962}" dt="2019-12-21T14:59:12.536" v="8" actId="1076"/>
      <pc:docMkLst>
        <pc:docMk/>
      </pc:docMkLst>
      <pc:sldChg chg="modSp">
        <pc:chgData name="hamed farbeh" userId="9892552_tp_dropbox" providerId="OAuth2" clId="{6E2CC8C5-D8DB-704B-9BC8-7ADB9A297962}" dt="2019-12-21T14:51:02.117" v="7" actId="14100"/>
        <pc:sldMkLst>
          <pc:docMk/>
          <pc:sldMk cId="0" sldId="274"/>
        </pc:sldMkLst>
        <pc:picChg chg="mod">
          <ac:chgData name="hamed farbeh" userId="9892552_tp_dropbox" providerId="OAuth2" clId="{6E2CC8C5-D8DB-704B-9BC8-7ADB9A297962}" dt="2019-12-21T14:51:02.117" v="7" actId="14100"/>
          <ac:picMkLst>
            <pc:docMk/>
            <pc:sldMk cId="0" sldId="274"/>
            <ac:picMk id="2050" creationId="{00000000-0000-0000-0000-000000000000}"/>
          </ac:picMkLst>
        </pc:picChg>
      </pc:sldChg>
      <pc:sldChg chg="modSp">
        <pc:chgData name="hamed farbeh" userId="9892552_tp_dropbox" providerId="OAuth2" clId="{6E2CC8C5-D8DB-704B-9BC8-7ADB9A297962}" dt="2019-12-21T14:59:12.536" v="8" actId="1076"/>
        <pc:sldMkLst>
          <pc:docMk/>
          <pc:sldMk cId="0" sldId="278"/>
        </pc:sldMkLst>
        <pc:spChg chg="mod">
          <ac:chgData name="hamed farbeh" userId="9892552_tp_dropbox" providerId="OAuth2" clId="{6E2CC8C5-D8DB-704B-9BC8-7ADB9A297962}" dt="2019-12-21T14:59:12.536" v="8" actId="1076"/>
          <ac:spMkLst>
            <pc:docMk/>
            <pc:sldMk cId="0" sldId="278"/>
            <ac:spMk id="242691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/>
              <a:t>The University of Adelaide, School of Computer Science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4348D271-38A6-4D7A-975F-011E3EA00824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/>
              <a:t>Chapter 2 — Instructions: Language of the Computer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57C84157-CAC9-4329-91AD-EB3C6746FA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9337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/>
              <a:t>The University of Adelaide, School of Computer Science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46693AC5-E629-4F75-81C4-E80305774BA0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/>
              <a:t>Chapter 2 — Instructions: Language of the Computer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EE145C4F-ECA4-4DD7-819E-C9FECED278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722801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C3450FB8-A4D7-48B2-9CB3-5521EE1AECBC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CEACC0-B677-4A29-B1E6-BCE98563D55B}" type="slidenum">
              <a:rPr lang="en-US"/>
              <a:pPr/>
              <a:t>1</a:t>
            </a:fld>
            <a:endParaRPr lang="en-US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1047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7CDE714A-A9B0-4F7F-BA2F-168B22DAA24A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10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73438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485F89E0-5641-4EBF-AE5D-3D7EFC77CCFD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11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12533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F59CE9D8-6107-45DA-9845-9B79CDBA5753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12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82058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0A463ECD-0836-4E0C-A283-51953A865579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13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642494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B3079564-71B7-4D75-8E4A-FC64CAEC3110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14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52004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85E0C5B4-F19E-4C1A-BCFD-C8409342096D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15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1513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53F4836F-E334-4991-B3B9-BEC9C9173C9E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2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7806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853930F0-D434-4C2E-9088-C01E50F84299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3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1632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DDE5D3C9-D828-4155-85A6-C412E4E31ADE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4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39372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D968EF3D-2D61-4DBE-8B46-02F4EBE0A942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5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738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D968EF3D-2D61-4DBE-8B46-02F4EBE0A942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6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738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67D5D882-0267-43B1-8854-491873F8D89E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7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9938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2BB47E5D-6EDF-4387-8E31-2214EEB67808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8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86161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/>
              <a:t>The University of Adelaide, School of Computer Science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DFDF3E34-C03C-4081-96ED-F171E736DDEB}" type="datetime3">
              <a:rPr lang="en-US" smtClean="0"/>
              <a:t>17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/>
              <a:t>Chapter 2 — Instructions: Language of the Computer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9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3211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ennessy_cover-v2 (Final)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1872208" cy="2309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0647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endParaRPr lang="en-GB" sz="24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40649" name="Rectangle 9"/>
          <p:cNvSpPr>
            <a:spLocks noChangeArrowheads="1"/>
          </p:cNvSpPr>
          <p:nvPr userDrawn="1"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240657" name="Picture 17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50800"/>
            <a:ext cx="1228725" cy="714375"/>
          </a:xfrm>
          <a:prstGeom prst="rect">
            <a:avLst/>
          </a:prstGeom>
          <a:noFill/>
        </p:spPr>
      </p:pic>
      <p:sp>
        <p:nvSpPr>
          <p:cNvPr id="240659" name="Rectangle 19"/>
          <p:cNvSpPr>
            <a:spLocks noChangeArrowheads="1"/>
          </p:cNvSpPr>
          <p:nvPr userDrawn="1"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0" name="Rectangle 20"/>
          <p:cNvSpPr>
            <a:spLocks noChangeArrowheads="1"/>
          </p:cNvSpPr>
          <p:nvPr userDrawn="1"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1" name="Rectangle 21"/>
          <p:cNvSpPr>
            <a:spLocks noChangeArrowheads="1"/>
          </p:cNvSpPr>
          <p:nvPr userDrawn="1"/>
        </p:nvSpPr>
        <p:spPr bwMode="auto">
          <a:xfrm>
            <a:off x="2341563" y="1916113"/>
            <a:ext cx="6623050" cy="46037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8" name="Rectangle 38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9" name="Rectangle 39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80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240681" name="Picture 41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40682" name="Text Box 42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63BBFCE6-A6C8-4251-973B-1D0917AA6A4E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69113" y="115888"/>
            <a:ext cx="2085975" cy="6121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1188" y="115888"/>
            <a:ext cx="6105525" cy="6121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4213" y="1125538"/>
            <a:ext cx="8270875" cy="511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28" name="Rectangle 12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9" name="Rectangle 13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213" y="1125538"/>
            <a:ext cx="8270875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239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42988" y="6381750"/>
            <a:ext cx="727233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200" b="1">
                <a:latin typeface="+mn-lt"/>
              </a:defRPr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396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15888"/>
            <a:ext cx="82819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pic>
        <p:nvPicPr>
          <p:cNvPr id="239627" name="Picture 11" descr="MK_logo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39630" name="Text Box 14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28EC741E-FC11-4977-9AC4-393A11CE0A97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  <p:sp>
        <p:nvSpPr>
          <p:cNvPr id="239631" name="Rectangle 15"/>
          <p:cNvSpPr>
            <a:spLocks noChangeArrowheads="1"/>
          </p:cNvSpPr>
          <p:nvPr userDrawn="1"/>
        </p:nvSpPr>
        <p:spPr bwMode="auto">
          <a:xfrm>
            <a:off x="252413" y="44450"/>
            <a:ext cx="36512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32" name="Rectangle 16"/>
          <p:cNvSpPr>
            <a:spLocks noChangeArrowheads="1"/>
          </p:cNvSpPr>
          <p:nvPr userDrawn="1"/>
        </p:nvSpPr>
        <p:spPr bwMode="auto">
          <a:xfrm>
            <a:off x="34925" y="693738"/>
            <a:ext cx="8569325" cy="71437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0033CC"/>
        </a:buClr>
        <a:buSzPct val="60000"/>
        <a:buFont typeface="Wingdings" pitchFamily="2" charset="2"/>
        <a:buChar char="n"/>
        <a:defRPr sz="28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3399"/>
        </a:buClr>
        <a:buSzPct val="55000"/>
        <a:buFont typeface="Wingdings" pitchFamily="2" charset="2"/>
        <a:buChar char="n"/>
        <a:defRPr sz="2400">
          <a:solidFill>
            <a:srgbClr val="0033CC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0033CC"/>
        </a:buClr>
        <a:buSzPct val="50000"/>
        <a:buFont typeface="Wingdings" pitchFamily="2" charset="2"/>
        <a:buChar char="n"/>
        <a:defRPr sz="2000">
          <a:solidFill>
            <a:srgbClr val="000066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0066"/>
        </a:buClr>
        <a:buSzPct val="55000"/>
        <a:buFont typeface="Wingdings" pitchFamily="2" charset="2"/>
        <a:buChar char="n"/>
        <a:defRPr sz="1800">
          <a:solidFill>
            <a:srgbClr val="0066FF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1800">
          <a:solidFill>
            <a:srgbClr val="3399FF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9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ags" Target="../tags/tag10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wma"/><Relationship Id="rId2" Type="http://schemas.microsoft.com/office/2007/relationships/media" Target="../media/media14.wma"/><Relationship Id="rId1" Type="http://schemas.openxmlformats.org/officeDocument/2006/relationships/tags" Target="../tags/tag1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ma"/><Relationship Id="rId2" Type="http://schemas.microsoft.com/office/2007/relationships/media" Target="../media/media15.wma"/><Relationship Id="rId1" Type="http://schemas.openxmlformats.org/officeDocument/2006/relationships/tags" Target="../tags/tag12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wma"/><Relationship Id="rId2" Type="http://schemas.microsoft.com/office/2007/relationships/media" Target="../media/media2.wm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2" Type="http://schemas.microsoft.com/office/2007/relationships/media" Target="../media/media3.wm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7" Type="http://schemas.openxmlformats.org/officeDocument/2006/relationships/image" Target="../media/image3.png"/><Relationship Id="rId2" Type="http://schemas.microsoft.com/office/2007/relationships/media" Target="../media/media4.wm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7" Type="http://schemas.openxmlformats.org/officeDocument/2006/relationships/image" Target="../media/image3.png"/><Relationship Id="rId2" Type="http://schemas.microsoft.com/office/2007/relationships/media" Target="../media/media5.wma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7" Type="http://schemas.openxmlformats.org/officeDocument/2006/relationships/image" Target="../media/image3.png"/><Relationship Id="rId2" Type="http://schemas.microsoft.com/office/2007/relationships/media" Target="../media/media6.wma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7.wma"/><Relationship Id="rId7" Type="http://schemas.openxmlformats.org/officeDocument/2006/relationships/image" Target="../media/image7.png"/><Relationship Id="rId2" Type="http://schemas.microsoft.com/office/2007/relationships/media" Target="../media/media7.wma"/><Relationship Id="rId1" Type="http://schemas.openxmlformats.org/officeDocument/2006/relationships/tags" Target="../tags/tag6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7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8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33483" name="Rectangle 11"/>
          <p:cNvSpPr>
            <a:spLocks noChangeArrowheads="1"/>
          </p:cNvSpPr>
          <p:nvPr/>
        </p:nvSpPr>
        <p:spPr bwMode="auto">
          <a:xfrm>
            <a:off x="2843213" y="1254125"/>
            <a:ext cx="1983235" cy="5847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AU" dirty="0">
                <a:solidFill>
                  <a:srgbClr val="000099"/>
                </a:solidFill>
                <a:latin typeface="Arial" charset="0"/>
              </a:rPr>
              <a:t>Chapter 4</a:t>
            </a:r>
            <a:endParaRPr lang="en-GB" dirty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233484" name="Rectangle 12"/>
          <p:cNvSpPr>
            <a:spLocks noChangeArrowheads="1"/>
          </p:cNvSpPr>
          <p:nvPr/>
        </p:nvSpPr>
        <p:spPr bwMode="auto">
          <a:xfrm>
            <a:off x="2843213" y="2060575"/>
            <a:ext cx="5832475" cy="156966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AU" dirty="0">
                <a:solidFill>
                  <a:srgbClr val="0066FF"/>
                </a:solidFill>
                <a:latin typeface="Arial" charset="0"/>
              </a:rPr>
              <a:t>Data-Level Parallelism in Vector, SIMD, and GPU Architectures</a:t>
            </a:r>
            <a:endParaRPr lang="en-GB" dirty="0">
              <a:solidFill>
                <a:srgbClr val="0066FF"/>
              </a:solidFill>
              <a:latin typeface="Arial" charset="0"/>
            </a:endParaRPr>
          </a:p>
        </p:txBody>
      </p:sp>
      <p:sp>
        <p:nvSpPr>
          <p:cNvPr id="233485" name="Text Box 13"/>
          <p:cNvSpPr txBox="1">
            <a:spLocks noChangeArrowheads="1"/>
          </p:cNvSpPr>
          <p:nvPr/>
        </p:nvSpPr>
        <p:spPr bwMode="auto">
          <a:xfrm>
            <a:off x="2789285" y="-100013"/>
            <a:ext cx="4502066" cy="89255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itchFamily="18" charset="0"/>
              </a:rPr>
              <a:t>Computer Architecture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charset="0"/>
              </a:rPr>
              <a:t>A Quantitative Approach</a:t>
            </a:r>
            <a:r>
              <a:rPr lang="en-US" sz="2000">
                <a:solidFill>
                  <a:schemeClr val="bg1"/>
                </a:solidFill>
                <a:latin typeface="Arial" charset="0"/>
              </a:rPr>
              <a:t>, Sixth Edition</a:t>
            </a:r>
            <a:endParaRPr lang="en-GB" sz="20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11"/>
    </mc:Choice>
    <mc:Fallback>
      <p:transition spd="slow" advTm="269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49597" y="981546"/>
            <a:ext cx="8270875" cy="5111750"/>
          </a:xfrm>
        </p:spPr>
        <p:txBody>
          <a:bodyPr/>
          <a:lstStyle/>
          <a:p>
            <a:pPr>
              <a:buNone/>
            </a:pPr>
            <a:r>
              <a:rPr lang="en-US" sz="2000" dirty="0" err="1"/>
              <a:t>vld</a:t>
            </a:r>
            <a:r>
              <a:rPr lang="en-US" sz="2000" dirty="0"/>
              <a:t>		v0,x5		# Load vector X</a:t>
            </a:r>
          </a:p>
          <a:p>
            <a:pPr>
              <a:buNone/>
            </a:pPr>
            <a:r>
              <a:rPr lang="en-US" sz="2000" dirty="0" err="1"/>
              <a:t>vmul</a:t>
            </a:r>
            <a:r>
              <a:rPr lang="en-US" sz="2000" dirty="0"/>
              <a:t>	v1,v0,f0		# Vector-scalar multiply</a:t>
            </a:r>
          </a:p>
          <a:p>
            <a:pPr>
              <a:buNone/>
            </a:pPr>
            <a:r>
              <a:rPr lang="en-US" sz="2000" dirty="0" err="1"/>
              <a:t>vld</a:t>
            </a:r>
            <a:r>
              <a:rPr lang="en-US" sz="2000" dirty="0"/>
              <a:t>		v2,x6		# Load vector Y</a:t>
            </a:r>
          </a:p>
          <a:p>
            <a:pPr>
              <a:buNone/>
            </a:pPr>
            <a:r>
              <a:rPr lang="en-US" sz="2000" dirty="0" err="1"/>
              <a:t>vadd</a:t>
            </a:r>
            <a:r>
              <a:rPr lang="en-US" sz="2000" dirty="0"/>
              <a:t>	v3,v1,v2	# Vector-vector add</a:t>
            </a:r>
          </a:p>
          <a:p>
            <a:pPr>
              <a:buNone/>
            </a:pPr>
            <a:r>
              <a:rPr lang="en-US" sz="2000" dirty="0" err="1"/>
              <a:t>vst</a:t>
            </a:r>
            <a:r>
              <a:rPr lang="en-US" sz="2000" dirty="0"/>
              <a:t>		v3,x6		# Store the sum</a:t>
            </a:r>
          </a:p>
          <a:p>
            <a:pPr>
              <a:buNone/>
            </a:pPr>
            <a:endParaRPr lang="en-US" sz="2000" dirty="0"/>
          </a:p>
          <a:p>
            <a:pPr>
              <a:buNone/>
            </a:pPr>
            <a:r>
              <a:rPr lang="en-US" sz="2000" dirty="0"/>
              <a:t>Convoys:</a:t>
            </a:r>
          </a:p>
          <a:p>
            <a:pPr marL="457200" indent="-457200">
              <a:buNone/>
            </a:pPr>
            <a:r>
              <a:rPr lang="en-US" sz="2000" dirty="0"/>
              <a:t>1		</a:t>
            </a:r>
            <a:r>
              <a:rPr lang="en-US" sz="2000" dirty="0" err="1"/>
              <a:t>vld</a:t>
            </a:r>
            <a:r>
              <a:rPr lang="en-US" sz="2000" dirty="0"/>
              <a:t>		</a:t>
            </a:r>
            <a:r>
              <a:rPr lang="en-US" sz="2000" dirty="0" err="1"/>
              <a:t>vmul</a:t>
            </a:r>
            <a:endParaRPr lang="en-US" sz="2000" dirty="0"/>
          </a:p>
          <a:p>
            <a:pPr marL="457200" indent="-457200">
              <a:buNone/>
            </a:pPr>
            <a:r>
              <a:rPr lang="en-US" sz="2000" dirty="0"/>
              <a:t>2		</a:t>
            </a:r>
            <a:r>
              <a:rPr lang="en-US" sz="2000" dirty="0" err="1"/>
              <a:t>vld</a:t>
            </a:r>
            <a:r>
              <a:rPr lang="en-US" sz="2000" dirty="0"/>
              <a:t>		</a:t>
            </a:r>
            <a:r>
              <a:rPr lang="en-US" sz="2000" dirty="0" err="1"/>
              <a:t>vadd</a:t>
            </a:r>
            <a:endParaRPr lang="en-US" sz="2000" dirty="0"/>
          </a:p>
          <a:p>
            <a:pPr marL="457200" indent="-457200">
              <a:buNone/>
            </a:pPr>
            <a:r>
              <a:rPr lang="en-US" sz="2000" dirty="0"/>
              <a:t>3		</a:t>
            </a:r>
            <a:r>
              <a:rPr lang="en-US" sz="2000" dirty="0" err="1"/>
              <a:t>vst</a:t>
            </a:r>
            <a:endParaRPr lang="en-US" sz="2000" dirty="0"/>
          </a:p>
          <a:p>
            <a:pPr marL="457200" indent="-457200">
              <a:buNone/>
            </a:pPr>
            <a:endParaRPr lang="en-US" sz="2000" dirty="0"/>
          </a:p>
          <a:p>
            <a:pPr marL="457200" indent="-457200">
              <a:buNone/>
            </a:pPr>
            <a:r>
              <a:rPr lang="en-US" sz="2000" dirty="0"/>
              <a:t>3 chimes, 2 FP ops per result, cycles per FLOP = 1.5</a:t>
            </a:r>
          </a:p>
          <a:p>
            <a:pPr marL="457200" indent="-457200">
              <a:buNone/>
            </a:pPr>
            <a:r>
              <a:rPr lang="en-US" sz="2000" dirty="0"/>
              <a:t>For 64 element vectors, requires 32 x 3 = 96 clock cycles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842326" y="934844"/>
            <a:ext cx="223663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Vector Architectures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3961"/>
    </mc:Choice>
    <mc:Fallback>
      <p:transition spd="slow" advTm="613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4773" x="4857750" y="3665538"/>
          <p14:tracePt t="74789" x="4851400" y="3665538"/>
          <p14:tracePt t="74796" x="4837113" y="3657600"/>
          <p14:tracePt t="74805" x="4800600" y="3643313"/>
          <p14:tracePt t="74805" x="4794250" y="3636963"/>
          <p14:tracePt t="74821" x="4714875" y="3614738"/>
          <p14:tracePt t="74844" x="4643438" y="3586163"/>
          <p14:tracePt t="74860" x="4579938" y="3571875"/>
          <p14:tracePt t="74870" x="4543425" y="3551238"/>
          <p14:tracePt t="74887" x="4522788" y="3536950"/>
          <p14:tracePt t="74903" x="4486275" y="3529013"/>
          <p14:tracePt t="74920" x="4471988" y="3522663"/>
          <p14:tracePt t="74937" x="4451350" y="3514725"/>
          <p14:tracePt t="74954" x="4429125" y="3486150"/>
          <p14:tracePt t="74970" x="4379913" y="3443288"/>
          <p14:tracePt t="74987" x="4322763" y="3394075"/>
          <p14:tracePt t="75003" x="4251325" y="3343275"/>
          <p14:tracePt t="75020" x="4137025" y="3279775"/>
          <p14:tracePt t="75037" x="4051300" y="3228975"/>
          <p14:tracePt t="75053" x="3979863" y="3179763"/>
          <p14:tracePt t="75070" x="3879850" y="3108325"/>
          <p14:tracePt t="75086" x="3743325" y="3022600"/>
          <p14:tracePt t="75103" x="3557588" y="2943225"/>
          <p14:tracePt t="75120" x="3357563" y="2836863"/>
          <p14:tracePt t="75136" x="3151188" y="2728913"/>
          <p14:tracePt t="75153" x="2979738" y="2622550"/>
          <p14:tracePt t="75170" x="2843213" y="2551113"/>
          <p14:tracePt t="75186" x="2757488" y="2493963"/>
          <p14:tracePt t="75203" x="2686050" y="2451100"/>
          <p14:tracePt t="75219" x="2643188" y="2436813"/>
          <p14:tracePt t="75236" x="2565400" y="2393950"/>
          <p14:tracePt t="75253" x="2508250" y="2386013"/>
          <p14:tracePt t="75269" x="2386013" y="2365375"/>
          <p14:tracePt t="75286" x="2157413" y="2336800"/>
          <p14:tracePt t="75302" x="1908175" y="2279650"/>
          <p14:tracePt t="75319" x="1628775" y="2208213"/>
          <p14:tracePt t="75335" x="1400175" y="2143125"/>
          <p14:tracePt t="75352" x="1271588" y="2122488"/>
          <p14:tracePt t="75369" x="1108075" y="2057400"/>
          <p14:tracePt t="75385" x="985838" y="2000250"/>
          <p14:tracePt t="75402" x="885825" y="1951038"/>
          <p14:tracePt t="75418" x="828675" y="1914525"/>
          <p14:tracePt t="75436" x="622300" y="1800225"/>
          <p14:tracePt t="75452" x="450850" y="1743075"/>
          <p14:tracePt t="75469" x="300038" y="1665288"/>
          <p14:tracePt t="75485" x="179388" y="1593850"/>
          <p14:tracePt t="75502" x="107950" y="1550988"/>
          <p14:tracePt t="75518" x="85725" y="1536700"/>
          <p14:tracePt t="75604" x="85725" y="1522413"/>
          <p14:tracePt t="75612" x="85725" y="1514475"/>
          <p14:tracePt t="75620" x="85725" y="1508125"/>
          <p14:tracePt t="75621" x="85725" y="1500188"/>
          <p14:tracePt t="75635" x="85725" y="1443038"/>
          <p14:tracePt t="75652" x="85725" y="1428750"/>
          <p14:tracePt t="75668" x="85725" y="1422400"/>
          <p14:tracePt t="75685" x="107950" y="1393825"/>
          <p14:tracePt t="75702" x="128588" y="1371600"/>
          <p14:tracePt t="75718" x="157163" y="1365250"/>
          <p14:tracePt t="75735" x="185738" y="1350963"/>
          <p14:tracePt t="75751" x="222250" y="1343025"/>
          <p14:tracePt t="75768" x="250825" y="1336675"/>
          <p14:tracePt t="75785" x="265113" y="1336675"/>
          <p14:tracePt t="75802" x="307975" y="1336675"/>
          <p14:tracePt t="75818" x="328613" y="1336675"/>
          <p14:tracePt t="75834" x="350838" y="1322388"/>
          <p14:tracePt t="75851" x="385763" y="1322388"/>
          <p14:tracePt t="75868" x="422275" y="1322388"/>
          <p14:tracePt t="75885" x="450850" y="1322388"/>
          <p14:tracePt t="75902" x="465138" y="1322388"/>
          <p14:tracePt t="75919" x="500063" y="1322388"/>
          <p14:tracePt t="75935" x="514350" y="1322388"/>
          <p14:tracePt t="75952" x="528638" y="1322388"/>
          <p14:tracePt t="75968" x="536575" y="1322388"/>
          <p14:tracePt t="75985" x="550863" y="1322388"/>
          <p14:tracePt t="76002" x="593725" y="1322388"/>
          <p14:tracePt t="76018" x="657225" y="1322388"/>
          <p14:tracePt t="76035" x="700088" y="1322388"/>
          <p14:tracePt t="76052" x="765175" y="1322388"/>
          <p14:tracePt t="76069" x="800100" y="1322388"/>
          <p14:tracePt t="76085" x="814388" y="1322388"/>
          <p14:tracePt t="76102" x="842963" y="1322388"/>
          <p14:tracePt t="76118" x="879475" y="1322388"/>
          <p14:tracePt t="76136" x="922338" y="1328738"/>
          <p14:tracePt t="76151" x="957263" y="1343025"/>
          <p14:tracePt t="76168" x="1000125" y="1343025"/>
          <p14:tracePt t="76185" x="1028700" y="1357313"/>
          <p14:tracePt t="76201" x="1065213" y="1371600"/>
          <p14:tracePt t="76218" x="1108075" y="1385888"/>
          <p14:tracePt t="76235" x="1143000" y="1400175"/>
          <p14:tracePt t="76252" x="1179513" y="1408113"/>
          <p14:tracePt t="76268" x="1228725" y="1408113"/>
          <p14:tracePt t="76285" x="1279525" y="1408113"/>
          <p14:tracePt t="76301" x="1328738" y="1408113"/>
          <p14:tracePt t="76318" x="1379538" y="1408113"/>
          <p14:tracePt t="76335" x="1436688" y="1408113"/>
          <p14:tracePt t="76351" x="1457325" y="1408113"/>
          <p14:tracePt t="76369" x="1479550" y="1408113"/>
          <p14:tracePt t="76525" x="1485900" y="1408113"/>
          <p14:tracePt t="76532" x="1493838" y="1408113"/>
          <p14:tracePt t="76573" x="1500188" y="1408113"/>
          <p14:tracePt t="76573" x="1528763" y="1408113"/>
          <p14:tracePt t="76589" x="1536700" y="1408113"/>
          <p14:tracePt t="76596" x="1565275" y="1408113"/>
          <p14:tracePt t="76604" x="1608138" y="1408113"/>
          <p14:tracePt t="76618" x="1651000" y="1408113"/>
          <p14:tracePt t="76634" x="1665288" y="1408113"/>
          <p14:tracePt t="76651" x="1700213" y="1408113"/>
          <p14:tracePt t="76668" x="1728788" y="1408113"/>
          <p14:tracePt t="76668" x="1736725" y="1408113"/>
          <p14:tracePt t="76685" x="1771650" y="1408113"/>
          <p14:tracePt t="76701" x="1814513" y="1408113"/>
          <p14:tracePt t="76717" x="1843088" y="1408113"/>
          <p14:tracePt t="76734" x="1900238" y="1408113"/>
          <p14:tracePt t="76750" x="1971675" y="1393825"/>
          <p14:tracePt t="76767" x="1993900" y="1393825"/>
          <p14:tracePt t="76784" x="2028825" y="1385888"/>
          <p14:tracePt t="76800" x="2071688" y="1385888"/>
          <p14:tracePt t="76817" x="2114550" y="1371600"/>
          <p14:tracePt t="76834" x="2171700" y="1365250"/>
          <p14:tracePt t="76851" x="2193925" y="1343025"/>
          <p14:tracePt t="76867" x="2214563" y="1336675"/>
          <p14:tracePt t="76867" x="2228850" y="1328738"/>
          <p14:tracePt t="76884" x="2265363" y="1314450"/>
          <p14:tracePt t="76900" x="2300288" y="1271588"/>
          <p14:tracePt t="76917" x="2322513" y="1257300"/>
          <p14:tracePt t="76933" x="2328863" y="1222375"/>
          <p14:tracePt t="76950" x="2351088" y="1200150"/>
          <p14:tracePt t="76967" x="2357438" y="1165225"/>
          <p14:tracePt t="76984" x="2357438" y="1128713"/>
          <p14:tracePt t="77000" x="2357438" y="1100138"/>
          <p14:tracePt t="77017" x="2357438" y="1093788"/>
          <p14:tracePt t="77034" x="2351088" y="1071563"/>
          <p14:tracePt t="77050" x="2328863" y="1042988"/>
          <p14:tracePt t="77067" x="2286000" y="1028700"/>
          <p14:tracePt t="77083" x="2200275" y="993775"/>
          <p14:tracePt t="77100" x="2100263" y="950913"/>
          <p14:tracePt t="77117" x="1985963" y="900113"/>
          <p14:tracePt t="77133" x="1871663" y="857250"/>
          <p14:tracePt t="77150" x="1814513" y="822325"/>
          <p14:tracePt t="77166" x="1765300" y="814388"/>
          <p14:tracePt t="77184" x="1700213" y="785813"/>
          <p14:tracePt t="77199" x="1628775" y="785813"/>
          <p14:tracePt t="77216" x="1565275" y="785813"/>
          <p14:tracePt t="77233" x="1500188" y="785813"/>
          <p14:tracePt t="77250" x="1436688" y="785813"/>
          <p14:tracePt t="77266" x="1379538" y="785813"/>
          <p14:tracePt t="77283" x="1314450" y="785813"/>
          <p14:tracePt t="77283" x="1271588" y="785813"/>
          <p14:tracePt t="77301" x="1222375" y="785813"/>
          <p14:tracePt t="77316" x="1165225" y="785813"/>
          <p14:tracePt t="77333" x="1122363" y="785813"/>
          <p14:tracePt t="77349" x="1065213" y="785813"/>
          <p14:tracePt t="77367" x="979488" y="785813"/>
          <p14:tracePt t="77382" x="922338" y="785813"/>
          <p14:tracePt t="77399" x="857250" y="800100"/>
          <p14:tracePt t="77416" x="785813" y="814388"/>
          <p14:tracePt t="77432" x="742950" y="836613"/>
          <p14:tracePt t="77449" x="714375" y="842963"/>
          <p14:tracePt t="77466" x="665163" y="850900"/>
          <p14:tracePt t="77483" x="608013" y="879475"/>
          <p14:tracePt t="77499" x="522288" y="928688"/>
          <p14:tracePt t="77516" x="479425" y="957263"/>
          <p14:tracePt t="77532" x="428625" y="985838"/>
          <p14:tracePt t="77549" x="414338" y="1000125"/>
          <p14:tracePt t="77565" x="379413" y="1028700"/>
          <p14:tracePt t="77583" x="342900" y="1036638"/>
          <p14:tracePt t="77599" x="336550" y="1042988"/>
          <p14:tracePt t="77615" x="328613" y="1057275"/>
          <p14:tracePt t="77632" x="322263" y="1065213"/>
          <p14:tracePt t="77649" x="322263" y="1093788"/>
          <p14:tracePt t="77666" x="322263" y="1100138"/>
          <p14:tracePt t="77682" x="322263" y="1136650"/>
          <p14:tracePt t="77699" x="322263" y="1165225"/>
          <p14:tracePt t="77715" x="322263" y="1222375"/>
          <p14:tracePt t="77732" x="350838" y="1271588"/>
          <p14:tracePt t="77749" x="357188" y="1350963"/>
          <p14:tracePt t="77765" x="393700" y="1422400"/>
          <p14:tracePt t="77782" x="400050" y="1493838"/>
          <p14:tracePt t="77798" x="414338" y="1622425"/>
          <p14:tracePt t="77815" x="422275" y="1751013"/>
          <p14:tracePt t="77832" x="457200" y="1943100"/>
          <p14:tracePt t="77849" x="457200" y="2214563"/>
          <p14:tracePt t="77866" x="471488" y="2493963"/>
          <p14:tracePt t="77882" x="542925" y="2786063"/>
          <p14:tracePt t="77899" x="614363" y="3051175"/>
          <p14:tracePt t="77899" x="685800" y="3194050"/>
          <p14:tracePt t="77917" x="842963" y="3465513"/>
          <p14:tracePt t="77932" x="1022350" y="3671888"/>
          <p14:tracePt t="77949" x="1165225" y="3800475"/>
          <p14:tracePt t="77965" x="1257300" y="3871913"/>
          <p14:tracePt t="77982" x="1371600" y="3929063"/>
          <p14:tracePt t="77999" x="1428750" y="3951288"/>
          <p14:tracePt t="78015" x="1508125" y="3951288"/>
          <p14:tracePt t="78032" x="1550988" y="3951288"/>
          <p14:tracePt t="78049" x="1593850" y="3951288"/>
          <p14:tracePt t="78066" x="1636713" y="3951288"/>
          <p14:tracePt t="78082" x="1685925" y="3951288"/>
          <p14:tracePt t="78098" x="1736725" y="3951288"/>
          <p14:tracePt t="78116" x="1793875" y="3951288"/>
          <p14:tracePt t="78132" x="1828800" y="3951288"/>
          <p14:tracePt t="78149" x="1843088" y="3951288"/>
          <p14:tracePt t="78165" x="1865313" y="3951288"/>
          <p14:tracePt t="78182" x="1900238" y="3943350"/>
          <p14:tracePt t="78198" x="1936750" y="3922713"/>
          <p14:tracePt t="78215" x="1957388" y="3908425"/>
          <p14:tracePt t="78231" x="1993900" y="3857625"/>
          <p14:tracePt t="78248" x="2022475" y="3800475"/>
          <p14:tracePt t="78265" x="2036763" y="3786188"/>
          <p14:tracePt t="78281" x="2036763" y="3751263"/>
          <p14:tracePt t="78298" x="2036763" y="3714750"/>
          <p14:tracePt t="78315" x="2036763" y="3694113"/>
          <p14:tracePt t="78315" x="2036763" y="3679825"/>
          <p14:tracePt t="78348" x="2036763" y="3671888"/>
          <p14:tracePt t="78364" x="2014538" y="3643313"/>
          <p14:tracePt t="78366" x="1951038" y="3608388"/>
          <p14:tracePt t="78381" x="1922463" y="3600450"/>
          <p14:tracePt t="78398" x="1871663" y="3571875"/>
          <p14:tracePt t="78414" x="1800225" y="3557588"/>
          <p14:tracePt t="78431" x="1757363" y="3551238"/>
          <p14:tracePt t="78448" x="1714500" y="3529013"/>
          <p14:tracePt t="78464" x="1679575" y="3522663"/>
          <p14:tracePt t="78482" x="1665288" y="3514725"/>
          <p14:tracePt t="78497" x="1636713" y="3508375"/>
          <p14:tracePt t="78515" x="1608138" y="3508375"/>
          <p14:tracePt t="78531" x="1593850" y="3508375"/>
          <p14:tracePt t="78531" x="1571625" y="3508375"/>
          <p14:tracePt t="78548" x="1557338" y="3508375"/>
          <p14:tracePt t="78564" x="1536700" y="3508375"/>
          <p14:tracePt t="78581" x="1528763" y="3508375"/>
          <p14:tracePt t="78620" x="1522413" y="3508375"/>
          <p14:tracePt t="78661" x="1500188" y="3529013"/>
          <p14:tracePt t="78677" x="1500188" y="3557588"/>
          <p14:tracePt t="78685" x="1500188" y="3565525"/>
          <p14:tracePt t="78693" x="1500188" y="3579813"/>
          <p14:tracePt t="78698" x="1500188" y="3629025"/>
          <p14:tracePt t="78715" x="1500188" y="3679825"/>
          <p14:tracePt t="78731" x="1500188" y="3714750"/>
          <p14:tracePt t="78748" x="1500188" y="3757613"/>
          <p14:tracePt t="78765" x="1500188" y="3779838"/>
          <p14:tracePt t="78781" x="1522413" y="3814763"/>
          <p14:tracePt t="78798" x="1522413" y="3836988"/>
          <p14:tracePt t="78815" x="1528763" y="3871913"/>
          <p14:tracePt t="78831" x="1536700" y="3879850"/>
          <p14:tracePt t="78847" x="1571625" y="3886200"/>
          <p14:tracePt t="78864" x="1593850" y="3886200"/>
          <p14:tracePt t="78881" x="1614488" y="3908425"/>
          <p14:tracePt t="78897" x="1643063" y="3914775"/>
          <p14:tracePt t="78914" x="1685925" y="3914775"/>
          <p14:tracePt t="78931" x="1722438" y="3922713"/>
          <p14:tracePt t="78947" x="1771650" y="3922713"/>
          <p14:tracePt t="78964" x="1814513" y="3922713"/>
          <p14:tracePt t="78980" x="1828800" y="3922713"/>
          <p14:tracePt t="78998" x="1857375" y="3922713"/>
          <p14:tracePt t="79014" x="1871663" y="3922713"/>
          <p14:tracePt t="79031" x="1900238" y="3922713"/>
          <p14:tracePt t="79047" x="1957388" y="3922713"/>
          <p14:tracePt t="79064" x="2008188" y="3879850"/>
          <p14:tracePt t="79080" x="2051050" y="3836988"/>
          <p14:tracePt t="79096" x="2071688" y="3808413"/>
          <p14:tracePt t="79114" x="2085975" y="3779838"/>
          <p14:tracePt t="79130" x="2093913" y="3771900"/>
          <p14:tracePt t="79146" x="2093913" y="3736975"/>
          <p14:tracePt t="79163" x="2093913" y="3679825"/>
          <p14:tracePt t="79181" x="2093913" y="3636963"/>
          <p14:tracePt t="79196" x="2093913" y="3586163"/>
          <p14:tracePt t="79213" x="2079625" y="3557588"/>
          <p14:tracePt t="79230" x="2065338" y="3529013"/>
          <p14:tracePt t="79246" x="2036763" y="3522663"/>
          <p14:tracePt t="79263" x="2008188" y="3522663"/>
          <p14:tracePt t="79280" x="1985963" y="3522663"/>
          <p14:tracePt t="79296" x="1943100" y="3522663"/>
          <p14:tracePt t="79313" x="1908175" y="3522663"/>
          <p14:tracePt t="79330" x="1879600" y="3522663"/>
          <p14:tracePt t="79346" x="1871663" y="3522663"/>
          <p14:tracePt t="79363" x="1851025" y="3529013"/>
          <p14:tracePt t="79380" x="1828800" y="3529013"/>
          <p14:tracePt t="79396" x="1793875" y="3529013"/>
          <p14:tracePt t="79413" x="1765300" y="3529013"/>
          <p14:tracePt t="79429" x="1757363" y="3529013"/>
          <p14:tracePt t="79446" x="1722438" y="3536950"/>
          <p14:tracePt t="79463" x="1685925" y="3557588"/>
          <p14:tracePt t="79480" x="1665288" y="3557588"/>
          <p14:tracePt t="79496" x="1643063" y="3565525"/>
          <p14:tracePt t="79513" x="1636713" y="3565525"/>
          <p14:tracePt t="79529" x="1608138" y="3571875"/>
          <p14:tracePt t="79547" x="1593850" y="3579813"/>
          <p14:tracePt t="79563" x="1579563" y="3594100"/>
          <p14:tracePt t="79580" x="1557338" y="3614738"/>
          <p14:tracePt t="79597" x="1550988" y="3629025"/>
          <p14:tracePt t="79613" x="1543050" y="3636963"/>
          <p14:tracePt t="79630" x="1522413" y="3657600"/>
          <p14:tracePt t="79646" x="1522413" y="3671888"/>
          <p14:tracePt t="79663" x="1500188" y="3714750"/>
          <p14:tracePt t="79680" x="1500188" y="3729038"/>
          <p14:tracePt t="79696" x="1500188" y="3751263"/>
          <p14:tracePt t="79713" x="1500188" y="3765550"/>
          <p14:tracePt t="79756" x="1500188" y="3771900"/>
          <p14:tracePt t="79764" x="1500188" y="3786188"/>
          <p14:tracePt t="79771" x="1500188" y="3800475"/>
          <p14:tracePt t="79779" x="1536700" y="3822700"/>
          <p14:tracePt t="79796" x="1579563" y="3836988"/>
          <p14:tracePt t="79813" x="1614488" y="3843338"/>
          <p14:tracePt t="79829" x="1671638" y="3857625"/>
          <p14:tracePt t="79846" x="1736725" y="3865563"/>
          <p14:tracePt t="79863" x="1765300" y="3886200"/>
          <p14:tracePt t="79879" x="1793875" y="3886200"/>
          <p14:tracePt t="79896" x="1828800" y="3894138"/>
          <p14:tracePt t="79912" x="1843088" y="3900488"/>
          <p14:tracePt t="79930" x="1871663" y="3908425"/>
          <p14:tracePt t="79946" x="1900238" y="3908425"/>
          <p14:tracePt t="79963" x="1908175" y="3914775"/>
          <p14:tracePt t="79996" x="1914525" y="3922713"/>
          <p14:tracePt t="80052" x="1922463" y="3922713"/>
          <p14:tracePt t="80188" x="1908175" y="3922713"/>
          <p14:tracePt t="80196" x="1900238" y="3922713"/>
          <p14:tracePt t="80204" x="1865313" y="3929063"/>
          <p14:tracePt t="80212" x="1771650" y="3929063"/>
          <p14:tracePt t="80229" x="1708150" y="3929063"/>
          <p14:tracePt t="80245" x="1643063" y="3929063"/>
          <p14:tracePt t="80262" x="1579563" y="3929063"/>
          <p14:tracePt t="80278" x="1485900" y="3943350"/>
          <p14:tracePt t="80295" x="1350963" y="3994150"/>
          <p14:tracePt t="80312" x="1257300" y="4008438"/>
          <p14:tracePt t="80328" x="1200150" y="4029075"/>
          <p14:tracePt t="80345" x="1157288" y="4051300"/>
          <p14:tracePt t="80361" x="1108075" y="4057650"/>
          <p14:tracePt t="80378" x="1085850" y="4057650"/>
          <p14:tracePt t="80395" x="1065213" y="4071938"/>
          <p14:tracePt t="80412" x="1042988" y="4079875"/>
          <p14:tracePt t="80428" x="1036638" y="4079875"/>
          <p14:tracePt t="80445" x="1008063" y="4079875"/>
          <p14:tracePt t="80461" x="965200" y="4086225"/>
          <p14:tracePt t="80479" x="942975" y="4086225"/>
          <p14:tracePt t="80495" x="922338" y="4086225"/>
          <p14:tracePt t="80512" x="914400" y="4086225"/>
          <p14:tracePt t="80529" x="885825" y="4086225"/>
          <p14:tracePt t="80545" x="850900" y="4086225"/>
          <p14:tracePt t="80562" x="822325" y="4086225"/>
          <p14:tracePt t="80578" x="771525" y="4086225"/>
          <p14:tracePt t="80596" x="714375" y="4086225"/>
          <p14:tracePt t="80611" x="650875" y="4071938"/>
          <p14:tracePt t="80629" x="608013" y="4051300"/>
          <p14:tracePt t="80645" x="565150" y="4037013"/>
          <p14:tracePt t="80662" x="528638" y="4008438"/>
          <p14:tracePt t="80679" x="479425" y="3965575"/>
          <p14:tracePt t="80695" x="436563" y="3922713"/>
          <p14:tracePt t="80711" x="422275" y="3900488"/>
          <p14:tracePt t="80728" x="379413" y="3865563"/>
          <p14:tracePt t="80745" x="365125" y="3836988"/>
          <p14:tracePt t="80761" x="365125" y="3814763"/>
          <p14:tracePt t="80778" x="365125" y="3800475"/>
          <p14:tracePt t="80794" x="365125" y="3765550"/>
          <p14:tracePt t="80811" x="365125" y="3736975"/>
          <p14:tracePt t="80827" x="365125" y="3686175"/>
          <p14:tracePt t="80844" x="414338" y="3651250"/>
          <p14:tracePt t="80861" x="465138" y="3622675"/>
          <p14:tracePt t="80878" x="514350" y="3600450"/>
          <p14:tracePt t="80894" x="571500" y="3579813"/>
          <p14:tracePt t="80911" x="622300" y="3571875"/>
          <p14:tracePt t="80928" x="650875" y="3571875"/>
          <p14:tracePt t="80944" x="722313" y="3551238"/>
          <p14:tracePt t="80961" x="765175" y="3551238"/>
          <p14:tracePt t="80977" x="808038" y="3551238"/>
          <p14:tracePt t="80994" x="865188" y="3551238"/>
          <p14:tracePt t="81011" x="942975" y="3551238"/>
          <p14:tracePt t="81027" x="1036638" y="3551238"/>
          <p14:tracePt t="81044" x="1093788" y="3551238"/>
          <p14:tracePt t="81061" x="1143000" y="3551238"/>
          <p14:tracePt t="81078" x="1236663" y="3551238"/>
          <p14:tracePt t="81094" x="1343025" y="3536950"/>
          <p14:tracePt t="81111" x="1436688" y="3529013"/>
          <p14:tracePt t="81127" x="1500188" y="3522663"/>
          <p14:tracePt t="81144" x="1571625" y="3500438"/>
          <p14:tracePt t="81160" x="1614488" y="3500438"/>
          <p14:tracePt t="81177" x="1679575" y="3494088"/>
          <p14:tracePt t="81199" x="1714500" y="3479800"/>
          <p14:tracePt t="81210" x="1757363" y="3471863"/>
          <p14:tracePt t="81227" x="1814513" y="3471863"/>
          <p14:tracePt t="81244" x="1822450" y="3471863"/>
          <p14:tracePt t="81261" x="1836738" y="3471863"/>
          <p14:tracePt t="81277" x="1851025" y="3471863"/>
          <p14:tracePt t="81294" x="1879600" y="3471863"/>
          <p14:tracePt t="81310" x="1922463" y="3471863"/>
          <p14:tracePt t="81327" x="1979613" y="3494088"/>
          <p14:tracePt t="81343" x="2028825" y="3543300"/>
          <p14:tracePt t="81360" x="2036763" y="3557588"/>
          <p14:tracePt t="81377" x="2051050" y="3586163"/>
          <p14:tracePt t="81393" x="2051050" y="3600450"/>
          <p14:tracePt t="81411" x="2051050" y="3614738"/>
          <p14:tracePt t="81427" x="2065338" y="3636963"/>
          <p14:tracePt t="81427" x="2065338" y="3643313"/>
          <p14:tracePt t="81444" x="2065338" y="3665538"/>
          <p14:tracePt t="81460" x="2065338" y="3686175"/>
          <p14:tracePt t="81477" x="2057400" y="3708400"/>
          <p14:tracePt t="81493" x="2051050" y="3722688"/>
          <p14:tracePt t="81510" x="2043113" y="3751263"/>
          <p14:tracePt t="81527" x="2022475" y="3757613"/>
          <p14:tracePt t="81543" x="2008188" y="3765550"/>
          <p14:tracePt t="81560" x="1993900" y="3765550"/>
          <p14:tracePt t="81577" x="1971675" y="3771900"/>
          <p14:tracePt t="81593" x="1943100" y="3794125"/>
          <p14:tracePt t="81610" x="1914525" y="3794125"/>
          <p14:tracePt t="81627" x="1871663" y="3794125"/>
          <p14:tracePt t="81643" x="1808163" y="3808413"/>
          <p14:tracePt t="81660" x="1751013" y="3808413"/>
          <p14:tracePt t="81676" x="1685925" y="3822700"/>
          <p14:tracePt t="81694" x="1665288" y="3822700"/>
          <p14:tracePt t="81710" x="1628775" y="3836988"/>
          <p14:tracePt t="81726" x="1571625" y="3851275"/>
          <p14:tracePt t="81743" x="1508125" y="3851275"/>
          <p14:tracePt t="81759" x="1465263" y="3851275"/>
          <p14:tracePt t="81776" x="1408113" y="3851275"/>
          <p14:tracePt t="81793" x="1350963" y="3851275"/>
          <p14:tracePt t="81809" x="1308100" y="3851275"/>
          <p14:tracePt t="81826" x="1265238" y="3851275"/>
          <p14:tracePt t="81843" x="1185863" y="3851275"/>
          <p14:tracePt t="81843" x="1171575" y="3851275"/>
          <p14:tracePt t="81860" x="1136650" y="3851275"/>
          <p14:tracePt t="81876" x="1108075" y="3851275"/>
          <p14:tracePt t="81893" x="1050925" y="3843338"/>
          <p14:tracePt t="81909" x="993775" y="3843338"/>
          <p14:tracePt t="81927" x="936625" y="3843338"/>
          <p14:tracePt t="81942" x="893763" y="3843338"/>
          <p14:tracePt t="81960" x="842963" y="3843338"/>
          <p14:tracePt t="81976" x="771525" y="3843338"/>
          <p14:tracePt t="81992" x="708025" y="3843338"/>
          <p14:tracePt t="82009" x="622300" y="3843338"/>
          <p14:tracePt t="82026" x="550863" y="3836988"/>
          <p14:tracePt t="82042" x="514350" y="3829050"/>
          <p14:tracePt t="82060" x="471488" y="3822700"/>
          <p14:tracePt t="82075" x="457200" y="3822700"/>
          <p14:tracePt t="82124" x="450850" y="3822700"/>
          <p14:tracePt t="82143" x="442913" y="3822700"/>
          <p14:tracePt t="82188" x="436563" y="3822700"/>
          <p14:tracePt t="82514" x="450850" y="3822700"/>
          <p14:tracePt t="82524" x="493713" y="3822700"/>
          <p14:tracePt t="82532" x="508000" y="3822700"/>
          <p14:tracePt t="82540" x="550863" y="3822700"/>
          <p14:tracePt t="82548" x="628650" y="3851275"/>
          <p14:tracePt t="82559" x="714375" y="3871913"/>
          <p14:tracePt t="82575" x="779463" y="3894138"/>
          <p14:tracePt t="82592" x="828675" y="3894138"/>
          <p14:tracePt t="82608" x="850900" y="3894138"/>
          <p14:tracePt t="82625" x="928688" y="3894138"/>
          <p14:tracePt t="82642" x="993775" y="3894138"/>
          <p14:tracePt t="82658" x="1071563" y="3894138"/>
          <p14:tracePt t="82675" x="1136650" y="3894138"/>
          <p14:tracePt t="82675" x="1179513" y="3908425"/>
          <p14:tracePt t="82692" x="1228725" y="3914775"/>
          <p14:tracePt t="82709" x="1285875" y="3914775"/>
          <p14:tracePt t="82725" x="1343025" y="3914775"/>
          <p14:tracePt t="82742" x="1408113" y="3922713"/>
          <p14:tracePt t="82758" x="1500188" y="3943350"/>
          <p14:tracePt t="82775" x="1593850" y="3943350"/>
          <p14:tracePt t="82791" x="1657350" y="3943350"/>
          <p14:tracePt t="82808" x="1765300" y="3943350"/>
          <p14:tracePt t="82825" x="1851025" y="3943350"/>
          <p14:tracePt t="82841" x="1893888" y="3943350"/>
          <p14:tracePt t="82858" x="1943100" y="3943350"/>
          <p14:tracePt t="82874" x="2008188" y="3957638"/>
          <p14:tracePt t="82874" x="2036763" y="3957638"/>
          <p14:tracePt t="82892" x="2128838" y="3965575"/>
          <p14:tracePt t="82909" x="2208213" y="3971925"/>
          <p14:tracePt t="82926" x="2271713" y="3994150"/>
          <p14:tracePt t="82942" x="2351088" y="3994150"/>
          <p14:tracePt t="82959" x="2443163" y="3994150"/>
          <p14:tracePt t="82975" x="2528888" y="3994150"/>
          <p14:tracePt t="82992" x="2600325" y="3994150"/>
          <p14:tracePt t="83009" x="2686050" y="3994150"/>
          <p14:tracePt t="83025" x="2794000" y="3994150"/>
          <p14:tracePt t="83042" x="2979738" y="3994150"/>
          <p14:tracePt t="83058" x="3186113" y="3994150"/>
          <p14:tracePt t="83075" x="3379788" y="3994150"/>
          <p14:tracePt t="83092" x="3586163" y="3994150"/>
          <p14:tracePt t="83108" x="3694113" y="3986213"/>
          <p14:tracePt t="83125" x="3808413" y="3965575"/>
          <p14:tracePt t="83141" x="3908425" y="3937000"/>
          <p14:tracePt t="83158" x="3986213" y="3914775"/>
          <p14:tracePt t="83174" x="4086225" y="3894138"/>
          <p14:tracePt t="83192" x="4179888" y="3886200"/>
          <p14:tracePt t="83208" x="4265613" y="3871913"/>
          <p14:tracePt t="83224" x="4351338" y="3865563"/>
          <p14:tracePt t="83241" x="4414838" y="3843338"/>
          <p14:tracePt t="83258" x="4451350" y="3822700"/>
          <p14:tracePt t="83274" x="4471988" y="3814763"/>
          <p14:tracePt t="83291" x="4508500" y="3794125"/>
          <p14:tracePt t="83291" x="4529138" y="3786188"/>
          <p14:tracePt t="83308" x="4572000" y="3757613"/>
          <p14:tracePt t="83324" x="4586288" y="3751263"/>
          <p14:tracePt t="83340" x="4594225" y="3743325"/>
          <p14:tracePt t="83357" x="4600575" y="3736975"/>
          <p14:tracePt t="83396" x="4600575" y="3729038"/>
          <p14:tracePt t="83404" x="4600575" y="3708400"/>
          <p14:tracePt t="83408" x="4600575" y="3671888"/>
          <p14:tracePt t="83423" x="4600575" y="3643313"/>
          <p14:tracePt t="83440" x="4600575" y="3622675"/>
          <p14:tracePt t="83457" x="4586288" y="3594100"/>
          <p14:tracePt t="83473" x="4565650" y="3586163"/>
          <p14:tracePt t="83491" x="4514850" y="3571875"/>
          <p14:tracePt t="83507" x="4465638" y="3551238"/>
          <p14:tracePt t="83524" x="4408488" y="3543300"/>
          <p14:tracePt t="83540" x="4343400" y="3543300"/>
          <p14:tracePt t="83557" x="4286250" y="3536950"/>
          <p14:tracePt t="83574" x="4237038" y="3522663"/>
          <p14:tracePt t="83591" x="4179888" y="3508375"/>
          <p14:tracePt t="83608" x="4086225" y="3508375"/>
          <p14:tracePt t="83624" x="3994150" y="3494088"/>
          <p14:tracePt t="83641" x="3857625" y="3494088"/>
          <p14:tracePt t="83657" x="3714750" y="3486150"/>
          <p14:tracePt t="83674" x="3565525" y="3443288"/>
          <p14:tracePt t="83691" x="3443288" y="3436938"/>
          <p14:tracePt t="83707" x="3300413" y="3422650"/>
          <p14:tracePt t="83724" x="3114675" y="3386138"/>
          <p14:tracePt t="83742" x="2994025" y="3371850"/>
          <p14:tracePt t="83757" x="2865438" y="3351213"/>
          <p14:tracePt t="83774" x="2686050" y="3328988"/>
          <p14:tracePt t="83790" x="2571750" y="3308350"/>
          <p14:tracePt t="83807" x="2465388" y="3308350"/>
          <p14:tracePt t="83824" x="2379663" y="3308350"/>
          <p14:tracePt t="83840" x="2271713" y="3308350"/>
          <p14:tracePt t="83857" x="2151063" y="3308350"/>
          <p14:tracePt t="83873" x="2022475" y="3294063"/>
          <p14:tracePt t="83890" x="1879600" y="3257550"/>
          <p14:tracePt t="83906" x="1771650" y="3257550"/>
          <p14:tracePt t="83923" x="1614488" y="3257550"/>
          <p14:tracePt t="83941" x="1508125" y="3257550"/>
          <p14:tracePt t="83956" x="1400175" y="3257550"/>
          <p14:tracePt t="83973" x="1336675" y="3257550"/>
          <p14:tracePt t="83990" x="1243013" y="3257550"/>
          <p14:tracePt t="84007" x="1150938" y="3257550"/>
          <p14:tracePt t="84023" x="1050925" y="3257550"/>
          <p14:tracePt t="84040" x="908050" y="3257550"/>
          <p14:tracePt t="84056" x="800100" y="3257550"/>
          <p14:tracePt t="84073" x="693738" y="3257550"/>
          <p14:tracePt t="84090" x="622300" y="3257550"/>
          <p14:tracePt t="84106" x="542925" y="3257550"/>
          <p14:tracePt t="84123" x="471488" y="3257550"/>
          <p14:tracePt t="84139" x="414338" y="3257550"/>
          <p14:tracePt t="84157" x="357188" y="3265488"/>
          <p14:tracePt t="84173" x="322263" y="3286125"/>
          <p14:tracePt t="84190" x="265113" y="3328988"/>
          <p14:tracePt t="84206" x="207963" y="3365500"/>
          <p14:tracePt t="84223" x="165100" y="3400425"/>
          <p14:tracePt t="84239" x="142875" y="3436938"/>
          <p14:tracePt t="84256" x="142875" y="3451225"/>
          <p14:tracePt t="84272" x="142875" y="3479800"/>
          <p14:tracePt t="84289" x="142875" y="3529013"/>
          <p14:tracePt t="84306" x="171450" y="3571875"/>
          <p14:tracePt t="84322" x="222250" y="3629025"/>
          <p14:tracePt t="84322" x="242888" y="3643313"/>
          <p14:tracePt t="84340" x="285750" y="3686175"/>
          <p14:tracePt t="84356" x="336550" y="3714750"/>
          <p14:tracePt t="84373" x="379413" y="3729038"/>
          <p14:tracePt t="84389" x="422275" y="3743325"/>
          <p14:tracePt t="84406" x="479425" y="3771900"/>
          <p14:tracePt t="84422" x="514350" y="3779838"/>
          <p14:tracePt t="84439" x="557213" y="3786188"/>
          <p14:tracePt t="84456" x="593725" y="3814763"/>
          <p14:tracePt t="84472" x="636588" y="3822700"/>
          <p14:tracePt t="84489" x="679450" y="3829050"/>
          <p14:tracePt t="84505" x="736600" y="3857625"/>
          <p14:tracePt t="84522" x="793750" y="3871913"/>
          <p14:tracePt t="84539" x="879475" y="3871913"/>
          <p14:tracePt t="84556" x="993775" y="3900488"/>
          <p14:tracePt t="84572" x="1071563" y="3900488"/>
          <p14:tracePt t="84589" x="1150938" y="3914775"/>
          <p14:tracePt t="84605" x="1243013" y="3922713"/>
          <p14:tracePt t="84622" x="1350963" y="3937000"/>
          <p14:tracePt t="84639" x="1450975" y="3957638"/>
          <p14:tracePt t="84656" x="1514475" y="3965575"/>
          <p14:tracePt t="84673" x="1608138" y="3965575"/>
          <p14:tracePt t="84690" x="1685925" y="3965575"/>
          <p14:tracePt t="84706" x="1736725" y="3965575"/>
          <p14:tracePt t="84722" x="1785938" y="3965575"/>
          <p14:tracePt t="84739" x="1828800" y="3965575"/>
          <p14:tracePt t="84756" x="1965325" y="3965575"/>
          <p14:tracePt t="84773" x="2051050" y="3965575"/>
          <p14:tracePt t="84789" x="2136775" y="3965575"/>
          <p14:tracePt t="84805" x="2179638" y="3965575"/>
          <p14:tracePt t="84823" x="2214563" y="3965575"/>
          <p14:tracePt t="84839" x="2228850" y="3965575"/>
          <p14:tracePt t="84856" x="2251075" y="3965575"/>
          <p14:tracePt t="84872" x="2265363" y="3965575"/>
          <p14:tracePt t="84948" x="2265363" y="3971925"/>
          <p14:tracePt t="84972" x="2257425" y="3971925"/>
          <p14:tracePt t="84980" x="2251075" y="3971925"/>
          <p14:tracePt t="84988" x="2236788" y="3971925"/>
          <p14:tracePt t="84996" x="2208213" y="3971925"/>
          <p14:tracePt t="85005" x="2179638" y="3979863"/>
          <p14:tracePt t="85022" x="2136775" y="3979863"/>
          <p14:tracePt t="85039" x="2114550" y="3979863"/>
          <p14:tracePt t="85055" x="2108200" y="3979863"/>
          <p14:tracePt t="85072" x="2093913" y="3979863"/>
          <p14:tracePt t="85088" x="2065338" y="3979863"/>
          <p14:tracePt t="85105" x="2036763" y="3979863"/>
          <p14:tracePt t="85122" x="2014538" y="4000500"/>
          <p14:tracePt t="85138" x="1993900" y="4000500"/>
          <p14:tracePt t="85155" x="1979613" y="4000500"/>
          <p14:tracePt t="85171" x="1951038" y="4000500"/>
          <p14:tracePt t="85189" x="1908175" y="4000500"/>
          <p14:tracePt t="85204" x="1865313" y="4000500"/>
          <p14:tracePt t="85221" x="1843088" y="4000500"/>
          <p14:tracePt t="85238" x="1822450" y="4000500"/>
          <p14:tracePt t="85254" x="1779588" y="4000500"/>
          <p14:tracePt t="85271" x="1722438" y="4000500"/>
          <p14:tracePt t="85288" x="1657350" y="4000500"/>
          <p14:tracePt t="85305" x="1614488" y="3994150"/>
          <p14:tracePt t="85321" x="1585913" y="3986213"/>
          <p14:tracePt t="85338" x="1565275" y="3979863"/>
          <p14:tracePt t="85354" x="1522413" y="3951288"/>
          <p14:tracePt t="85371" x="1443038" y="3914775"/>
          <p14:tracePt t="85388" x="1414463" y="3908425"/>
          <p14:tracePt t="85404" x="1379538" y="3886200"/>
          <p14:tracePt t="85421" x="1371600" y="3871913"/>
          <p14:tracePt t="85437" x="1371600" y="3843338"/>
          <p14:tracePt t="85455" x="1371600" y="3829050"/>
          <p14:tracePt t="85471" x="1371600" y="3800475"/>
          <p14:tracePt t="85488" x="1371600" y="3786188"/>
          <p14:tracePt t="85504" x="1379538" y="3779838"/>
          <p14:tracePt t="85522" x="1393825" y="3751263"/>
          <p14:tracePt t="85537" x="1443038" y="3714750"/>
          <p14:tracePt t="85554" x="1471613" y="3694113"/>
          <p14:tracePt t="85572" x="1557338" y="3665538"/>
          <p14:tracePt t="85588" x="1593850" y="3657600"/>
          <p14:tracePt t="85605" x="1608138" y="3657600"/>
          <p14:tracePt t="85621" x="1643063" y="3651250"/>
          <p14:tracePt t="85638" x="1651000" y="3651250"/>
          <p14:tracePt t="85684" x="1657350" y="3643313"/>
          <p14:tracePt t="85749" x="1657350" y="3636963"/>
          <p14:tracePt t="85765" x="1657350" y="3629025"/>
          <p14:tracePt t="85776" x="1665288" y="3622675"/>
          <p14:tracePt t="85812" x="1671638" y="3600450"/>
          <p14:tracePt t="85820" x="1685925" y="3586163"/>
          <p14:tracePt t="85884" x="1714500" y="3586163"/>
          <p14:tracePt t="85891" x="1743075" y="3586163"/>
          <p14:tracePt t="85893" x="1757363" y="3586163"/>
          <p14:tracePt t="85904" x="1793875" y="3586163"/>
          <p14:tracePt t="85921" x="1814513" y="3600450"/>
          <p14:tracePt t="85938" x="1843088" y="3622675"/>
          <p14:tracePt t="85954" x="1865313" y="3643313"/>
          <p14:tracePt t="85971" x="1879600" y="3657600"/>
          <p14:tracePt t="85987" x="1908175" y="3671888"/>
          <p14:tracePt t="86028" x="1914525" y="3679825"/>
          <p14:tracePt t="86036" x="1928813" y="3700463"/>
          <p14:tracePt t="86040" x="1943100" y="3714750"/>
          <p14:tracePt t="86092" x="1951038" y="3736975"/>
          <p14:tracePt t="86108" x="1951038" y="3743325"/>
          <p14:tracePt t="86114" x="1951038" y="3751263"/>
          <p14:tracePt t="86120" x="1951038" y="3786188"/>
          <p14:tracePt t="86137" x="1951038" y="3814763"/>
          <p14:tracePt t="86154" x="1951038" y="3851275"/>
          <p14:tracePt t="86170" x="1951038" y="3871913"/>
          <p14:tracePt t="86187" x="1951038" y="3886200"/>
          <p14:tracePt t="86228" x="1951038" y="3894138"/>
          <p14:tracePt t="86236" x="1943100" y="3900488"/>
          <p14:tracePt t="86253" x="1928813" y="3908425"/>
          <p14:tracePt t="86260" x="1865313" y="3937000"/>
          <p14:tracePt t="86270" x="1843088" y="3951288"/>
          <p14:tracePt t="86286" x="1785938" y="3957638"/>
          <p14:tracePt t="86304" x="1751013" y="3957638"/>
          <p14:tracePt t="86319" x="1685925" y="3965575"/>
          <p14:tracePt t="86337" x="1622425" y="3965575"/>
          <p14:tracePt t="86353" x="1565275" y="3986213"/>
          <p14:tracePt t="86369" x="1508125" y="3986213"/>
          <p14:tracePt t="86386" x="1443038" y="3986213"/>
          <p14:tracePt t="86403" x="1385888" y="3986213"/>
          <p14:tracePt t="86419" x="1371600" y="3986213"/>
          <p14:tracePt t="86436" x="1322388" y="3971925"/>
          <p14:tracePt t="86453" x="1300163" y="3957638"/>
          <p14:tracePt t="86469" x="1271588" y="3922713"/>
          <p14:tracePt t="86486" x="1250950" y="3879850"/>
          <p14:tracePt t="86502" x="1236663" y="3836988"/>
          <p14:tracePt t="86519" x="1236663" y="3771900"/>
          <p14:tracePt t="86536" x="1228725" y="3714750"/>
          <p14:tracePt t="86553" x="1228725" y="3657600"/>
          <p14:tracePt t="86570" x="1228725" y="3608388"/>
          <p14:tracePt t="86586" x="1228725" y="3571875"/>
          <p14:tracePt t="86603" x="1228725" y="3529013"/>
          <p14:tracePt t="86619" x="1250950" y="3494088"/>
          <p14:tracePt t="86636" x="1265238" y="3479800"/>
          <p14:tracePt t="86653" x="1271588" y="3479800"/>
          <p14:tracePt t="86670" x="1293813" y="3479800"/>
          <p14:tracePt t="86687" x="1336675" y="3479800"/>
          <p14:tracePt t="86703" x="1379538" y="3479800"/>
          <p14:tracePt t="86720" x="1414463" y="3479800"/>
          <p14:tracePt t="86736" x="1422400" y="3479800"/>
          <p14:tracePt t="86868" x="1428750" y="3436938"/>
          <p14:tracePt t="86876" x="1428750" y="3314700"/>
          <p14:tracePt t="86884" x="1428750" y="3214688"/>
          <p14:tracePt t="86892" x="1400175" y="3014663"/>
          <p14:tracePt t="86902" x="1336675" y="2865438"/>
          <p14:tracePt t="86919" x="1293813" y="2736850"/>
          <p14:tracePt t="86936" x="1257300" y="2651125"/>
          <p14:tracePt t="86952" x="1250950" y="2579688"/>
          <p14:tracePt t="86969" x="1228725" y="2486025"/>
          <p14:tracePt t="86986" x="1228725" y="2393950"/>
          <p14:tracePt t="87002" x="1214438" y="2328863"/>
          <p14:tracePt t="87019" x="1208088" y="2265363"/>
          <p14:tracePt t="87036" x="1200150" y="2222500"/>
          <p14:tracePt t="87053" x="1200150" y="2200275"/>
          <p14:tracePt t="87069" x="1179513" y="2165350"/>
          <p14:tracePt t="87086" x="1179513" y="2108200"/>
          <p14:tracePt t="87102" x="1157288" y="2014538"/>
          <p14:tracePt t="87119" x="1150938" y="1985963"/>
          <p14:tracePt t="87135" x="1136650" y="1951038"/>
          <p14:tracePt t="87153" x="1122363" y="1914525"/>
          <p14:tracePt t="87169" x="1108075" y="1857375"/>
          <p14:tracePt t="87185" x="1057275" y="1785938"/>
          <p14:tracePt t="87203" x="1036638" y="1765300"/>
          <p14:tracePt t="87218" x="1028700" y="1714500"/>
          <p14:tracePt t="87236" x="1028700" y="1700213"/>
          <p14:tracePt t="87252" x="1022350" y="1679575"/>
          <p14:tracePt t="87269" x="1022350" y="1671638"/>
          <p14:tracePt t="87428" x="1008063" y="1665288"/>
          <p14:tracePt t="87436" x="1000125" y="1665288"/>
          <p14:tracePt t="87444" x="993775" y="1657350"/>
          <p14:tracePt t="87444" x="985838" y="1657350"/>
          <p14:tracePt t="87452" x="950913" y="1657350"/>
          <p14:tracePt t="87468" x="922338" y="1657350"/>
          <p14:tracePt t="87485" x="893763" y="1651000"/>
          <p14:tracePt t="87501" x="871538" y="1651000"/>
          <p14:tracePt t="87518" x="865188" y="1651000"/>
          <p14:tracePt t="87535" x="850900" y="1651000"/>
          <p14:tracePt t="87551" x="836613" y="1651000"/>
          <p14:tracePt t="87569" x="800100" y="1651000"/>
          <p14:tracePt t="87585" x="785813" y="1651000"/>
          <p14:tracePt t="87602" x="765175" y="1651000"/>
          <p14:tracePt t="87618" x="750888" y="1651000"/>
          <p14:tracePt t="87635" x="736600" y="1651000"/>
          <p14:tracePt t="87692" x="728663" y="1651000"/>
          <p14:tracePt t="87740" x="722313" y="1651000"/>
          <p14:tracePt t="87746" x="714375" y="1651000"/>
          <p14:tracePt t="87753" x="679450" y="1628775"/>
          <p14:tracePt t="87768" x="665163" y="1614488"/>
          <p14:tracePt t="87785" x="657225" y="1593850"/>
          <p14:tracePt t="87801" x="650875" y="1579563"/>
          <p14:tracePt t="87818" x="650875" y="1565275"/>
          <p14:tracePt t="87834" x="650875" y="1550988"/>
          <p14:tracePt t="87851" x="642938" y="1508125"/>
          <p14:tracePt t="87868" x="642938" y="1485900"/>
          <p14:tracePt t="87884" x="642938" y="1479550"/>
          <p14:tracePt t="87996" x="642938" y="1471613"/>
          <p14:tracePt t="88004" x="650875" y="1465263"/>
          <p14:tracePt t="88020" x="657225" y="1465263"/>
          <p14:tracePt t="88036" x="671513" y="1465263"/>
          <p14:tracePt t="88043" x="679450" y="1465263"/>
          <p14:tracePt t="88051" x="708025" y="1465263"/>
          <p14:tracePt t="88067" x="750888" y="1457325"/>
          <p14:tracePt t="88084" x="771525" y="1457325"/>
          <p14:tracePt t="88100" x="808038" y="1457325"/>
          <p14:tracePt t="88118" x="850900" y="1457325"/>
          <p14:tracePt t="88134" x="893763" y="1457325"/>
          <p14:tracePt t="88150" x="928688" y="1457325"/>
          <p14:tracePt t="88167" x="957263" y="1457325"/>
          <p14:tracePt t="88184" x="971550" y="1457325"/>
          <p14:tracePt t="88201" x="993775" y="1457325"/>
          <p14:tracePt t="88217" x="1014413" y="1457325"/>
          <p14:tracePt t="88234" x="1036638" y="1457325"/>
          <p14:tracePt t="88250" x="1050925" y="1457325"/>
          <p14:tracePt t="88268" x="1071563" y="1457325"/>
          <p14:tracePt t="88284" x="1093788" y="1457325"/>
          <p14:tracePt t="88301" x="1114425" y="1457325"/>
          <p14:tracePt t="88316" x="1128713" y="1457325"/>
          <p14:tracePt t="88334" x="1165225" y="1457325"/>
          <p14:tracePt t="88351" x="1208088" y="1457325"/>
          <p14:tracePt t="88367" x="1236663" y="1471613"/>
          <p14:tracePt t="88384" x="1257300" y="1479550"/>
          <p14:tracePt t="88428" x="1271588" y="1479550"/>
          <p14:tracePt t="88436" x="1293813" y="1485900"/>
          <p14:tracePt t="88444" x="1300163" y="1493838"/>
          <p14:tracePt t="88524" x="1314450" y="1493838"/>
          <p14:tracePt t="88588" x="1322388" y="1508125"/>
          <p14:tracePt t="88596" x="1322388" y="1514475"/>
          <p14:tracePt t="88612" x="1322388" y="1522413"/>
          <p14:tracePt t="88620" x="1322388" y="1528763"/>
          <p14:tracePt t="88628" x="1322388" y="1543050"/>
          <p14:tracePt t="88628" x="1322388" y="1550988"/>
          <p14:tracePt t="88637" x="1322388" y="1557338"/>
          <p14:tracePt t="88650" x="1322388" y="1579563"/>
          <p14:tracePt t="88666" x="1322388" y="1593850"/>
          <p14:tracePt t="88666" x="1322388" y="1622425"/>
          <p14:tracePt t="88684" x="1322388" y="1628775"/>
          <p14:tracePt t="88699" x="1322388" y="1643063"/>
          <p14:tracePt t="88717" x="1322388" y="1657350"/>
          <p14:tracePt t="88733" x="1322388" y="1665288"/>
          <p14:tracePt t="88750" x="1322388" y="1679575"/>
          <p14:tracePt t="88766" x="1322388" y="1700213"/>
          <p14:tracePt t="88783" x="1314450" y="1743075"/>
          <p14:tracePt t="88800" x="1308100" y="1751013"/>
          <p14:tracePt t="88844" x="1308100" y="1757363"/>
          <p14:tracePt t="88884" x="1308100" y="1771650"/>
          <p14:tracePt t="88980" x="1308100" y="1779588"/>
          <p14:tracePt t="89012" x="1308100" y="1800225"/>
          <p14:tracePt t="89140" x="1308100" y="1814513"/>
          <p14:tracePt t="89152" x="1308100" y="1828800"/>
          <p14:tracePt t="89152" x="1308100" y="1836738"/>
          <p14:tracePt t="89156" x="1293813" y="1865313"/>
          <p14:tracePt t="89165" x="1285875" y="1871663"/>
          <p14:tracePt t="89182" x="1271588" y="1879600"/>
          <p14:tracePt t="89228" x="1243013" y="1879600"/>
          <p14:tracePt t="89236" x="1236663" y="1885950"/>
          <p14:tracePt t="89248" x="1228725" y="1885950"/>
          <p14:tracePt t="89252" x="1193800" y="1908175"/>
          <p14:tracePt t="89267" x="1157288" y="1914525"/>
          <p14:tracePt t="89282" x="1128713" y="1922463"/>
          <p14:tracePt t="89298" x="1122363" y="1928813"/>
          <p14:tracePt t="89315" x="1108075" y="1943100"/>
          <p14:tracePt t="89332" x="1108075" y="1979613"/>
          <p14:tracePt t="89349" x="1108075" y="2043113"/>
          <p14:tracePt t="89366" x="1136650" y="2122488"/>
          <p14:tracePt t="89382" x="1185863" y="2193925"/>
          <p14:tracePt t="89398" x="1243013" y="2286000"/>
          <p14:tracePt t="89416" x="1293813" y="2357438"/>
          <p14:tracePt t="89432" x="1350963" y="2457450"/>
          <p14:tracePt t="89448" x="1393825" y="2543175"/>
          <p14:tracePt t="89465" x="1400175" y="2608263"/>
          <p14:tracePt t="89482" x="1450975" y="2751138"/>
          <p14:tracePt t="89499" x="1514475" y="2936875"/>
          <p14:tracePt t="89515" x="1579563" y="3136900"/>
          <p14:tracePt t="89532" x="1579563" y="3214688"/>
          <p14:tracePt t="89548" x="1579563" y="3308350"/>
          <p14:tracePt t="89565" x="1585913" y="3394075"/>
          <p14:tracePt t="89582" x="1600200" y="3508375"/>
          <p14:tracePt t="89599" x="1643063" y="3579813"/>
          <p14:tracePt t="89616" x="1671638" y="3643313"/>
          <p14:tracePt t="89632" x="1728788" y="3671888"/>
          <p14:tracePt t="89649" x="1751013" y="3679825"/>
          <p14:tracePt t="89665" x="1765300" y="3679825"/>
          <p14:tracePt t="89683" x="1800225" y="3679825"/>
          <p14:tracePt t="89698" x="1814513" y="3686175"/>
          <p14:tracePt t="89715" x="1865313" y="3714750"/>
          <p14:tracePt t="89732" x="1908175" y="3736975"/>
          <p14:tracePt t="89788" x="1922463" y="3743325"/>
          <p14:tracePt t="89796" x="1928813" y="3751263"/>
          <p14:tracePt t="89806" x="1936750" y="3757613"/>
          <p14:tracePt t="89924" x="1936750" y="3765550"/>
          <p14:tracePt t="89956" x="1936750" y="3771900"/>
          <p14:tracePt t="89966" x="1936750" y="3800475"/>
          <p14:tracePt t="89972" x="1936750" y="3808413"/>
          <p14:tracePt t="89981" x="1936750" y="3814763"/>
          <p14:tracePt t="89998" x="1928813" y="3836988"/>
          <p14:tracePt t="90015" x="1922463" y="3843338"/>
          <p14:tracePt t="90031" x="1914525" y="3851275"/>
          <p14:tracePt t="90048" x="1900238" y="3857625"/>
          <p14:tracePt t="90064" x="1885950" y="3857625"/>
          <p14:tracePt t="90081" x="1865313" y="3871913"/>
          <p14:tracePt t="90098" x="1836738" y="3886200"/>
          <p14:tracePt t="90114" x="1822450" y="3886200"/>
          <p14:tracePt t="90131" x="1800225" y="3900488"/>
          <p14:tracePt t="90148" x="1779588" y="3900488"/>
          <p14:tracePt t="90165" x="1771650" y="3900488"/>
          <p14:tracePt t="90181" x="1751013" y="3900488"/>
          <p14:tracePt t="90198" x="1714500" y="3900488"/>
          <p14:tracePt t="90214" x="1693863" y="3900488"/>
          <p14:tracePt t="90232" x="1679575" y="3900488"/>
          <p14:tracePt t="90247" x="1665288" y="3900488"/>
          <p14:tracePt t="90264" x="1636713" y="3894138"/>
          <p14:tracePt t="90281" x="1608138" y="3879850"/>
          <p14:tracePt t="90297" x="1536700" y="3857625"/>
          <p14:tracePt t="90314" x="1479550" y="3829050"/>
          <p14:tracePt t="90330" x="1471613" y="3822700"/>
          <p14:tracePt t="90347" x="1436688" y="3808413"/>
          <p14:tracePt t="90364" x="1422400" y="3786188"/>
          <p14:tracePt t="90381" x="1393825" y="3751263"/>
          <p14:tracePt t="90397" x="1393825" y="3729038"/>
          <p14:tracePt t="90414" x="1385888" y="3694113"/>
          <p14:tracePt t="90430" x="1385888" y="3665538"/>
          <p14:tracePt t="90447" x="1385888" y="3643313"/>
          <p14:tracePt t="90464" x="1385888" y="3622675"/>
          <p14:tracePt t="90480" x="1385888" y="3608388"/>
          <p14:tracePt t="90497" x="1408113" y="3571875"/>
          <p14:tracePt t="90514" x="1422400" y="3565525"/>
          <p14:tracePt t="90530" x="1450975" y="3557588"/>
          <p14:tracePt t="90547" x="1528763" y="3557588"/>
          <p14:tracePt t="90564" x="1585913" y="3557588"/>
          <p14:tracePt t="90580" x="1628775" y="3557588"/>
          <p14:tracePt t="90598" x="1671638" y="3557588"/>
          <p14:tracePt t="90614" x="1708150" y="3557588"/>
          <p14:tracePt t="90630" x="1736725" y="3557588"/>
          <p14:tracePt t="90647" x="1785938" y="3557588"/>
          <p14:tracePt t="90663" x="1828800" y="3565525"/>
          <p14:tracePt t="90681" x="1885950" y="3579813"/>
          <p14:tracePt t="90724" x="1893888" y="3579813"/>
          <p14:tracePt t="90732" x="1908175" y="3594100"/>
          <p14:tracePt t="90764" x="1914525" y="3594100"/>
          <p14:tracePt t="90772" x="1928813" y="3600450"/>
          <p14:tracePt t="90852" x="1936750" y="3608388"/>
          <p14:tracePt t="90868" x="1936750" y="3614738"/>
          <p14:tracePt t="90876" x="1936750" y="3629025"/>
          <p14:tracePt t="90884" x="1936750" y="3651250"/>
          <p14:tracePt t="90899" x="1936750" y="3671888"/>
          <p14:tracePt t="90913" x="1936750" y="3694113"/>
          <p14:tracePt t="90929" x="1936750" y="3700463"/>
          <p14:tracePt t="90980" x="1936750" y="3708400"/>
          <p14:tracePt t="90988" x="1936750" y="3714750"/>
          <p14:tracePt t="91004" x="1936750" y="3736975"/>
          <p14:tracePt t="91020" x="1936750" y="3743325"/>
          <p14:tracePt t="91020" x="1936750" y="3751263"/>
          <p14:tracePt t="91029" x="1922463" y="3771900"/>
          <p14:tracePt t="91046" x="1922463" y="3779838"/>
          <p14:tracePt t="91063" x="1914525" y="3786188"/>
          <p14:tracePt t="91116" x="1908175" y="3794125"/>
          <p14:tracePt t="91148" x="1908175" y="3808413"/>
          <p14:tracePt t="91500" x="1900238" y="3814763"/>
          <p14:tracePt t="91508" x="1871663" y="3800475"/>
          <p14:tracePt t="91516" x="1843088" y="3757613"/>
          <p14:tracePt t="91530" x="1800225" y="3643313"/>
          <p14:tracePt t="91546" x="1771650" y="3571875"/>
          <p14:tracePt t="91562" x="1757363" y="3508375"/>
          <p14:tracePt t="91579" x="1751013" y="3429000"/>
          <p14:tracePt t="91596" x="1751013" y="3371850"/>
          <p14:tracePt t="91612" x="1751013" y="3314700"/>
          <p14:tracePt t="91629" x="1751013" y="3251200"/>
          <p14:tracePt t="91646" x="1751013" y="3128963"/>
          <p14:tracePt t="91662" x="1751013" y="3008313"/>
          <p14:tracePt t="91680" x="1751013" y="2851150"/>
          <p14:tracePt t="91695" x="1751013" y="2728913"/>
          <p14:tracePt t="91712" x="1728788" y="2614613"/>
          <p14:tracePt t="91729" x="1714500" y="2551113"/>
          <p14:tracePt t="91745" x="1708150" y="2457450"/>
          <p14:tracePt t="91762" x="1679575" y="2379663"/>
          <p14:tracePt t="91778" x="1657350" y="2308225"/>
          <p14:tracePt t="91795" x="1628775" y="2200275"/>
          <p14:tracePt t="91812" x="1565275" y="2065338"/>
          <p14:tracePt t="91829" x="1543050" y="1985963"/>
          <p14:tracePt t="91845" x="1500188" y="1885950"/>
          <p14:tracePt t="91861" x="1436688" y="1800225"/>
          <p14:tracePt t="91878" x="1400175" y="1751013"/>
          <p14:tracePt t="91894" x="1371600" y="1714500"/>
          <p14:tracePt t="91912" x="1343025" y="1700213"/>
          <p14:tracePt t="91928" x="1308100" y="1679575"/>
          <p14:tracePt t="91946" x="1236663" y="1665288"/>
          <p14:tracePt t="91962" x="1085850" y="1628775"/>
          <p14:tracePt t="91979" x="922338" y="1600200"/>
          <p14:tracePt t="91994" x="814388" y="1579563"/>
          <p14:tracePt t="92012" x="714375" y="1571625"/>
          <p14:tracePt t="92029" x="708025" y="1571625"/>
          <p14:tracePt t="92092" x="700088" y="1571625"/>
          <p14:tracePt t="92100" x="679450" y="1571625"/>
          <p14:tracePt t="92108" x="671513" y="1571625"/>
          <p14:tracePt t="92116" x="665163" y="1571625"/>
          <p14:tracePt t="92128" x="650875" y="1571625"/>
          <p14:tracePt t="92172" x="636588" y="1571625"/>
          <p14:tracePt t="92180" x="628650" y="1571625"/>
          <p14:tracePt t="92196" x="622300" y="1571625"/>
          <p14:tracePt t="92236" x="614363" y="1565275"/>
          <p14:tracePt t="92252" x="614363" y="1543050"/>
          <p14:tracePt t="92260" x="614363" y="1522413"/>
          <p14:tracePt t="92268" x="614363" y="1479550"/>
          <p14:tracePt t="92278" x="614363" y="1414463"/>
          <p14:tracePt t="92295" x="636588" y="1379538"/>
          <p14:tracePt t="92312" x="657225" y="1365250"/>
          <p14:tracePt t="92328" x="700088" y="1365250"/>
          <p14:tracePt t="92344" x="736600" y="1350963"/>
          <p14:tracePt t="92361" x="771525" y="1350963"/>
          <p14:tracePt t="92378" x="800100" y="1350963"/>
          <p14:tracePt t="92395" x="842963" y="1350963"/>
          <p14:tracePt t="92411" x="879475" y="1350963"/>
          <p14:tracePt t="92429" x="908050" y="1350963"/>
          <p14:tracePt t="92444" x="950913" y="1350963"/>
          <p14:tracePt t="92461" x="979488" y="1357313"/>
          <p14:tracePt t="92477" x="1057275" y="1379538"/>
          <p14:tracePt t="92495" x="1114425" y="1408113"/>
          <p14:tracePt t="92511" x="1157288" y="1428750"/>
          <p14:tracePt t="92527" x="1185863" y="1428750"/>
          <p14:tracePt t="92544" x="1208088" y="1443038"/>
          <p14:tracePt t="92561" x="1214438" y="1450975"/>
          <p14:tracePt t="92604" x="1222375" y="1485900"/>
          <p14:tracePt t="92612" x="1228725" y="1493838"/>
          <p14:tracePt t="92612" x="1236663" y="1500188"/>
          <p14:tracePt t="92627" x="1243013" y="1508125"/>
          <p14:tracePt t="92684" x="1265238" y="1522413"/>
          <p14:tracePt t="92692" x="1271588" y="1522413"/>
          <p14:tracePt t="92700" x="1322388" y="1522413"/>
          <p14:tracePt t="92716" x="1379538" y="1536700"/>
          <p14:tracePt t="92727" x="1485900" y="1543050"/>
          <p14:tracePt t="92744" x="1593850" y="1557338"/>
          <p14:tracePt t="92761" x="1671638" y="1557338"/>
          <p14:tracePt t="92777" x="1685925" y="1557338"/>
          <p14:tracePt t="92794" x="1700213" y="1557338"/>
          <p14:tracePt t="92916" x="1708150" y="1557338"/>
          <p14:tracePt t="92948" x="1722438" y="1557338"/>
          <p14:tracePt t="92956" x="1843088" y="1557338"/>
          <p14:tracePt t="92965" x="1928813" y="1557338"/>
          <p14:tracePt t="92972" x="1957388" y="1557338"/>
          <p14:tracePt t="92978" x="2022475" y="1557338"/>
          <p14:tracePt t="92993" x="2071688" y="1571625"/>
          <p14:tracePt t="93010" x="2114550" y="1593850"/>
          <p14:tracePt t="93027" x="2136775" y="1600200"/>
          <p14:tracePt t="93043" x="2143125" y="1600200"/>
          <p14:tracePt t="93100" x="2157413" y="1600200"/>
          <p14:tracePt t="93108" x="2185988" y="1628775"/>
          <p14:tracePt t="93126" x="2222500" y="1651000"/>
          <p14:tracePt t="93127" x="2271713" y="1685925"/>
          <p14:tracePt t="93143" x="2293938" y="1714500"/>
          <p14:tracePt t="93160" x="2314575" y="1722438"/>
          <p14:tracePt t="93176" x="2322513" y="1728788"/>
          <p14:tracePt t="93194" x="2336800" y="1728788"/>
          <p14:tracePt t="93260" x="2343150" y="1728788"/>
          <p14:tracePt t="93276" x="2351088" y="1728788"/>
          <p14:tracePt t="93388" x="2357438" y="1736725"/>
          <p14:tracePt t="93396" x="2357438" y="1743075"/>
          <p14:tracePt t="93412" x="2357438" y="1751013"/>
          <p14:tracePt t="93420" x="2351088" y="1757363"/>
          <p14:tracePt t="93426" x="2328863" y="1765300"/>
          <p14:tracePt t="93443" x="2286000" y="1771650"/>
          <p14:tracePt t="93460" x="2271713" y="1771650"/>
          <p14:tracePt t="93476" x="2265363" y="1771650"/>
          <p14:tracePt t="93493" x="2243138" y="1771650"/>
          <p14:tracePt t="93509" x="2236788" y="1771650"/>
          <p14:tracePt t="93526" x="2228850" y="1771650"/>
          <p14:tracePt t="93543" x="2208213" y="1771650"/>
          <p14:tracePt t="93559" x="2151063" y="1771650"/>
          <p14:tracePt t="93576" x="2114550" y="1771650"/>
          <p14:tracePt t="93592" x="2100263" y="1771650"/>
          <p14:tracePt t="93609" x="2085975" y="1765300"/>
          <p14:tracePt t="93626" x="2065338" y="1751013"/>
          <p14:tracePt t="93643" x="2057400" y="1743075"/>
          <p14:tracePt t="93659" x="2022475" y="1728788"/>
          <p14:tracePt t="93676" x="2000250" y="1708150"/>
          <p14:tracePt t="93693" x="1985963" y="1700213"/>
          <p14:tracePt t="93709" x="1971675" y="1685925"/>
          <p14:tracePt t="93726" x="1957388" y="1679575"/>
          <p14:tracePt t="93742" x="1951038" y="1671638"/>
          <p14:tracePt t="93780" x="1943100" y="1665288"/>
          <p14:tracePt t="93796" x="1922463" y="1665288"/>
          <p14:tracePt t="93812" x="1914525" y="1657350"/>
          <p14:tracePt t="93828" x="1900238" y="1643063"/>
          <p14:tracePt t="93860" x="1893888" y="1628775"/>
          <p14:tracePt t="93872" x="1893888" y="1600200"/>
          <p14:tracePt t="93876" x="1871663" y="1579563"/>
          <p14:tracePt t="93908" x="1871663" y="1565275"/>
          <p14:tracePt t="93916" x="1871663" y="1550988"/>
          <p14:tracePt t="93932" x="1871663" y="1528763"/>
          <p14:tracePt t="93940" x="1871663" y="1522413"/>
          <p14:tracePt t="93942" x="1871663" y="1514475"/>
          <p14:tracePt t="93959" x="1871663" y="1508125"/>
          <p14:tracePt t="93975" x="1871663" y="1500188"/>
          <p14:tracePt t="93992" x="1871663" y="1479550"/>
          <p14:tracePt t="94008" x="1879600" y="1471613"/>
          <p14:tracePt t="94025" x="1879600" y="1465263"/>
          <p14:tracePt t="94060" x="1885950" y="1457325"/>
          <p14:tracePt t="94061" x="1885950" y="1450975"/>
          <p14:tracePt t="94075" x="1893888" y="1443038"/>
          <p14:tracePt t="94116" x="1914525" y="1428750"/>
          <p14:tracePt t="94132" x="1922463" y="1422400"/>
          <p14:tracePt t="94148" x="1936750" y="1422400"/>
          <p14:tracePt t="94180" x="1943100" y="1422400"/>
          <p14:tracePt t="94220" x="1951038" y="1422400"/>
          <p14:tracePt t="94228" x="1971675" y="1422400"/>
          <p14:tracePt t="94238" x="1979613" y="1422400"/>
          <p14:tracePt t="94284" x="1985963" y="1422400"/>
          <p14:tracePt t="94348" x="1993900" y="1422400"/>
          <p14:tracePt t="94356" x="2014538" y="1422400"/>
          <p14:tracePt t="94372" x="2022475" y="1422400"/>
          <p14:tracePt t="94386" x="2028825" y="1422400"/>
          <p14:tracePt t="94437" x="2036763" y="1422400"/>
          <p14:tracePt t="94444" x="2057400" y="1428750"/>
          <p14:tracePt t="94461" x="2065338" y="1436688"/>
          <p14:tracePt t="94462" x="2071688" y="1443038"/>
          <p14:tracePt t="94500" x="2085975" y="1443038"/>
          <p14:tracePt t="94508" x="2093913" y="1450975"/>
          <p14:tracePt t="94509" x="2114550" y="1457325"/>
          <p14:tracePt t="94564" x="2122488" y="1465263"/>
          <p14:tracePt t="94564" x="2128838" y="1471613"/>
          <p14:tracePt t="94588" x="2136775" y="1479550"/>
          <p14:tracePt t="94604" x="2143125" y="1485900"/>
          <p14:tracePt t="94636" x="2151063" y="1485900"/>
          <p14:tracePt t="94644" x="2157413" y="1493838"/>
          <p14:tracePt t="94646" x="2165350" y="1508125"/>
          <p14:tracePt t="94700" x="2179638" y="1514475"/>
          <p14:tracePt t="94756" x="2185988" y="1522413"/>
          <p14:tracePt t="94788" x="2193925" y="1528763"/>
          <p14:tracePt t="94804" x="2193925" y="1536700"/>
          <p14:tracePt t="94836" x="2200275" y="1543050"/>
          <p14:tracePt t="96404" x="2208213" y="1550988"/>
          <p14:tracePt t="96436" x="2208213" y="1571625"/>
          <p14:tracePt t="96516" x="2193925" y="1579563"/>
          <p14:tracePt t="96548" x="2193925" y="1585913"/>
          <p14:tracePt t="96556" x="2185988" y="1593850"/>
          <p14:tracePt t="96572" x="2179638" y="1600200"/>
          <p14:tracePt t="96578" x="2171700" y="1608138"/>
          <p14:tracePt t="96636" x="2165350" y="1614488"/>
          <p14:tracePt t="96644" x="2157413" y="1622425"/>
          <p14:tracePt t="96676" x="2151063" y="1622425"/>
          <p14:tracePt t="96716" x="2143125" y="1622425"/>
          <p14:tracePt t="96748" x="2136775" y="1622425"/>
          <p14:tracePt t="96756" x="2108200" y="1622425"/>
          <p14:tracePt t="96773" x="2100263" y="1622425"/>
          <p14:tracePt t="96773" x="2071688" y="1622425"/>
          <p14:tracePt t="96789" x="2043113" y="1628775"/>
          <p14:tracePt t="96806" x="2014538" y="1628775"/>
          <p14:tracePt t="96821" x="1993900" y="1628775"/>
          <p14:tracePt t="96838" x="1971675" y="1628775"/>
          <p14:tracePt t="96855" x="1922463" y="1628775"/>
          <p14:tracePt t="96871" x="1871663" y="1628775"/>
          <p14:tracePt t="96888" x="1836738" y="1628775"/>
          <p14:tracePt t="96905" x="1800225" y="1628775"/>
          <p14:tracePt t="96922" x="1779588" y="1628775"/>
          <p14:tracePt t="96938" x="1765300" y="1636713"/>
          <p14:tracePt t="96955" x="1722438" y="1643063"/>
          <p14:tracePt t="96971" x="1671638" y="1643063"/>
          <p14:tracePt t="96988" x="1643063" y="1643063"/>
          <p14:tracePt t="97005" x="1622425" y="1643063"/>
          <p14:tracePt t="97022" x="1593850" y="1643063"/>
          <p14:tracePt t="97038" x="1550988" y="1643063"/>
          <p14:tracePt t="97054" x="1485900" y="1643063"/>
          <p14:tracePt t="97071" x="1408113" y="1643063"/>
          <p14:tracePt t="97088" x="1328738" y="1643063"/>
          <p14:tracePt t="97105" x="1285875" y="1643063"/>
          <p14:tracePt t="97121" x="1271588" y="1643063"/>
          <p14:tracePt t="97164" x="1250950" y="1643063"/>
          <p14:tracePt t="97169" x="1228725" y="1643063"/>
          <p14:tracePt t="97177" x="1200150" y="1643063"/>
          <p14:tracePt t="97188" x="1185863" y="1643063"/>
          <p14:tracePt t="97204" x="1165225" y="1643063"/>
          <p14:tracePt t="97221" x="1157288" y="1643063"/>
          <p14:tracePt t="97237" x="1150938" y="1643063"/>
          <p14:tracePt t="97300" x="1143000" y="1643063"/>
          <p14:tracePt t="97310" x="1128713" y="1643063"/>
          <p14:tracePt t="97316" x="1108075" y="1643063"/>
          <p14:tracePt t="97323" x="1071563" y="1643063"/>
          <p14:tracePt t="97337" x="1042988" y="1643063"/>
          <p14:tracePt t="97355" x="1014413" y="1643063"/>
          <p14:tracePt t="97371" x="993775" y="1628775"/>
          <p14:tracePt t="97476" x="985838" y="1628775"/>
          <p14:tracePt t="97604" x="971550" y="1628775"/>
          <p14:tracePt t="97612" x="965200" y="1622425"/>
          <p14:tracePt t="97927" x="965200" y="1614488"/>
          <p14:tracePt t="97964" x="965200" y="1600200"/>
          <p14:tracePt t="97972" x="965200" y="1593850"/>
          <p14:tracePt t="97980" x="965200" y="1585913"/>
          <p14:tracePt t="97986" x="965200" y="1550988"/>
          <p14:tracePt t="98003" x="965200" y="1485900"/>
          <p14:tracePt t="98019" x="965200" y="1385888"/>
          <p14:tracePt t="98037" x="965200" y="1314450"/>
          <p14:tracePt t="98053" x="957263" y="1271588"/>
          <p14:tracePt t="98069" x="936625" y="1228725"/>
          <p14:tracePt t="98086" x="914400" y="1200150"/>
          <p14:tracePt t="98103" x="908050" y="1179513"/>
          <p14:tracePt t="98119" x="893763" y="1157288"/>
          <p14:tracePt t="98136" x="879475" y="1128713"/>
          <p14:tracePt t="98180" x="857250" y="1085850"/>
          <p14:tracePt t="98196" x="850900" y="1071563"/>
          <p14:tracePt t="98348" x="850900" y="1079500"/>
          <p14:tracePt t="98350" x="828675" y="1100138"/>
          <p14:tracePt t="98356" x="828675" y="1108075"/>
          <p14:tracePt t="98369" x="814388" y="1136650"/>
          <p14:tracePt t="98385" x="808038" y="1171575"/>
          <p14:tracePt t="98402" x="808038" y="1185863"/>
          <p14:tracePt t="98419" x="793750" y="1228725"/>
          <p14:tracePt t="98437" x="785813" y="1257300"/>
          <p14:tracePt t="98453" x="771525" y="1293813"/>
          <p14:tracePt t="98469" x="750888" y="1314450"/>
          <p14:tracePt t="98486" x="750888" y="1322388"/>
          <p14:tracePt t="98564" x="750888" y="1328738"/>
          <p14:tracePt t="98572" x="742950" y="1336675"/>
          <p14:tracePt t="98579" x="742950" y="1343025"/>
          <p14:tracePt t="98628" x="742950" y="1357313"/>
          <p14:tracePt t="98724" x="742950" y="1336675"/>
          <p14:tracePt t="98732" x="750888" y="1314450"/>
          <p14:tracePt t="98749" x="750888" y="1285875"/>
          <p14:tracePt t="98756" x="750888" y="1279525"/>
          <p14:tracePt t="98756" x="750888" y="1271588"/>
          <p14:tracePt t="98780" x="750888" y="1250950"/>
          <p14:tracePt t="98796" x="750888" y="1243013"/>
          <p14:tracePt t="98812" x="750888" y="1236663"/>
          <p14:tracePt t="99212" x="757238" y="1228725"/>
          <p14:tracePt t="99228" x="779463" y="1228725"/>
          <p14:tracePt t="99236" x="785813" y="1228725"/>
          <p14:tracePt t="99244" x="793750" y="1228725"/>
          <p14:tracePt t="99251" x="885825" y="1250950"/>
          <p14:tracePt t="99268" x="908050" y="1250950"/>
          <p14:tracePt t="99285" x="936625" y="1257300"/>
          <p14:tracePt t="99301" x="965200" y="1271588"/>
          <p14:tracePt t="99317" x="1014413" y="1285875"/>
          <p14:tracePt t="99334" x="1057275" y="1300163"/>
          <p14:tracePt t="99351" x="1100138" y="1314450"/>
          <p14:tracePt t="99368" x="1157288" y="1336675"/>
          <p14:tracePt t="99384" x="1222375" y="1343025"/>
          <p14:tracePt t="99401" x="1279525" y="1357313"/>
          <p14:tracePt t="99417" x="1314450" y="1365250"/>
          <p14:tracePt t="99434" x="1336675" y="1365250"/>
          <p14:tracePt t="99451" x="1385888" y="1385888"/>
          <p14:tracePt t="99468" x="1422400" y="1400175"/>
          <p14:tracePt t="99485" x="1465263" y="1400175"/>
          <p14:tracePt t="99501" x="1514475" y="1422400"/>
          <p14:tracePt t="99518" x="1543050" y="1436688"/>
          <p14:tracePt t="99535" x="1579563" y="1436688"/>
          <p14:tracePt t="99551" x="1622425" y="1436688"/>
          <p14:tracePt t="99568" x="1643063" y="1443038"/>
          <p14:tracePt t="99585" x="1679575" y="1450975"/>
          <p14:tracePt t="99601" x="1714500" y="1471613"/>
          <p14:tracePt t="99619" x="1757363" y="1471613"/>
          <p14:tracePt t="99634" x="1814513" y="1479550"/>
          <p14:tracePt t="99651" x="1893888" y="1485900"/>
          <p14:tracePt t="99651" x="1900238" y="1485900"/>
          <p14:tracePt t="99668" x="1951038" y="1493838"/>
          <p14:tracePt t="99684" x="2014538" y="1514475"/>
          <p14:tracePt t="99700" x="2100263" y="1550988"/>
          <p14:tracePt t="99717" x="2157413" y="1579563"/>
          <p14:tracePt t="99734" x="2214563" y="1600200"/>
          <p14:tracePt t="99750" x="2265363" y="1628775"/>
          <p14:tracePt t="99767" x="2271713" y="1628775"/>
          <p14:tracePt t="99783" x="2279650" y="1636713"/>
          <p14:tracePt t="99908" x="2279650" y="1651000"/>
          <p14:tracePt t="99917" x="2265363" y="1679575"/>
          <p14:tracePt t="99924" x="2257425" y="1685925"/>
          <p14:tracePt t="99925" x="2243138" y="1685925"/>
          <p14:tracePt t="99940" x="2228850" y="1685925"/>
          <p14:tracePt t="99952" x="2200275" y="1685925"/>
          <p14:tracePt t="99967" x="2185988" y="1685925"/>
          <p14:tracePt t="99984" x="2157413" y="1685925"/>
          <p14:tracePt t="100001" x="2122488" y="1685925"/>
          <p14:tracePt t="100017" x="2114550" y="1685925"/>
          <p14:tracePt t="100068" x="2108200" y="1685925"/>
          <p14:tracePt t="100076" x="2093913" y="1685925"/>
          <p14:tracePt t="100084" x="2079625" y="1685925"/>
          <p14:tracePt t="100101" x="2065338" y="1685925"/>
          <p14:tracePt t="100117" x="2036763" y="1665288"/>
          <p14:tracePt t="100164" x="2028825" y="1665288"/>
          <p14:tracePt t="100180" x="2014538" y="1657350"/>
          <p14:tracePt t="100188" x="2008188" y="1657350"/>
          <p14:tracePt t="100196" x="2000250" y="1657350"/>
          <p14:tracePt t="100204" x="1971675" y="1657350"/>
          <p14:tracePt t="100217" x="1951038" y="1651000"/>
          <p14:tracePt t="100233" x="1936750" y="1643063"/>
          <p14:tracePt t="100250" x="1922463" y="1643063"/>
          <p14:tracePt t="100266" x="1879600" y="1636713"/>
          <p14:tracePt t="100283" x="1828800" y="1628775"/>
          <p14:tracePt t="100301" x="1779588" y="1614488"/>
          <p14:tracePt t="100316" x="1714500" y="1614488"/>
          <p14:tracePt t="100333" x="1671638" y="1614488"/>
          <p14:tracePt t="100350" x="1643063" y="1614488"/>
          <p14:tracePt t="100367" x="1614488" y="1614488"/>
          <p14:tracePt t="100383" x="1579563" y="1614488"/>
          <p14:tracePt t="100400" x="1543050" y="1614488"/>
          <p14:tracePt t="100416" x="1522413" y="1622425"/>
          <p14:tracePt t="100433" x="1457325" y="1636713"/>
          <p14:tracePt t="100450" x="1408113" y="1651000"/>
          <p14:tracePt t="100466" x="1379538" y="1665288"/>
          <p14:tracePt t="100483" x="1350963" y="1665288"/>
          <p14:tracePt t="100499" x="1314450" y="1665288"/>
          <p14:tracePt t="100516" x="1308100" y="1665288"/>
          <p14:tracePt t="100619" x="1328738" y="1665288"/>
          <p14:tracePt t="100628" x="1450975" y="1665288"/>
          <p14:tracePt t="100636" x="1550988" y="1665288"/>
          <p14:tracePt t="100644" x="1636713" y="1665288"/>
          <p14:tracePt t="100652" x="1814513" y="1665288"/>
          <p14:tracePt t="100666" x="1979613" y="1608138"/>
          <p14:tracePt t="100683" x="2085975" y="1585913"/>
          <p14:tracePt t="100699" x="2114550" y="1579563"/>
          <p14:tracePt t="100716" x="2128838" y="1579563"/>
          <p14:tracePt t="100820" x="2136775" y="1571625"/>
          <p14:tracePt t="100828" x="2143125" y="1565275"/>
          <p14:tracePt t="100836" x="2151063" y="1557338"/>
          <p14:tracePt t="100843" x="2151063" y="1550988"/>
          <p14:tracePt t="100849" x="2179638" y="1514475"/>
          <p14:tracePt t="100866" x="2185988" y="1508125"/>
          <p14:tracePt t="100882" x="2200275" y="1500188"/>
          <p14:tracePt t="100899" x="2222500" y="1471613"/>
          <p14:tracePt t="100972" x="2222500" y="1465263"/>
          <p14:tracePt t="100980" x="2222500" y="1450975"/>
          <p14:tracePt t="100988" x="2222500" y="1443038"/>
          <p14:tracePt t="100990" x="2222500" y="1436688"/>
          <p14:tracePt t="100999" x="2200275" y="1400175"/>
          <p14:tracePt t="101015" x="2179638" y="1385888"/>
          <p14:tracePt t="101032" x="2128838" y="1357313"/>
          <p14:tracePt t="101048" x="2122488" y="1350963"/>
          <p14:tracePt t="101066" x="2108200" y="1350963"/>
          <p14:tracePt t="101082" x="2100263" y="1350963"/>
          <p14:tracePt t="101098" x="2085975" y="1343025"/>
          <p14:tracePt t="101098" x="2065338" y="1343025"/>
          <p14:tracePt t="101116" x="2051050" y="1343025"/>
          <p14:tracePt t="101132" x="2028825" y="1343025"/>
          <p14:tracePt t="101149" x="2022475" y="1343025"/>
          <p14:tracePt t="101165" x="2014538" y="1343025"/>
          <p14:tracePt t="101182" x="1993900" y="1343025"/>
          <p14:tracePt t="101202" x="1985963" y="1343025"/>
          <p14:tracePt t="101215" x="1965325" y="1350963"/>
          <p14:tracePt t="101232" x="1943100" y="1357313"/>
          <p14:tracePt t="101248" x="1928813" y="1365250"/>
          <p14:tracePt t="101284" x="1914525" y="1379538"/>
          <p14:tracePt t="101287" x="1893888" y="1393825"/>
          <p14:tracePt t="101298" x="1885950" y="1400175"/>
          <p14:tracePt t="101372" x="1879600" y="1408113"/>
          <p14:tracePt t="101404" x="1871663" y="1408113"/>
          <p14:tracePt t="101412" x="1865313" y="1414463"/>
          <p14:tracePt t="101431" x="1857375" y="1436688"/>
          <p14:tracePt t="101435" x="1851025" y="1450975"/>
          <p14:tracePt t="101448" x="1843088" y="1457325"/>
          <p14:tracePt t="101465" x="1836738" y="1471613"/>
          <p14:tracePt t="101481" x="1828800" y="1479550"/>
          <p14:tracePt t="101516" x="1822450" y="1485900"/>
          <p14:tracePt t="101516" x="1822450" y="1500188"/>
          <p14:tracePt t="101531" x="1808163" y="1528763"/>
          <p14:tracePt t="101531" x="1800225" y="1543050"/>
          <p14:tracePt t="101549" x="1800225" y="1550988"/>
          <p14:tracePt t="101565" x="1800225" y="1557338"/>
          <p14:tracePt t="101604" x="1800225" y="1565275"/>
          <p14:tracePt t="101612" x="1800225" y="1579563"/>
          <p14:tracePt t="101622" x="1800225" y="1600200"/>
          <p14:tracePt t="101632" x="1800225" y="1622425"/>
          <p14:tracePt t="101648" x="1800225" y="1636713"/>
          <p14:tracePt t="101665" x="1800225" y="1657350"/>
          <p14:tracePt t="101681" x="1800225" y="1665288"/>
          <p14:tracePt t="101698" x="1800225" y="1671638"/>
          <p14:tracePt t="101731" x="1800225" y="1679575"/>
          <p14:tracePt t="101764" x="1800225" y="1700213"/>
          <p14:tracePt t="101769" x="1800225" y="1708150"/>
          <p14:tracePt t="101788" x="1800225" y="1714500"/>
          <p14:tracePt t="101796" x="1800225" y="1722438"/>
          <p14:tracePt t="101804" x="1828800" y="1743075"/>
          <p14:tracePt t="101814" x="1836738" y="1751013"/>
          <p14:tracePt t="101860" x="1843088" y="1757363"/>
          <p14:tracePt t="101868" x="1851025" y="1757363"/>
          <p14:tracePt t="101868" x="1857375" y="1757363"/>
          <p14:tracePt t="101881" x="1871663" y="1757363"/>
          <p14:tracePt t="101897" x="1885950" y="1757363"/>
          <p14:tracePt t="101914" x="1893888" y="1765300"/>
          <p14:tracePt t="101948" x="1900238" y="1765300"/>
          <p14:tracePt t="101949" x="1922463" y="1779588"/>
          <p14:tracePt t="101964" x="1928813" y="1779588"/>
          <p14:tracePt t="101980" x="1936750" y="1779588"/>
          <p14:tracePt t="101997" x="1943100" y="1779588"/>
          <p14:tracePt t="102013" x="1965325" y="1779588"/>
          <p14:tracePt t="102052" x="1971675" y="1779588"/>
          <p14:tracePt t="102060" x="1979613" y="1779588"/>
          <p14:tracePt t="102065" x="2000250" y="1779588"/>
          <p14:tracePt t="102080" x="2014538" y="1779588"/>
          <p14:tracePt t="102097" x="2022475" y="1779588"/>
          <p14:tracePt t="102114" x="2043113" y="1779588"/>
          <p14:tracePt t="102130" x="2051050" y="1779588"/>
          <p14:tracePt t="102147" x="2071688" y="1779588"/>
          <p14:tracePt t="102163" x="2085975" y="1779588"/>
          <p14:tracePt t="102181" x="2114550" y="1779588"/>
          <p14:tracePt t="102197" x="2128838" y="1771650"/>
          <p14:tracePt t="102214" x="2136775" y="1771650"/>
          <p14:tracePt t="102230" x="2157413" y="1765300"/>
          <p14:tracePt t="102247" x="2193925" y="1751013"/>
          <p14:tracePt t="102263" x="2208213" y="1736725"/>
          <p14:tracePt t="102280" x="2243138" y="1714500"/>
          <p14:tracePt t="102297" x="2251075" y="1708150"/>
          <p14:tracePt t="102313" x="2257425" y="1700213"/>
          <p14:tracePt t="102330" x="2265363" y="1693863"/>
          <p14:tracePt t="102346" x="2279650" y="1665288"/>
          <p14:tracePt t="102388" x="2286000" y="1643063"/>
          <p14:tracePt t="102396" x="2286000" y="1628775"/>
          <p14:tracePt t="102403" x="2286000" y="1614488"/>
          <p14:tracePt t="102413" x="2286000" y="1579563"/>
          <p14:tracePt t="102430" x="2286000" y="1557338"/>
          <p14:tracePt t="102447" x="2286000" y="1543050"/>
          <p14:tracePt t="102463" x="2286000" y="1528763"/>
          <p14:tracePt t="102480" x="2279650" y="1500188"/>
          <p14:tracePt t="102496" x="2271713" y="1493838"/>
          <p14:tracePt t="102513" x="2271713" y="1479550"/>
          <p14:tracePt t="102529" x="2251075" y="1457325"/>
          <p14:tracePt t="102546" x="2243138" y="1450975"/>
          <p14:tracePt t="102563" x="2222500" y="1428750"/>
          <p14:tracePt t="102580" x="2193925" y="1422400"/>
          <p14:tracePt t="102596" x="2171700" y="1422400"/>
          <p14:tracePt t="102613" x="2157413" y="1414463"/>
          <p14:tracePt t="102630" x="2128838" y="1414463"/>
          <p14:tracePt t="102646" x="2122488" y="1408113"/>
          <p14:tracePt t="102663" x="2114550" y="1408113"/>
          <p14:tracePt t="102680" x="2093913" y="1408113"/>
          <p14:tracePt t="102696" x="2071688" y="1408113"/>
          <p14:tracePt t="102712" x="2057400" y="1408113"/>
          <p14:tracePt t="102729" x="2043113" y="1408113"/>
          <p14:tracePt t="102746" x="2036763" y="1408113"/>
          <p14:tracePt t="102762" x="2022475" y="1408113"/>
          <p14:tracePt t="102779" x="2014538" y="1408113"/>
          <p14:tracePt t="102796" x="2008188" y="1408113"/>
          <p14:tracePt t="102812" x="2000250" y="1408113"/>
          <p14:tracePt t="102852" x="1985963" y="1408113"/>
          <p14:tracePt t="102907" x="1979613" y="1408113"/>
          <p14:tracePt t="102915" x="1971675" y="1408113"/>
          <p14:tracePt t="102972" x="1965325" y="1414463"/>
          <p14:tracePt t="102980" x="1951038" y="1428750"/>
          <p14:tracePt t="103004" x="1943100" y="1436688"/>
          <p14:tracePt t="103036" x="1936750" y="1443038"/>
          <p14:tracePt t="103044" x="1936750" y="1450975"/>
          <p14:tracePt t="103052" x="1936750" y="1465263"/>
          <p14:tracePt t="103068" x="1928813" y="1471613"/>
          <p14:tracePt t="103108" x="1922463" y="1479550"/>
          <p14:tracePt t="103121" x="1922463" y="1485900"/>
          <p14:tracePt t="103156" x="1922463" y="1493838"/>
          <p14:tracePt t="103164" x="1908175" y="1514475"/>
          <p14:tracePt t="103172" x="1900238" y="1522413"/>
          <p14:tracePt t="103180" x="1900238" y="1528763"/>
          <p14:tracePt t="103195" x="1900238" y="1543050"/>
          <p14:tracePt t="103244" x="1900238" y="1550988"/>
          <p14:tracePt t="103252" x="1900238" y="1565275"/>
          <p14:tracePt t="103255" x="1900238" y="1571625"/>
          <p14:tracePt t="103262" x="1900238" y="1579563"/>
          <p14:tracePt t="103278" x="1900238" y="1585913"/>
          <p14:tracePt t="103295" x="1900238" y="1593850"/>
          <p14:tracePt t="103312" x="1900238" y="1600200"/>
          <p14:tracePt t="103328" x="1914525" y="1614488"/>
          <p14:tracePt t="103345" x="1922463" y="1622425"/>
          <p14:tracePt t="103362" x="1928813" y="1628775"/>
          <p14:tracePt t="103378" x="1936750" y="1636713"/>
          <p14:tracePt t="103395" x="1943100" y="1643063"/>
          <p14:tracePt t="103412" x="1951038" y="1665288"/>
          <p14:tracePt t="103460" x="1957388" y="1671638"/>
          <p14:tracePt t="103468" x="1965325" y="1671638"/>
          <p14:tracePt t="103468" x="1971675" y="1679575"/>
          <p14:tracePt t="103483" x="1979613" y="1685925"/>
          <p14:tracePt t="103515" x="1979613" y="1693863"/>
          <p14:tracePt t="103523" x="1985963" y="1700213"/>
          <p14:tracePt t="103540" x="1993900" y="1708150"/>
          <p14:tracePt t="103604" x="2000250" y="1722438"/>
          <p14:tracePt t="103684" x="2008188" y="1722438"/>
          <p14:tracePt t="103692" x="2014538" y="1722438"/>
          <p14:tracePt t="103699" x="2022475" y="1722438"/>
          <p14:tracePt t="103712" x="2036763" y="1722438"/>
          <p14:tracePt t="103729" x="2043113" y="1722438"/>
          <p14:tracePt t="103745" x="2079625" y="1722438"/>
          <p14:tracePt t="103762" x="2093913" y="1722438"/>
          <p14:tracePt t="103779" x="2114550" y="1722438"/>
          <p14:tracePt t="103795" x="2122488" y="1722438"/>
          <p14:tracePt t="103795" x="2128838" y="1722438"/>
          <p14:tracePt t="103813" x="2151063" y="1722438"/>
          <p14:tracePt t="103828" x="2165350" y="1722438"/>
          <p14:tracePt t="103845" x="2171700" y="1722438"/>
          <p14:tracePt t="103900" x="2185988" y="1722438"/>
          <p14:tracePt t="103908" x="2200275" y="1722438"/>
          <p14:tracePt t="103916" x="2208213" y="1722438"/>
          <p14:tracePt t="103932" x="2214563" y="1728788"/>
          <p14:tracePt t="103972" x="2228850" y="1728788"/>
          <p14:tracePt t="104052" x="2236788" y="1728788"/>
          <p14:tracePt t="104060" x="2251075" y="1728788"/>
          <p14:tracePt t="104070" x="2265363" y="1728788"/>
          <p14:tracePt t="104078" x="2279650" y="1728788"/>
          <p14:tracePt t="104095" x="2286000" y="1728788"/>
          <p14:tracePt t="104140" x="2314575" y="1728788"/>
          <p14:tracePt t="104156" x="2322513" y="1722438"/>
          <p14:tracePt t="104164" x="2328863" y="1714500"/>
          <p14:tracePt t="104181" x="2336800" y="1685925"/>
          <p14:tracePt t="104196" x="2336800" y="1679575"/>
          <p14:tracePt t="104212" x="2336800" y="1671638"/>
          <p14:tracePt t="104218" x="2336800" y="1657350"/>
          <p14:tracePt t="104228" x="2336800" y="1651000"/>
          <p14:tracePt t="104268" x="2336800" y="1643063"/>
          <p14:tracePt t="104284" x="2336800" y="1636713"/>
          <p14:tracePt t="104300" x="2336800" y="1622425"/>
          <p14:tracePt t="104311" x="2336800" y="1614488"/>
          <p14:tracePt t="104316" x="2336800" y="1600200"/>
          <p14:tracePt t="104329" x="2308225" y="1571625"/>
          <p14:tracePt t="104344" x="2300288" y="1565275"/>
          <p14:tracePt t="104361" x="2265363" y="1550988"/>
          <p14:tracePt t="104403" x="2257425" y="1543050"/>
          <p14:tracePt t="104412" x="2251075" y="1536700"/>
          <p14:tracePt t="104427" x="2243138" y="1528763"/>
          <p14:tracePt t="104428" x="2193925" y="1500188"/>
          <p14:tracePt t="104444" x="2179638" y="1485900"/>
          <p14:tracePt t="104461" x="2165350" y="1479550"/>
          <p14:tracePt t="104478" x="2157413" y="1479550"/>
          <p14:tracePt t="104494" x="2136775" y="1471613"/>
          <p14:tracePt t="104510" x="2122488" y="1471613"/>
          <p14:tracePt t="104527" x="2114550" y="1471613"/>
          <p14:tracePt t="104544" x="2079625" y="1457325"/>
          <p14:tracePt t="104561" x="2071688" y="1457325"/>
          <p14:tracePt t="104577" x="2057400" y="1457325"/>
          <p14:tracePt t="104594" x="2036763" y="1457325"/>
          <p14:tracePt t="104610" x="2028825" y="1457325"/>
          <p14:tracePt t="104627" x="2014538" y="1457325"/>
          <p14:tracePt t="104644" x="1993900" y="1457325"/>
          <p14:tracePt t="104660" x="1971675" y="1457325"/>
          <p14:tracePt t="104678" x="1957388" y="1465263"/>
          <p14:tracePt t="104724" x="1951038" y="1465263"/>
          <p14:tracePt t="104732" x="1943100" y="1471613"/>
          <p14:tracePt t="104737" x="1936750" y="1471613"/>
          <p14:tracePt t="104743" x="1928813" y="1471613"/>
          <p14:tracePt t="104788" x="1914525" y="1485900"/>
          <p14:tracePt t="104804" x="1908175" y="1493838"/>
          <p14:tracePt t="104820" x="1893888" y="1508125"/>
          <p14:tracePt t="104836" x="1885950" y="1514475"/>
          <p14:tracePt t="104844" x="1879600" y="1522413"/>
          <p14:tracePt t="104860" x="1879600" y="1528763"/>
          <p14:tracePt t="104860" x="1865313" y="1557338"/>
          <p14:tracePt t="104876" x="1851025" y="1585913"/>
          <p14:tracePt t="104893" x="1836738" y="1628775"/>
          <p14:tracePt t="104909" x="1836738" y="1636713"/>
          <p14:tracePt t="104926" x="1828800" y="1651000"/>
          <p14:tracePt t="104996" x="1828800" y="1665288"/>
          <p14:tracePt t="105004" x="1836738" y="1665288"/>
          <p14:tracePt t="105036" x="1843088" y="1665288"/>
          <p14:tracePt t="105044" x="1865313" y="1671638"/>
          <p14:tracePt t="105060" x="1871663" y="1671638"/>
          <p14:tracePt t="105068" x="1879600" y="1671638"/>
          <p14:tracePt t="105071" x="1885950" y="1671638"/>
          <p14:tracePt t="105075" x="1908175" y="1671638"/>
          <p14:tracePt t="105092" x="1922463" y="1671638"/>
          <p14:tracePt t="105110" x="1957388" y="1685925"/>
          <p14:tracePt t="105126" x="1971675" y="1685925"/>
          <p14:tracePt t="105143" x="2000250" y="1685925"/>
          <p14:tracePt t="105160" x="2028825" y="1685925"/>
          <p14:tracePt t="105176" x="2036763" y="1685925"/>
          <p14:tracePt t="105193" x="2043113" y="1685925"/>
          <p14:tracePt t="105209" x="2051050" y="1685925"/>
          <p14:tracePt t="105268" x="2065338" y="1685925"/>
          <p14:tracePt t="105276" x="2071688" y="1685925"/>
          <p14:tracePt t="105284" x="2079625" y="1685925"/>
          <p14:tracePt t="105294" x="2100263" y="1685925"/>
          <p14:tracePt t="105309" x="2122488" y="1685925"/>
          <p14:tracePt t="105326" x="2128838" y="1685925"/>
          <p14:tracePt t="105342" x="2136775" y="1679575"/>
          <p14:tracePt t="105359" x="2143125" y="1671638"/>
          <p14:tracePt t="105396" x="2151063" y="1671638"/>
          <p14:tracePt t="105508" x="2157413" y="1665288"/>
          <p14:tracePt t="105652" x="2151063" y="1665288"/>
          <p14:tracePt t="105684" x="2143125" y="1665288"/>
          <p14:tracePt t="105692" x="2108200" y="1651000"/>
          <p14:tracePt t="105700" x="2079625" y="1628775"/>
          <p14:tracePt t="105709" x="2065338" y="1614488"/>
          <p14:tracePt t="105725" x="2057400" y="1608138"/>
          <p14:tracePt t="105742" x="2051050" y="1585913"/>
          <p14:tracePt t="105759" x="2051050" y="1579563"/>
          <p14:tracePt t="105775" x="2051050" y="1557338"/>
          <p14:tracePt t="105820" x="2036763" y="1543050"/>
          <p14:tracePt t="105868" x="2036763" y="1536700"/>
          <p14:tracePt t="105876" x="2036763" y="1522413"/>
          <p14:tracePt t="105884" x="2036763" y="1514475"/>
          <p14:tracePt t="105887" x="2036763" y="1508125"/>
          <p14:tracePt t="105894" x="2028825" y="1500188"/>
          <p14:tracePt t="105948" x="2028825" y="1479550"/>
          <p14:tracePt t="106012" x="2022475" y="1471613"/>
          <p14:tracePt t="106068" x="2008188" y="1471613"/>
          <p14:tracePt t="106108" x="1993900" y="1471613"/>
          <p14:tracePt t="106116" x="1985963" y="1471613"/>
          <p14:tracePt t="106124" x="1979613" y="1471613"/>
          <p14:tracePt t="106132" x="1951038" y="1471613"/>
          <p14:tracePt t="106141" x="1943100" y="1471613"/>
          <p14:tracePt t="106158" x="1922463" y="1471613"/>
          <p14:tracePt t="106175" x="1908175" y="1471613"/>
          <p14:tracePt t="106192" x="1879600" y="1471613"/>
          <p14:tracePt t="106208" x="1865313" y="1471613"/>
          <p14:tracePt t="106225" x="1843088" y="1471613"/>
          <p14:tracePt t="106242" x="1814513" y="1471613"/>
          <p14:tracePt t="106259" x="1800225" y="1471613"/>
          <p14:tracePt t="106275" x="1771650" y="1471613"/>
          <p14:tracePt t="106291" x="1751013" y="1471613"/>
          <p14:tracePt t="106309" x="1722438" y="1471613"/>
          <p14:tracePt t="106325" x="1685925" y="1471613"/>
          <p14:tracePt t="106341" x="1657350" y="1471613"/>
          <p14:tracePt t="106358" x="1651000" y="1471613"/>
          <p14:tracePt t="106375" x="1636713" y="1471613"/>
          <p14:tracePt t="106391" x="1600200" y="1471613"/>
          <p14:tracePt t="106408" x="1571625" y="1465263"/>
          <p14:tracePt t="106424" x="1536700" y="1457325"/>
          <p14:tracePt t="106441" x="1522413" y="1450975"/>
          <p14:tracePt t="106458" x="1514475" y="1443038"/>
          <p14:tracePt t="106474" x="1485900" y="1428750"/>
          <p14:tracePt t="106491" x="1471613" y="1414463"/>
          <p14:tracePt t="106508" x="1443038" y="1371600"/>
          <p14:tracePt t="106525" x="1422400" y="1343025"/>
          <p14:tracePt t="106541" x="1408113" y="1322388"/>
          <p14:tracePt t="106558" x="1400175" y="1308100"/>
          <p14:tracePt t="106574" x="1400175" y="1300163"/>
          <p14:tracePt t="106591" x="1393825" y="1293813"/>
          <p14:tracePt t="106628" x="1393825" y="1285875"/>
          <p14:tracePt t="106629" x="1393825" y="1257300"/>
          <p14:tracePt t="106640" x="1393825" y="1228725"/>
          <p14:tracePt t="106657" x="1393825" y="1208088"/>
          <p14:tracePt t="106674" x="1393825" y="1179513"/>
          <p14:tracePt t="106691" x="1393825" y="1157288"/>
          <p14:tracePt t="106691" x="1393825" y="1143000"/>
          <p14:tracePt t="106724" x="1393825" y="1122363"/>
          <p14:tracePt t="106724" x="1393825" y="1114425"/>
          <p14:tracePt t="106741" x="1393825" y="1108075"/>
          <p14:tracePt t="106757" x="1393825" y="1079500"/>
          <p14:tracePt t="106804" x="1393825" y="1065213"/>
          <p14:tracePt t="106812" x="1414463" y="1036638"/>
          <p14:tracePt t="106814" x="1422400" y="1028700"/>
          <p14:tracePt t="106823" x="1436688" y="1014413"/>
          <p14:tracePt t="106840" x="1465263" y="1008063"/>
          <p14:tracePt t="106857" x="1471613" y="1000125"/>
          <p14:tracePt t="106873" x="1479550" y="993775"/>
          <p14:tracePt t="106907" x="1493838" y="985838"/>
          <p14:tracePt t="106908" x="1500188" y="979488"/>
          <p14:tracePt t="106947" x="1514475" y="957263"/>
          <p14:tracePt t="106955" x="1522413" y="957263"/>
          <p14:tracePt t="106962" x="1536700" y="950913"/>
          <p14:tracePt t="106973" x="1571625" y="942975"/>
          <p14:tracePt t="106989" x="1608138" y="936625"/>
          <p14:tracePt t="107007" x="1628775" y="922338"/>
          <p14:tracePt t="107023" x="1665288" y="914400"/>
          <p14:tracePt t="107041" x="1679575" y="914400"/>
          <p14:tracePt t="107057" x="1700213" y="900113"/>
          <p14:tracePt t="107073" x="1722438" y="900113"/>
          <p14:tracePt t="107090" x="1743075" y="900113"/>
          <p14:tracePt t="107107" x="1785938" y="893763"/>
          <p14:tracePt t="107124" x="1828800" y="893763"/>
          <p14:tracePt t="107140" x="1851025" y="893763"/>
          <p14:tracePt t="107157" x="1865313" y="893763"/>
          <p14:tracePt t="107173" x="1900238" y="893763"/>
          <p14:tracePt t="107191" x="1928813" y="893763"/>
          <p14:tracePt t="107206" x="1965325" y="893763"/>
          <p14:tracePt t="107224" x="1985963" y="893763"/>
          <p14:tracePt t="107240" x="2008188" y="893763"/>
          <p14:tracePt t="107257" x="2043113" y="893763"/>
          <p14:tracePt t="107274" x="2057400" y="893763"/>
          <p14:tracePt t="107290" x="2079625" y="893763"/>
          <p14:tracePt t="107307" x="2093913" y="893763"/>
          <p14:tracePt t="107323" x="2114550" y="893763"/>
          <p14:tracePt t="107340" x="2128838" y="893763"/>
          <p14:tracePt t="107357" x="2136775" y="893763"/>
          <p14:tracePt t="107373" x="2157413" y="893763"/>
          <p14:tracePt t="107390" x="2165350" y="893763"/>
          <p14:tracePt t="107428" x="2171700" y="893763"/>
          <p14:tracePt t="107436" x="2193925" y="893763"/>
          <p14:tracePt t="107468" x="2200275" y="893763"/>
          <p14:tracePt t="107476" x="2208213" y="893763"/>
          <p14:tracePt t="107482" x="2214563" y="893763"/>
          <p14:tracePt t="107490" x="2228850" y="893763"/>
          <p14:tracePt t="107506" x="2243138" y="893763"/>
          <p14:tracePt t="107523" x="2251075" y="893763"/>
          <p14:tracePt t="107540" x="2286000" y="893763"/>
          <p14:tracePt t="107557" x="2328863" y="914400"/>
          <p14:tracePt t="107573" x="2343150" y="922338"/>
          <p14:tracePt t="107628" x="2365375" y="936625"/>
          <p14:tracePt t="107636" x="2379663" y="942975"/>
          <p14:tracePt t="107644" x="2408238" y="965200"/>
          <p14:tracePt t="107652" x="2414588" y="971550"/>
          <p14:tracePt t="107660" x="2428875" y="985838"/>
          <p14:tracePt t="107673" x="2428875" y="1008063"/>
          <p14:tracePt t="107690" x="2436813" y="1014413"/>
          <p14:tracePt t="107706" x="2436813" y="1036638"/>
          <p14:tracePt t="107722" x="2436813" y="1050925"/>
          <p14:tracePt t="107739" x="2436813" y="1085850"/>
          <p14:tracePt t="107739" x="2436813" y="1093788"/>
          <p14:tracePt t="107756" x="2436813" y="1108075"/>
          <p14:tracePt t="107772" x="2436813" y="1122363"/>
          <p14:tracePt t="107789" x="2436813" y="1143000"/>
          <p14:tracePt t="107806" x="2422525" y="1165225"/>
          <p14:tracePt t="107822" x="2414588" y="1171575"/>
          <p14:tracePt t="107839" x="2379663" y="1179513"/>
          <p14:tracePt t="107856" x="2343150" y="1208088"/>
          <p14:tracePt t="107872" x="2322513" y="1214438"/>
          <p14:tracePt t="107889" x="2265363" y="1236663"/>
          <p14:tracePt t="107906" x="2228850" y="1250950"/>
          <p14:tracePt t="107922" x="2208213" y="1257300"/>
          <p14:tracePt t="107939" x="2185988" y="1265238"/>
          <p14:tracePt t="107955" x="2108200" y="1300163"/>
          <p14:tracePt t="107973" x="2085975" y="1308100"/>
          <p14:tracePt t="107989" x="2051050" y="1322388"/>
          <p14:tracePt t="108006" x="2022475" y="1328738"/>
          <p14:tracePt t="108022" x="1993900" y="1336675"/>
          <p14:tracePt t="108039" x="1965325" y="1336675"/>
          <p14:tracePt t="108055" x="1936750" y="1336675"/>
          <p14:tracePt t="108072" x="1908175" y="1336675"/>
          <p14:tracePt t="108088" x="1865313" y="1336675"/>
          <p14:tracePt t="108105" x="1808163" y="1336675"/>
          <p14:tracePt t="108122" x="1771650" y="1336675"/>
          <p14:tracePt t="108138" x="1743075" y="1336675"/>
          <p14:tracePt t="108155" x="1722438" y="1336675"/>
          <p14:tracePt t="108172" x="1700213" y="1336675"/>
          <p14:tracePt t="108189" x="1693863" y="1336675"/>
          <p14:tracePt t="108205" x="1671638" y="1336675"/>
          <p14:tracePt t="108222" x="1651000" y="1328738"/>
          <p14:tracePt t="108238" x="1636713" y="1328738"/>
          <p14:tracePt t="108284" x="1628775" y="1328738"/>
          <p14:tracePt t="108332" x="1622425" y="1328738"/>
          <p14:tracePt t="108340" x="1593850" y="1328738"/>
          <p14:tracePt t="108348" x="1585913" y="1328738"/>
          <p14:tracePt t="108356" x="1579563" y="1328738"/>
          <p14:tracePt t="108364" x="1557338" y="1328738"/>
          <p14:tracePt t="108364" x="1550988" y="1328738"/>
          <p14:tracePt t="108372" x="1514475" y="1328738"/>
          <p14:tracePt t="108388" x="1493838" y="1328738"/>
          <p14:tracePt t="108404" x="1457325" y="1328738"/>
          <p14:tracePt t="108421" x="1422400" y="1328738"/>
          <p14:tracePt t="108437" x="1379538" y="1328738"/>
          <p14:tracePt t="108455" x="1365250" y="1328738"/>
          <p14:tracePt t="108471" x="1343025" y="1328738"/>
          <p14:tracePt t="108523" x="1336675" y="1328738"/>
          <p14:tracePt t="108531" x="1328738" y="1328738"/>
          <p14:tracePt t="108547" x="1314450" y="1328738"/>
          <p14:tracePt t="108560" x="1308100" y="1328738"/>
          <p14:tracePt t="108561" x="1300163" y="1328738"/>
          <p14:tracePt t="108571" x="1271588" y="1328738"/>
          <p14:tracePt t="108588" x="1250950" y="1328738"/>
          <p14:tracePt t="108604" x="1185863" y="1328738"/>
          <p14:tracePt t="108621" x="1128713" y="1328738"/>
          <p14:tracePt t="108638" x="1114425" y="1328738"/>
          <p14:tracePt t="108654" x="1093788" y="1328738"/>
          <p14:tracePt t="108671" x="1057275" y="1328738"/>
          <p14:tracePt t="108688" x="1036638" y="1328738"/>
          <p14:tracePt t="108704" x="979488" y="1328738"/>
          <p14:tracePt t="108721" x="908050" y="1328738"/>
          <p14:tracePt t="108738" x="865188" y="1328738"/>
          <p14:tracePt t="108755" x="822325" y="1328738"/>
          <p14:tracePt t="108771" x="800100" y="1328738"/>
          <p14:tracePt t="108771" x="793750" y="1328738"/>
          <p14:tracePt t="108789" x="779463" y="1328738"/>
          <p14:tracePt t="108828" x="757238" y="1328738"/>
          <p14:tracePt t="108892" x="793750" y="1328738"/>
          <p14:tracePt t="108908" x="822325" y="1328738"/>
          <p14:tracePt t="108916" x="836613" y="1328738"/>
          <p14:tracePt t="108924" x="879475" y="1328738"/>
          <p14:tracePt t="108938" x="936625" y="1328738"/>
          <p14:tracePt t="108954" x="1014413" y="1328738"/>
          <p14:tracePt t="108971" x="1071563" y="1328738"/>
          <p14:tracePt t="108987" x="1165225" y="1328738"/>
          <p14:tracePt t="109005" x="1214438" y="1328738"/>
          <p14:tracePt t="109021" x="1257300" y="1328738"/>
          <p14:tracePt t="109037" x="1285875" y="1328738"/>
          <p14:tracePt t="109054" x="1322388" y="1328738"/>
          <p14:tracePt t="109070" x="1336675" y="1328738"/>
          <p14:tracePt t="109087" x="1365250" y="1328738"/>
          <p14:tracePt t="109104" x="1414463" y="1328738"/>
          <p14:tracePt t="109121" x="1443038" y="1328738"/>
          <p14:tracePt t="109137" x="1457325" y="1328738"/>
          <p14:tracePt t="109154" x="1465263" y="1328738"/>
          <p14:tracePt t="109170" x="1493838" y="1328738"/>
          <p14:tracePt t="109189" x="1500188" y="1328738"/>
          <p14:tracePt t="109203" x="1528763" y="1328738"/>
          <p14:tracePt t="109220" x="1536700" y="1328738"/>
          <p14:tracePt t="109237" x="1543050" y="1328738"/>
          <p14:tracePt t="109254" x="1571625" y="1328738"/>
          <p14:tracePt t="109271" x="1593850" y="1328738"/>
          <p14:tracePt t="109287" x="1600200" y="1328738"/>
          <p14:tracePt t="109304" x="1608138" y="1328738"/>
          <p14:tracePt t="109320" x="1614488" y="1328738"/>
          <p14:tracePt t="109337" x="1643063" y="1328738"/>
          <p14:tracePt t="109353" x="1657350" y="1328738"/>
          <p14:tracePt t="109370" x="1679575" y="1336675"/>
          <p14:tracePt t="109387" x="1685925" y="1336675"/>
          <p14:tracePt t="109403" x="1714500" y="1336675"/>
          <p14:tracePt t="109421" x="1722438" y="1336675"/>
          <p14:tracePt t="109468" x="1728788" y="1343025"/>
          <p14:tracePt t="109500" x="1743075" y="1343025"/>
          <p14:tracePt t="109520" x="1751013" y="1343025"/>
          <p14:tracePt t="109522" x="1771650" y="1343025"/>
          <p14:tracePt t="109556" x="1785938" y="1343025"/>
          <p14:tracePt t="109558" x="1793875" y="1343025"/>
          <p14:tracePt t="109570" x="1800225" y="1343025"/>
          <p14:tracePt t="109644" x="1808163" y="1343025"/>
          <p14:tracePt t="109788" x="1822450" y="1343025"/>
          <p14:tracePt t="109932" x="1828800" y="1343025"/>
          <p14:tracePt t="109940" x="1836738" y="1343025"/>
          <p14:tracePt t="109956" x="1843088" y="1343025"/>
          <p14:tracePt t="109972" x="1857375" y="1343025"/>
          <p14:tracePt t="109980" x="1865313" y="1343025"/>
          <p14:tracePt t="110002" x="1871663" y="1343025"/>
          <p14:tracePt t="110003" x="1900238" y="1343025"/>
          <p14:tracePt t="110019" x="1922463" y="1343025"/>
          <p14:tracePt t="110036" x="1951038" y="1343025"/>
          <p14:tracePt t="110053" x="1979613" y="1343025"/>
          <p14:tracePt t="110069" x="1993900" y="1343025"/>
          <p14:tracePt t="110085" x="2000250" y="1343025"/>
          <p14:tracePt t="110102" x="2028825" y="1343025"/>
          <p14:tracePt t="110119" x="2051050" y="1343025"/>
          <p14:tracePt t="110135" x="2079625" y="1343025"/>
          <p14:tracePt t="110152" x="2100263" y="1343025"/>
          <p14:tracePt t="110168" x="2108200" y="1343025"/>
          <p14:tracePt t="110185" x="2114550" y="1343025"/>
          <p14:tracePt t="110202" x="2128838" y="1343025"/>
          <p14:tracePt t="110218" x="2136775" y="1343025"/>
          <p14:tracePt t="110235" x="2143125" y="1343025"/>
          <p14:tracePt t="110235" x="2151063" y="1343025"/>
          <p14:tracePt t="110251" x="2171700" y="1343025"/>
          <p14:tracePt t="110269" x="2179638" y="1343025"/>
          <p14:tracePt t="110356" x="2193925" y="1336675"/>
          <p14:tracePt t="110364" x="2193925" y="1328738"/>
          <p14:tracePt t="110372" x="2193925" y="1322388"/>
          <p14:tracePt t="110375" x="2193925" y="1293813"/>
          <p14:tracePt t="110385" x="2193925" y="1279525"/>
          <p14:tracePt t="110402" x="2193925" y="1265238"/>
          <p14:tracePt t="110419" x="2193925" y="1250950"/>
          <p14:tracePt t="110435" x="2185988" y="1236663"/>
          <p14:tracePt t="110452" x="2171700" y="1214438"/>
          <p14:tracePt t="110468" x="2165350" y="1208088"/>
          <p14:tracePt t="110486" x="2157413" y="1200150"/>
          <p14:tracePt t="110524" x="2143125" y="1185863"/>
          <p14:tracePt t="110535" x="2143125" y="1179513"/>
          <p14:tracePt t="110536" x="2136775" y="1165225"/>
          <p14:tracePt t="110552" x="2122488" y="1150938"/>
          <p14:tracePt t="110569" x="2114550" y="1143000"/>
          <p14:tracePt t="110585" x="2108200" y="1122363"/>
          <p14:tracePt t="110602" x="2100263" y="1114425"/>
          <p14:tracePt t="110618" x="2085975" y="1114425"/>
          <p14:tracePt t="110635" x="2065338" y="1108075"/>
          <p14:tracePt t="110651" x="2051050" y="1093788"/>
          <p14:tracePt t="110668" x="2022475" y="1093788"/>
          <p14:tracePt t="110686" x="1993900" y="1093788"/>
          <p14:tracePt t="110701" x="1951038" y="1093788"/>
          <p14:tracePt t="110718" x="1936750" y="1093788"/>
          <p14:tracePt t="110734" x="1908175" y="1093788"/>
          <p14:tracePt t="110752" x="1893888" y="1093788"/>
          <p14:tracePt t="110768" x="1871663" y="1093788"/>
          <p14:tracePt t="110785" x="1851025" y="1093788"/>
          <p14:tracePt t="110801" x="1814513" y="1093788"/>
          <p14:tracePt t="110818" x="1785938" y="1100138"/>
          <p14:tracePt t="110835" x="1771650" y="1114425"/>
          <p14:tracePt t="110851" x="1722438" y="1122363"/>
          <p14:tracePt t="110869" x="1693863" y="1128713"/>
          <p14:tracePt t="110884" x="1685925" y="1136650"/>
          <p14:tracePt t="110901" x="1665288" y="1136650"/>
          <p14:tracePt t="110918" x="1643063" y="1136650"/>
          <p14:tracePt t="110934" x="1628775" y="1143000"/>
          <p14:tracePt t="110951" x="1614488" y="1143000"/>
          <p14:tracePt t="110968" x="1593850" y="1143000"/>
          <p14:tracePt t="110984" x="1571625" y="1150938"/>
          <p14:tracePt t="111001" x="1550988" y="1150938"/>
          <p14:tracePt t="111017" x="1543050" y="1150938"/>
          <p14:tracePt t="111068" x="1536700" y="1150938"/>
          <p14:tracePt t="111076" x="1528763" y="1157288"/>
          <p14:tracePt t="111092" x="1522413" y="1165225"/>
          <p14:tracePt t="111100" x="1514475" y="1171575"/>
          <p14:tracePt t="111164" x="1508125" y="1179513"/>
          <p14:tracePt t="111172" x="1500188" y="1185863"/>
          <p14:tracePt t="111188" x="1500188" y="1208088"/>
          <p14:tracePt t="111190" x="1500188" y="1214438"/>
          <p14:tracePt t="111244" x="1500188" y="1228725"/>
          <p14:tracePt t="111252" x="1508125" y="1236663"/>
          <p14:tracePt t="111259" x="1514475" y="1243013"/>
          <p14:tracePt t="111267" x="1543050" y="1265238"/>
          <p14:tracePt t="111315" x="1550988" y="1265238"/>
          <p14:tracePt t="111324" x="1571625" y="1271588"/>
          <p14:tracePt t="111338" x="1579563" y="1271588"/>
          <p14:tracePt t="111350" x="1585913" y="1271588"/>
          <p14:tracePt t="111367" x="1608138" y="1285875"/>
          <p14:tracePt t="111385" x="1622425" y="1293813"/>
          <p14:tracePt t="111401" x="1628775" y="1293813"/>
          <p14:tracePt t="111417" x="1643063" y="1300163"/>
          <p14:tracePt t="111434" x="1651000" y="1300163"/>
          <p14:tracePt t="111451" x="1665288" y="1300163"/>
          <p14:tracePt t="111467" x="1671638" y="1308100"/>
          <p14:tracePt t="111484" x="1693863" y="1308100"/>
          <p14:tracePt t="111501" x="1708150" y="1308100"/>
          <p14:tracePt t="111517" x="1722438" y="1308100"/>
          <p14:tracePt t="111534" x="1728788" y="1308100"/>
          <p14:tracePt t="111550" x="1736725" y="1308100"/>
          <p14:tracePt t="111567" x="1743075" y="1308100"/>
          <p14:tracePt t="111584" x="1765300" y="1308100"/>
          <p14:tracePt t="111652" x="1771650" y="1308100"/>
          <p14:tracePt t="111684" x="1785938" y="1308100"/>
          <p14:tracePt t="111692" x="1793875" y="1308100"/>
          <p14:tracePt t="111708" x="1793875" y="1300163"/>
          <p14:tracePt t="111724" x="1793875" y="1293813"/>
          <p14:tracePt t="111747" x="1793875" y="1279525"/>
          <p14:tracePt t="111756" x="1793875" y="1265238"/>
          <p14:tracePt t="111764" x="1793875" y="1250950"/>
          <p14:tracePt t="111780" x="1793875" y="1243013"/>
          <p14:tracePt t="111785" x="1793875" y="1222375"/>
          <p14:tracePt t="111800" x="1793875" y="1208088"/>
          <p14:tracePt t="111844" x="1793875" y="1193800"/>
          <p14:tracePt t="111852" x="1793875" y="1185863"/>
          <p14:tracePt t="111868" x="1793875" y="1179513"/>
          <p14:tracePt t="111884" x="1793875" y="1150938"/>
          <p14:tracePt t="111900" x="1793875" y="1143000"/>
          <p14:tracePt t="111901" x="1793875" y="1136650"/>
          <p14:tracePt t="111917" x="1793875" y="1122363"/>
          <p14:tracePt t="111934" x="1779588" y="1108075"/>
          <p14:tracePt t="111950" x="1771650" y="1108075"/>
          <p14:tracePt t="111967" x="1757363" y="1100138"/>
          <p14:tracePt t="111983" x="1743075" y="1100138"/>
          <p14:tracePt t="112000" x="1728788" y="1093788"/>
          <p14:tracePt t="112017" x="1722438" y="1093788"/>
          <p14:tracePt t="112033" x="1700213" y="1085850"/>
          <p14:tracePt t="112068" x="1693863" y="1085850"/>
          <p14:tracePt t="112083" x="1685925" y="1085850"/>
          <p14:tracePt t="112084" x="1679575" y="1085850"/>
          <p14:tracePt t="112100" x="1665288" y="1085850"/>
          <p14:tracePt t="112140" x="1651000" y="1065213"/>
          <p14:tracePt t="112195" x="1643063" y="1065213"/>
          <p14:tracePt t="112268" x="1622425" y="1065213"/>
          <p14:tracePt t="112275" x="1614488" y="1071563"/>
          <p14:tracePt t="114820" x="1608138" y="1079500"/>
          <p14:tracePt t="118284" x="1622425" y="1079500"/>
          <p14:tracePt t="118292" x="1643063" y="1079500"/>
          <p14:tracePt t="118300" x="1651000" y="1079500"/>
          <p14:tracePt t="118332" x="1665288" y="1079500"/>
          <p14:tracePt t="118340" x="1671638" y="1079500"/>
          <p14:tracePt t="118348" x="1700213" y="1079500"/>
          <p14:tracePt t="118357" x="1743075" y="1079500"/>
          <p14:tracePt t="118374" x="1793875" y="1079500"/>
          <p14:tracePt t="118390" x="1843088" y="1079500"/>
          <p14:tracePt t="118407" x="1865313" y="1079500"/>
          <p14:tracePt t="118424" x="1879600" y="1079500"/>
          <p14:tracePt t="118500" x="1893888" y="1079500"/>
          <p14:tracePt t="118516" x="1900238" y="1079500"/>
          <p14:tracePt t="118532" x="1908175" y="1085850"/>
          <p14:tracePt t="118535" x="1914525" y="1093788"/>
          <p14:tracePt t="118542" x="1922463" y="1100138"/>
          <p14:tracePt t="118557" x="1922463" y="1108075"/>
          <p14:tracePt t="118573" x="1922463" y="1128713"/>
          <p14:tracePt t="118590" x="1943100" y="1157288"/>
          <p14:tracePt t="118606" x="1951038" y="1185863"/>
          <p14:tracePt t="118652" x="1951038" y="1214438"/>
          <p14:tracePt t="118660" x="1951038" y="1222375"/>
          <p14:tracePt t="118676" x="1951038" y="1228725"/>
          <p14:tracePt t="118676" x="1951038" y="1236663"/>
          <p14:tracePt t="118692" x="1951038" y="1250950"/>
          <p14:tracePt t="118692" x="1951038" y="1257300"/>
          <p14:tracePt t="118716" x="1951038" y="1271588"/>
          <p14:tracePt t="118723" x="1943100" y="1285875"/>
          <p14:tracePt t="118780" x="1936750" y="1285875"/>
          <p14:tracePt t="118788" x="1922463" y="1300163"/>
          <p14:tracePt t="118795" x="1914525" y="1300163"/>
          <p14:tracePt t="118806" x="1900238" y="1300163"/>
          <p14:tracePt t="118823" x="1885950" y="1300163"/>
          <p14:tracePt t="118839" x="1857375" y="1300163"/>
          <p14:tracePt t="118856" x="1843088" y="1300163"/>
          <p14:tracePt t="118873" x="1822450" y="1300163"/>
          <p14:tracePt t="118889" x="1800225" y="1300163"/>
          <p14:tracePt t="118906" x="1779588" y="1300163"/>
          <p14:tracePt t="118922" x="1728788" y="1300163"/>
          <p14:tracePt t="118939" x="1708150" y="1300163"/>
          <p14:tracePt t="118956" x="1700213" y="1300163"/>
          <p14:tracePt t="118973" x="1679575" y="1300163"/>
          <p14:tracePt t="118991" x="1671638" y="1300163"/>
          <p14:tracePt t="119006" x="1643063" y="1300163"/>
          <p14:tracePt t="119024" x="1628775" y="1300163"/>
          <p14:tracePt t="119040" x="1614488" y="1300163"/>
          <p14:tracePt t="119084" x="1608138" y="1293813"/>
          <p14:tracePt t="119084" x="1593850" y="1293813"/>
          <p14:tracePt t="119100" x="1585913" y="1285875"/>
          <p14:tracePt t="119108" x="1557338" y="1257300"/>
          <p14:tracePt t="119131" x="1536700" y="1250950"/>
          <p14:tracePt t="119139" x="1522413" y="1243013"/>
          <p14:tracePt t="119155" x="1500188" y="1222375"/>
          <p14:tracePt t="119166" x="1500188" y="1214438"/>
          <p14:tracePt t="119172" x="1493838" y="1208088"/>
          <p14:tracePt t="119189" x="1493838" y="1193800"/>
          <p14:tracePt t="119205" x="1479550" y="1171575"/>
          <p14:tracePt t="119251" x="1479550" y="1150938"/>
          <p14:tracePt t="119259" x="1479550" y="1143000"/>
          <p14:tracePt t="119275" x="1479550" y="1136650"/>
          <p14:tracePt t="119291" x="1479550" y="1128713"/>
          <p14:tracePt t="119307" x="1479550" y="1114425"/>
          <p14:tracePt t="119314" x="1479550" y="1108075"/>
          <p14:tracePt t="119322" x="1479550" y="1100138"/>
          <p14:tracePt t="119356" x="1479550" y="1093788"/>
          <p14:tracePt t="119388" x="1479550" y="1071563"/>
          <p14:tracePt t="119389" x="1485900" y="1057275"/>
          <p14:tracePt t="119412" x="1500188" y="1050925"/>
          <p14:tracePt t="119428" x="1508125" y="1050925"/>
          <p14:tracePt t="119439" x="1514475" y="1050925"/>
          <p14:tracePt t="119440" x="1543050" y="1042988"/>
          <p14:tracePt t="119456" x="1557338" y="1042988"/>
          <p14:tracePt t="119472" x="1565275" y="1042988"/>
          <p14:tracePt t="119489" x="1593850" y="1042988"/>
          <p14:tracePt t="119506" x="1614488" y="1042988"/>
          <p14:tracePt t="119522" x="1643063" y="1042988"/>
          <p14:tracePt t="119539" x="1665288" y="1042988"/>
          <p14:tracePt t="119555" x="1693863" y="1042988"/>
          <p14:tracePt t="119572" x="1708150" y="1042988"/>
          <p14:tracePt t="119589" x="1736725" y="1042988"/>
          <p14:tracePt t="119605" x="1743075" y="1042988"/>
          <p14:tracePt t="119622" x="1757363" y="1042988"/>
          <p14:tracePt t="119639" x="1779588" y="1042988"/>
          <p14:tracePt t="119656" x="1793875" y="1042988"/>
          <p14:tracePt t="119708" x="1808163" y="1042988"/>
          <p14:tracePt t="119716" x="1814513" y="1042988"/>
          <p14:tracePt t="119723" x="1828800" y="1042988"/>
          <p14:tracePt t="119756" x="1857375" y="1057275"/>
          <p14:tracePt t="119764" x="1871663" y="1071563"/>
          <p14:tracePt t="119783" x="1879600" y="1079500"/>
          <p14:tracePt t="119796" x="1885950" y="1108075"/>
          <p14:tracePt t="119812" x="1885950" y="1114425"/>
          <p14:tracePt t="119820" x="1885950" y="1122363"/>
          <p14:tracePt t="119828" x="1900238" y="1143000"/>
          <p14:tracePt t="119838" x="1900238" y="1157288"/>
          <p14:tracePt t="119855" x="1900238" y="1179513"/>
          <p14:tracePt t="119872" x="1900238" y="1193800"/>
          <p14:tracePt t="119888" x="1900238" y="1214438"/>
          <p14:tracePt t="119905" x="1900238" y="1228725"/>
          <p14:tracePt t="119922" x="1900238" y="1236663"/>
          <p14:tracePt t="120412" x="1900238" y="1257300"/>
          <p14:tracePt t="120419" x="1871663" y="1279525"/>
          <p14:tracePt t="120427" x="1785938" y="1308100"/>
          <p14:tracePt t="120437" x="1708150" y="1343025"/>
          <p14:tracePt t="120454" x="1657350" y="1365250"/>
          <p14:tracePt t="120471" x="1628775" y="1379538"/>
          <p14:tracePt t="120488" x="1614488" y="1385888"/>
          <p14:tracePt t="120505" x="1579563" y="1385888"/>
          <p14:tracePt t="120521" x="1557338" y="1400175"/>
          <p14:tracePt t="120538" x="1536700" y="1408113"/>
          <p14:tracePt t="120580" x="1528763" y="1408113"/>
          <p14:tracePt t="120588" x="1508125" y="1408113"/>
          <p14:tracePt t="120596" x="1500188" y="1414463"/>
          <p14:tracePt t="120612" x="1485900" y="1422400"/>
          <p14:tracePt t="120621" x="1465263" y="1422400"/>
          <p14:tracePt t="120637" x="1450975" y="1428750"/>
          <p14:tracePt t="120653" x="1443038" y="1436688"/>
          <p14:tracePt t="120670" x="1428750" y="1443038"/>
          <p14:tracePt t="120688" x="1408113" y="1457325"/>
          <p14:tracePt t="120703" x="1371600" y="1465263"/>
          <p14:tracePt t="120720" x="1336675" y="1479550"/>
          <p14:tracePt t="120737" x="1314450" y="1493838"/>
          <p14:tracePt t="120753" x="1300163" y="1500188"/>
          <p14:tracePt t="120770" x="1285875" y="1508125"/>
          <p14:tracePt t="120787" x="1250950" y="1528763"/>
          <p14:tracePt t="120805" x="1236663" y="1536700"/>
          <p14:tracePt t="120821" x="1228725" y="1536700"/>
          <p14:tracePt t="120876" x="1214438" y="1543050"/>
          <p14:tracePt t="120884" x="1193800" y="1571625"/>
          <p14:tracePt t="120892" x="1179513" y="1579563"/>
          <p14:tracePt t="120900" x="1171575" y="1585913"/>
          <p14:tracePt t="120908" x="1143000" y="1608138"/>
          <p14:tracePt t="120920" x="1136650" y="1608138"/>
          <p14:tracePt t="120937" x="1128713" y="1608138"/>
          <p14:tracePt t="120972" x="1122363" y="1608138"/>
          <p14:tracePt t="120972" x="1108075" y="1608138"/>
          <p14:tracePt t="120987" x="1093788" y="1614488"/>
          <p14:tracePt t="121028" x="1085850" y="1614488"/>
          <p14:tracePt t="121060" x="1065213" y="1614488"/>
          <p14:tracePt t="121116" x="1057275" y="1614488"/>
          <p14:tracePt t="121180" x="1050925" y="1614488"/>
          <p14:tracePt t="121196" x="1042988" y="1614488"/>
          <p14:tracePt t="121207" x="1028700" y="1614488"/>
          <p14:tracePt t="121220" x="1022350" y="1614488"/>
          <p14:tracePt t="121220" x="1014413" y="1614488"/>
          <p14:tracePt t="121236" x="993775" y="1614488"/>
          <p14:tracePt t="121252" x="971550" y="1622425"/>
          <p14:tracePt t="121269" x="942975" y="1622425"/>
          <p14:tracePt t="121286" x="936625" y="1622425"/>
          <p14:tracePt t="121303" x="928688" y="1622425"/>
          <p14:tracePt t="121319" x="900113" y="1622425"/>
          <p14:tracePt t="121336" x="885825" y="1622425"/>
          <p14:tracePt t="121352" x="857250" y="1628775"/>
          <p14:tracePt t="121369" x="850900" y="1628775"/>
          <p14:tracePt t="121386" x="828675" y="1628775"/>
          <p14:tracePt t="121436" x="822325" y="1628775"/>
          <p14:tracePt t="121444" x="814388" y="1628775"/>
          <p14:tracePt t="121451" x="793750" y="1628775"/>
          <p14:tracePt t="121469" x="785813" y="1628775"/>
          <p14:tracePt t="121469" x="771525" y="1628775"/>
          <p14:tracePt t="121485" x="757238" y="1628775"/>
          <p14:tracePt t="121523" x="750888" y="1628775"/>
          <p14:tracePt t="121531" x="742950" y="1628775"/>
          <p14:tracePt t="121564" x="736600" y="1628775"/>
          <p14:tracePt t="121571" x="728663" y="1636713"/>
          <p14:tracePt t="121756" x="728663" y="1643063"/>
          <p14:tracePt t="121763" x="736600" y="1643063"/>
          <p14:tracePt t="121804" x="742950" y="1643063"/>
          <p14:tracePt t="121836" x="750888" y="1643063"/>
          <p14:tracePt t="121852" x="757238" y="1651000"/>
          <p14:tracePt t="121884" x="771525" y="1651000"/>
          <p14:tracePt t="121892" x="779463" y="1651000"/>
          <p14:tracePt t="121908" x="785813" y="1651000"/>
          <p14:tracePt t="121924" x="808038" y="1657350"/>
          <p14:tracePt t="121940" x="814388" y="1657350"/>
          <p14:tracePt t="121956" x="828675" y="1665288"/>
          <p14:tracePt t="122012" x="836613" y="1665288"/>
          <p14:tracePt t="122020" x="850900" y="1665288"/>
          <p14:tracePt t="122036" x="857250" y="1665288"/>
          <p14:tracePt t="122052" x="865188" y="1665288"/>
          <p14:tracePt t="122052" x="871538" y="1665288"/>
          <p14:tracePt t="122100" x="885825" y="1665288"/>
          <p14:tracePt t="122108" x="893763" y="1665288"/>
          <p14:tracePt t="122118" x="900113" y="1665288"/>
          <p14:tracePt t="122156" x="908050" y="1665288"/>
          <p14:tracePt t="122172" x="928688" y="1665288"/>
          <p14:tracePt t="122188" x="936625" y="1665288"/>
          <p14:tracePt t="122204" x="942975" y="1665288"/>
          <p14:tracePt t="122276" x="950913" y="1665288"/>
          <p14:tracePt t="122282" x="965200" y="1665288"/>
          <p14:tracePt t="122301" x="971550" y="1665288"/>
          <p14:tracePt t="122302" x="979488" y="1665288"/>
          <p14:tracePt t="122347" x="985838" y="1665288"/>
          <p14:tracePt t="122356" x="1008063" y="1665288"/>
          <p14:tracePt t="122371" x="1028700" y="1665288"/>
          <p14:tracePt t="122379" x="1042988" y="1665288"/>
          <p14:tracePt t="122387" x="1057275" y="1665288"/>
          <p14:tracePt t="122401" x="1079500" y="1665288"/>
          <p14:tracePt t="122417" x="1100138" y="1665288"/>
          <p14:tracePt t="122434" x="1136650" y="1665288"/>
          <p14:tracePt t="122451" x="1185863" y="1665288"/>
          <p14:tracePt t="122468" x="1222375" y="1665288"/>
          <p14:tracePt t="122484" x="1243013" y="1665288"/>
          <p14:tracePt t="122501" x="1250950" y="1665288"/>
          <p14:tracePt t="122518" x="1293813" y="1665288"/>
          <p14:tracePt t="122535" x="1350963" y="1665288"/>
          <p14:tracePt t="122552" x="1422400" y="1665288"/>
          <p14:tracePt t="122568" x="1450975" y="1651000"/>
          <p14:tracePt t="122585" x="1471613" y="1651000"/>
          <p14:tracePt t="122601" x="1479550" y="1651000"/>
          <p14:tracePt t="122617" x="1493838" y="1643063"/>
          <p14:tracePt t="122634" x="1514475" y="1643063"/>
          <p14:tracePt t="122651" x="1571625" y="1636713"/>
          <p14:tracePt t="122651" x="1600200" y="1622425"/>
          <p14:tracePt t="122669" x="1657350" y="1600200"/>
          <p14:tracePt t="122685" x="1685925" y="1600200"/>
          <p14:tracePt t="122701" x="1700213" y="1593850"/>
          <p14:tracePt t="122717" x="1728788" y="1585913"/>
          <p14:tracePt t="122796" x="1736725" y="1579563"/>
          <p14:tracePt t="122802" x="1736725" y="1571625"/>
          <p14:tracePt t="122817" x="1736725" y="1565275"/>
          <p14:tracePt t="122818" x="1736725" y="1550988"/>
          <p14:tracePt t="122834" x="1693863" y="1522413"/>
          <p14:tracePt t="122851" x="1636713" y="1514475"/>
          <p14:tracePt t="122867" x="1585913" y="1493838"/>
          <p14:tracePt t="122884" x="1565275" y="1493838"/>
          <p14:tracePt t="122900" x="1550988" y="1493838"/>
          <p14:tracePt t="122917" x="1508125" y="1493838"/>
          <p14:tracePt t="122934" x="1450975" y="1479550"/>
          <p14:tracePt t="122950" x="1428750" y="1479550"/>
          <p14:tracePt t="122967" x="1400175" y="1471613"/>
          <p14:tracePt t="122983" x="1357313" y="1471613"/>
          <p14:tracePt t="123000" x="1336675" y="1457325"/>
          <p14:tracePt t="123017" x="1293813" y="1457325"/>
          <p14:tracePt t="123034" x="1257300" y="1457325"/>
          <p14:tracePt t="123050" x="1228725" y="1457325"/>
          <p14:tracePt t="123067" x="1193800" y="1450975"/>
          <p14:tracePt t="123083" x="1157288" y="1436688"/>
          <p14:tracePt t="123100" x="1114425" y="1436688"/>
          <p14:tracePt t="123117" x="1085850" y="1428750"/>
          <p14:tracePt t="123133" x="1050925" y="1414463"/>
          <p14:tracePt t="123150" x="1022350" y="1408113"/>
          <p14:tracePt t="123166" x="985838" y="1408113"/>
          <p14:tracePt t="123184" x="965200" y="1393825"/>
          <p14:tracePt t="123200" x="928688" y="1385888"/>
          <p14:tracePt t="123216" x="885825" y="1371600"/>
          <p14:tracePt t="123233" x="842963" y="1371600"/>
          <p14:tracePt t="123250" x="808038" y="1371600"/>
          <p14:tracePt t="123339" x="800100" y="1365250"/>
          <p14:tracePt t="123355" x="814388" y="1365250"/>
          <p14:tracePt t="123358" x="871538" y="1365250"/>
          <p14:tracePt t="123366" x="971550" y="1365250"/>
          <p14:tracePt t="123383" x="1065213" y="1365250"/>
          <p14:tracePt t="123400" x="1150938" y="1365250"/>
          <p14:tracePt t="123416" x="1222375" y="1365250"/>
          <p14:tracePt t="123433" x="1285875" y="1365250"/>
          <p14:tracePt t="123449" x="1328738" y="1365250"/>
          <p14:tracePt t="123466" x="1350963" y="1365250"/>
          <p14:tracePt t="123483" x="1379538" y="1365250"/>
          <p14:tracePt t="123499" x="1428750" y="1350963"/>
          <p14:tracePt t="123516" x="1450975" y="1350963"/>
          <p14:tracePt t="123532" x="1465263" y="1350963"/>
          <p14:tracePt t="123550" x="1471613" y="1343025"/>
          <p14:tracePt t="123566" x="1493838" y="1343025"/>
          <p14:tracePt t="123583" x="1508125" y="1336675"/>
          <p14:tracePt t="123600" x="1536700" y="1336675"/>
          <p14:tracePt t="123616" x="1571625" y="1336675"/>
          <p14:tracePt t="123632" x="1614488" y="1336675"/>
          <p14:tracePt t="123649" x="1636713" y="1336675"/>
          <p14:tracePt t="123666" x="1671638" y="1336675"/>
          <p14:tracePt t="123683" x="1693863" y="1336675"/>
          <p14:tracePt t="123699" x="1708150" y="1336675"/>
          <p14:tracePt t="123716" x="1714500" y="1336675"/>
          <p14:tracePt t="123732" x="1728788" y="1336675"/>
          <p14:tracePt t="123749" x="1736725" y="1336675"/>
          <p14:tracePt t="123766" x="1743075" y="1336675"/>
          <p14:tracePt t="123782" x="1751013" y="1336675"/>
          <p14:tracePt t="123799" x="1771650" y="1336675"/>
          <p14:tracePt t="123815" x="1785938" y="1336675"/>
          <p14:tracePt t="123832" x="1814513" y="1336675"/>
          <p14:tracePt t="123849" x="1828800" y="1336675"/>
          <p14:tracePt t="123865" x="1843088" y="1336675"/>
          <p14:tracePt t="123882" x="1851025" y="1336675"/>
          <p14:tracePt t="123924" x="1857375" y="1336675"/>
          <p14:tracePt t="125244" x="1865313" y="1336675"/>
          <p14:tracePt t="125252" x="1871663" y="1328738"/>
          <p14:tracePt t="125268" x="1879600" y="1328738"/>
          <p14:tracePt t="126004" x="1885950" y="1328738"/>
          <p14:tracePt t="126068" x="1893888" y="1322388"/>
          <p14:tracePt t="126108" x="1900238" y="1314450"/>
          <p14:tracePt t="127539" x="1914525" y="1314450"/>
          <p14:tracePt t="130028" x="1922463" y="1314450"/>
          <p14:tracePt t="130044" x="1928813" y="1322388"/>
          <p14:tracePt t="130060" x="1957388" y="1322388"/>
          <p14:tracePt t="130068" x="1965325" y="1328738"/>
          <p14:tracePt t="130074" x="2014538" y="1350963"/>
          <p14:tracePt t="130090" x="2043113" y="1350963"/>
          <p14:tracePt t="130107" x="2100263" y="1371600"/>
          <p14:tracePt t="130124" x="2151063" y="1371600"/>
          <p14:tracePt t="130140" x="2228850" y="1393825"/>
          <p14:tracePt t="130157" x="2279650" y="1400175"/>
          <p14:tracePt t="130174" x="2336800" y="1400175"/>
          <p14:tracePt t="130191" x="2393950" y="1408113"/>
          <p14:tracePt t="130206" x="2436813" y="1422400"/>
          <p14:tracePt t="130224" x="2514600" y="1422400"/>
          <p14:tracePt t="130240" x="2586038" y="1443038"/>
          <p14:tracePt t="130256" x="2608263" y="1450975"/>
          <p14:tracePt t="130274" x="2614613" y="1450975"/>
          <p14:tracePt t="130290" x="2622550" y="1450975"/>
          <p14:tracePt t="130307" x="2643188" y="1450975"/>
          <p14:tracePt t="130323" x="2671763" y="1457325"/>
          <p14:tracePt t="130340" x="2686050" y="1457325"/>
          <p14:tracePt t="130556" x="2686050" y="1471613"/>
          <p14:tracePt t="130564" x="2686050" y="1479550"/>
          <p14:tracePt t="130571" x="2679700" y="1485900"/>
          <p14:tracePt t="130580" x="2671763" y="1493838"/>
          <p14:tracePt t="130591" x="2657475" y="1514475"/>
          <p14:tracePt t="130606" x="2643188" y="1536700"/>
          <p14:tracePt t="130622" x="2636838" y="1550988"/>
          <p14:tracePt t="130639" x="2628900" y="1557338"/>
          <p14:tracePt t="130656" x="2614613" y="1571625"/>
          <p14:tracePt t="130673" x="2600325" y="1585913"/>
          <p14:tracePt t="130690" x="2586038" y="1600200"/>
          <p14:tracePt t="130706" x="2579688" y="1608138"/>
          <p14:tracePt t="130722" x="2543175" y="1636713"/>
          <p14:tracePt t="130740" x="2522538" y="1643063"/>
          <p14:tracePt t="130756" x="2500313" y="1643063"/>
          <p14:tracePt t="130772" x="2443163" y="1665288"/>
          <p14:tracePt t="130789" x="2393950" y="1693863"/>
          <p14:tracePt t="130805" x="2351088" y="1708150"/>
          <p14:tracePt t="130822" x="2308225" y="1714500"/>
          <p14:tracePt t="130838" x="2271713" y="1728788"/>
          <p14:tracePt t="130856" x="2228850" y="1743075"/>
          <p14:tracePt t="130872" x="2208213" y="1743075"/>
          <p14:tracePt t="130890" x="2179638" y="1743075"/>
          <p14:tracePt t="130906" x="2151063" y="1743075"/>
          <p14:tracePt t="130922" x="2085975" y="1743075"/>
          <p14:tracePt t="130940" x="1993900" y="1743075"/>
          <p14:tracePt t="130956" x="1857375" y="1743075"/>
          <p14:tracePt t="130972" x="1814513" y="1743075"/>
          <p14:tracePt t="130988" x="1808163" y="1743075"/>
          <p14:tracePt t="131005" x="1779588" y="1743075"/>
          <p14:tracePt t="131022" x="1722438" y="1743075"/>
          <p14:tracePt t="131038" x="1628775" y="1751013"/>
          <p14:tracePt t="131055" x="1500188" y="1771650"/>
          <p14:tracePt t="131072" x="1343025" y="1785938"/>
          <p14:tracePt t="131089" x="1243013" y="1785938"/>
          <p14:tracePt t="131105" x="1200150" y="1785938"/>
          <p14:tracePt t="131122" x="1165225" y="1785938"/>
          <p14:tracePt t="131138" x="1143000" y="1785938"/>
          <p14:tracePt t="131138" x="1128713" y="1785938"/>
          <p14:tracePt t="131156" x="1093788" y="1785938"/>
          <p14:tracePt t="131171" x="1050925" y="1785938"/>
          <p14:tracePt t="131189" x="993775" y="1785938"/>
          <p14:tracePt t="131204" x="965200" y="1785938"/>
          <p14:tracePt t="131223" x="950913" y="1779588"/>
          <p14:tracePt t="131239" x="922338" y="1779588"/>
          <p14:tracePt t="131255" x="914400" y="1779588"/>
          <p14:tracePt t="131272" x="893763" y="1771650"/>
          <p14:tracePt t="131289" x="879475" y="1771650"/>
          <p14:tracePt t="131306" x="857250" y="1771650"/>
          <p14:tracePt t="131322" x="828675" y="1757363"/>
          <p14:tracePt t="131339" x="800100" y="1751013"/>
          <p14:tracePt t="131355" x="771525" y="1736725"/>
          <p14:tracePt t="131355" x="765175" y="1736725"/>
          <p14:tracePt t="131372" x="750888" y="1728788"/>
          <p14:tracePt t="131388" x="728663" y="1728788"/>
          <p14:tracePt t="131405" x="714375" y="1722438"/>
          <p14:tracePt t="131422" x="700088" y="1722438"/>
          <p14:tracePt t="131438" x="679450" y="1714500"/>
          <p14:tracePt t="131455" x="650875" y="1700213"/>
          <p14:tracePt t="131472" x="614363" y="1700213"/>
          <p14:tracePt t="131489" x="608013" y="1693863"/>
          <p14:tracePt t="131505" x="593725" y="1685925"/>
          <p14:tracePt t="131522" x="585788" y="1665288"/>
          <p14:tracePt t="131555" x="565150" y="1651000"/>
          <p14:tracePt t="131604" x="565150" y="1628775"/>
          <p14:tracePt t="131612" x="565150" y="1622425"/>
          <p14:tracePt t="131620" x="565150" y="1614488"/>
          <p14:tracePt t="131628" x="565150" y="1608138"/>
          <p14:tracePt t="131638" x="565150" y="1585913"/>
          <p14:tracePt t="131655" x="565150" y="1571625"/>
          <p14:tracePt t="131672" x="565150" y="1557338"/>
          <p14:tracePt t="131688" x="565150" y="1550988"/>
          <p14:tracePt t="131705" x="565150" y="1543050"/>
          <p14:tracePt t="131721" x="571500" y="1522413"/>
          <p14:tracePt t="131739" x="585788" y="1508125"/>
          <p14:tracePt t="131756" x="593725" y="1500188"/>
          <p14:tracePt t="131771" x="600075" y="1485900"/>
          <p14:tracePt t="131812" x="622300" y="1471613"/>
          <p14:tracePt t="131815" x="636588" y="1465263"/>
          <p14:tracePt t="131821" x="650875" y="1457325"/>
          <p14:tracePt t="131838" x="679450" y="1450975"/>
          <p14:tracePt t="131855" x="700088" y="1436688"/>
          <p14:tracePt t="131871" x="708025" y="1436688"/>
          <p14:tracePt t="131888" x="722313" y="1422400"/>
          <p14:tracePt t="131904" x="750888" y="1422400"/>
          <p14:tracePt t="131921" x="765175" y="1414463"/>
          <p14:tracePt t="131938" x="793750" y="1408113"/>
          <p14:tracePt t="131954" x="842963" y="1385888"/>
          <p14:tracePt t="131971" x="879475" y="1385888"/>
          <p14:tracePt t="131987" x="900113" y="1385888"/>
          <p14:tracePt t="132005" x="922338" y="1385888"/>
          <p14:tracePt t="132021" x="965200" y="1385888"/>
          <p14:tracePt t="132038" x="979488" y="1385888"/>
          <p14:tracePt t="132054" x="1000125" y="1385888"/>
          <p14:tracePt t="132071" x="1028700" y="1385888"/>
          <p14:tracePt t="132087" x="1071563" y="1385888"/>
          <p14:tracePt t="132104" x="1136650" y="1385888"/>
          <p14:tracePt t="132121" x="1193800" y="1385888"/>
          <p14:tracePt t="132137" x="1257300" y="1385888"/>
          <p14:tracePt t="132154" x="1285875" y="1385888"/>
          <p14:tracePt t="132170" x="1322388" y="1385888"/>
          <p14:tracePt t="132170" x="1343025" y="1385888"/>
          <p14:tracePt t="132188" x="1385888" y="1385888"/>
          <p14:tracePt t="132204" x="1428750" y="1385888"/>
          <p14:tracePt t="132220" x="1471613" y="1385888"/>
          <p14:tracePt t="132237" x="1514475" y="1385888"/>
          <p14:tracePt t="132253" x="1557338" y="1385888"/>
          <p14:tracePt t="132271" x="1571625" y="1385888"/>
          <p14:tracePt t="132287" x="1608138" y="1385888"/>
          <p14:tracePt t="132304" x="1651000" y="1385888"/>
          <p14:tracePt t="132320" x="1714500" y="1385888"/>
          <p14:tracePt t="132337" x="1771650" y="1385888"/>
          <p14:tracePt t="132353" x="1836738" y="1385888"/>
          <p14:tracePt t="132370" x="1879600" y="1385888"/>
          <p14:tracePt t="132387" x="1928813" y="1385888"/>
          <p14:tracePt t="132404" x="1965325" y="1385888"/>
          <p14:tracePt t="132420" x="1979613" y="1385888"/>
          <p14:tracePt t="132437" x="2014538" y="1379538"/>
          <p14:tracePt t="132453" x="2036763" y="1379538"/>
          <p14:tracePt t="132470" x="2057400" y="1379538"/>
          <p14:tracePt t="132486" x="2100263" y="1371600"/>
          <p14:tracePt t="132503" x="2165350" y="1371600"/>
          <p14:tracePt t="132520" x="2208213" y="1371600"/>
          <p14:tracePt t="132536" x="2236788" y="1371600"/>
          <p14:tracePt t="132553" x="2251075" y="1371600"/>
          <p14:tracePt t="132570" x="2257425" y="1371600"/>
          <p14:tracePt t="132587" x="2286000" y="1371600"/>
          <p14:tracePt t="132587" x="2314575" y="1371600"/>
          <p14:tracePt t="132604" x="2393950" y="1371600"/>
          <p14:tracePt t="132619" x="2436813" y="1371600"/>
          <p14:tracePt t="132636" x="2451100" y="1371600"/>
          <p14:tracePt t="132652" x="2465388" y="1371600"/>
          <p14:tracePt t="132691" x="2471738" y="1371600"/>
          <p14:tracePt t="132702" x="2479675" y="1371600"/>
          <p14:tracePt t="132705" x="2508250" y="1371600"/>
          <p14:tracePt t="132719" x="2522538" y="1371600"/>
          <p14:tracePt t="132736" x="2528888" y="1379538"/>
          <p14:tracePt t="132753" x="2536825" y="1393825"/>
          <p14:tracePt t="132769" x="2551113" y="1428750"/>
          <p14:tracePt t="132787" x="2557463" y="1465263"/>
          <p14:tracePt t="132804" x="2557463" y="1479550"/>
          <p14:tracePt t="132820" x="2557463" y="1500188"/>
          <p14:tracePt t="132837" x="2557463" y="1508125"/>
          <p14:tracePt t="132852" x="2557463" y="1528763"/>
          <p14:tracePt t="132869" x="2557463" y="1536700"/>
          <p14:tracePt t="132885" x="2551113" y="1565275"/>
          <p14:tracePt t="132902" x="2543175" y="1579563"/>
          <p14:tracePt t="133012" x="2528888" y="1579563"/>
          <p14:tracePt t="133020" x="2508250" y="1571625"/>
          <p14:tracePt t="133036" x="2500313" y="1543050"/>
          <p14:tracePt t="133039" x="2493963" y="1508125"/>
          <p14:tracePt t="133053" x="2479675" y="1493838"/>
          <p14:tracePt t="133070" x="2471738" y="1457325"/>
          <p14:tracePt t="133086" x="2471738" y="1443038"/>
          <p14:tracePt t="133102" x="2457450" y="1422400"/>
          <p14:tracePt t="133118" x="2457450" y="1414463"/>
          <p14:tracePt t="133136" x="2451100" y="1400175"/>
          <p14:tracePt t="133180" x="2451100" y="1385888"/>
          <p14:tracePt t="133188" x="2443163" y="1379538"/>
          <p14:tracePt t="133204" x="2436813" y="1371600"/>
          <p14:tracePt t="133220" x="2428875" y="1365250"/>
          <p14:tracePt t="133252" x="2422525" y="1357313"/>
          <p14:tracePt t="133292" x="2408238" y="1357313"/>
          <p14:tracePt t="133299" x="2400300" y="1357313"/>
          <p14:tracePt t="133308" x="2393950" y="1357313"/>
          <p14:tracePt t="133316" x="2386013" y="1357313"/>
          <p14:tracePt t="133324" x="2365375" y="1357313"/>
          <p14:tracePt t="133336" x="2328863" y="1357313"/>
          <p14:tracePt t="133352" x="2314575" y="1357313"/>
          <p14:tracePt t="133369" x="2286000" y="1357313"/>
          <p14:tracePt t="133386" x="2251075" y="1357313"/>
          <p14:tracePt t="133402" x="2228850" y="1371600"/>
          <p14:tracePt t="133419" x="2193925" y="1371600"/>
          <p14:tracePt t="133435" x="2100263" y="1385888"/>
          <p14:tracePt t="133452" x="2043113" y="1385888"/>
          <p14:tracePt t="133469" x="1979613" y="1385888"/>
          <p14:tracePt t="133485" x="1922463" y="1393825"/>
          <p14:tracePt t="133502" x="1865313" y="1400175"/>
          <p14:tracePt t="133518" x="1814513" y="1400175"/>
          <p14:tracePt t="133535" x="1771650" y="1400175"/>
          <p14:tracePt t="133551" x="1722438" y="1400175"/>
          <p14:tracePt t="133568" x="1651000" y="1400175"/>
          <p14:tracePt t="133585" x="1571625" y="1400175"/>
          <p14:tracePt t="133602" x="1450975" y="1400175"/>
          <p14:tracePt t="133618" x="1343025" y="1400175"/>
          <p14:tracePt t="133635" x="1279525" y="1400175"/>
          <p14:tracePt t="133651" x="1179513" y="1400175"/>
          <p14:tracePt t="133668" x="1057275" y="1400175"/>
          <p14:tracePt t="133685" x="914400" y="1400175"/>
          <p14:tracePt t="133701" x="808038" y="1400175"/>
          <p14:tracePt t="133718" x="750888" y="1400175"/>
          <p14:tracePt t="133734" x="742950" y="1400175"/>
          <p14:tracePt t="133751" x="714375" y="1400175"/>
          <p14:tracePt t="133767" x="671513" y="1400175"/>
          <p14:tracePt t="133785" x="650875" y="1400175"/>
          <p14:tracePt t="133801" x="636588" y="1400175"/>
          <p14:tracePt t="133852" x="628650" y="1400175"/>
          <p14:tracePt t="133883" x="608013" y="1400175"/>
          <p14:tracePt t="133923" x="600075" y="1400175"/>
          <p14:tracePt t="133931" x="585788" y="1393825"/>
          <p14:tracePt t="133939" x="579438" y="1385888"/>
          <p14:tracePt t="133956" x="571500" y="1379538"/>
          <p14:tracePt t="134020" x="565150" y="1371600"/>
          <p14:tracePt t="134052" x="565150" y="1357313"/>
          <p14:tracePt t="134060" x="565150" y="1328738"/>
          <p14:tracePt t="134068" x="565150" y="1314450"/>
          <p14:tracePt t="134076" x="565150" y="1293813"/>
          <p14:tracePt t="134085" x="565150" y="1257300"/>
          <p14:tracePt t="134101" x="565150" y="1228725"/>
          <p14:tracePt t="134118" x="565150" y="1222375"/>
          <p14:tracePt t="134134" x="565150" y="1214438"/>
          <p14:tracePt t="134152" x="565150" y="1185863"/>
          <p14:tracePt t="134167" x="565150" y="1179513"/>
          <p14:tracePt t="134203" x="565150" y="1171575"/>
          <p14:tracePt t="134204" x="571500" y="1165225"/>
          <p14:tracePt t="134243" x="579438" y="1157288"/>
          <p14:tracePt t="134251" x="585788" y="1150938"/>
          <p14:tracePt t="134259" x="593725" y="1150938"/>
          <p14:tracePt t="134267" x="608013" y="1143000"/>
          <p14:tracePt t="134284" x="628650" y="1136650"/>
          <p14:tracePt t="134301" x="657225" y="1128713"/>
          <p14:tracePt t="134317" x="665163" y="1128713"/>
          <p14:tracePt t="134334" x="685800" y="1122363"/>
          <p14:tracePt t="134350" x="708025" y="1114425"/>
          <p14:tracePt t="134367" x="722313" y="1108075"/>
          <p14:tracePt t="134384" x="750888" y="1093788"/>
          <p14:tracePt t="134400" x="771525" y="1079500"/>
          <p14:tracePt t="134417" x="785813" y="1065213"/>
          <p14:tracePt t="134433" x="808038" y="1057275"/>
          <p14:tracePt t="134450" x="842963" y="1028700"/>
          <p14:tracePt t="134468" x="871538" y="1014413"/>
          <p14:tracePt t="134484" x="908050" y="1008063"/>
          <p14:tracePt t="134501" x="922338" y="985838"/>
          <p14:tracePt t="134517" x="942975" y="979488"/>
          <p14:tracePt t="134534" x="957263" y="979488"/>
          <p14:tracePt t="134550" x="971550" y="971550"/>
          <p14:tracePt t="134567" x="1008063" y="965200"/>
          <p14:tracePt t="134584" x="1036638" y="965200"/>
          <p14:tracePt t="134601" x="1050925" y="965200"/>
          <p14:tracePt t="134618" x="1065213" y="957263"/>
          <p14:tracePt t="134634" x="1085850" y="950913"/>
          <p14:tracePt t="134650" x="1128713" y="950913"/>
          <p14:tracePt t="134667" x="1193800" y="936625"/>
          <p14:tracePt t="134685" x="1214438" y="936625"/>
          <p14:tracePt t="134700" x="1236663" y="936625"/>
          <p14:tracePt t="134717" x="1265238" y="936625"/>
          <p14:tracePt t="134734" x="1293813" y="922338"/>
          <p14:tracePt t="134751" x="1336675" y="922338"/>
          <p14:tracePt t="134767" x="1385888" y="922338"/>
          <p14:tracePt t="134784" x="1414463" y="922338"/>
          <p14:tracePt t="134800" x="1465263" y="922338"/>
          <p14:tracePt t="134817" x="1479550" y="922338"/>
          <p14:tracePt t="134833" x="1514475" y="914400"/>
          <p14:tracePt t="134850" x="1543050" y="908050"/>
          <p14:tracePt t="134867" x="1571625" y="908050"/>
          <p14:tracePt t="134883" x="1614488" y="900113"/>
          <p14:tracePt t="134900" x="1622425" y="893763"/>
          <p14:tracePt t="134916" x="1651000" y="893763"/>
          <p14:tracePt t="134933" x="1665288" y="893763"/>
          <p14:tracePt t="134950" x="1708150" y="893763"/>
          <p14:tracePt t="134966" x="1743075" y="893763"/>
          <p14:tracePt t="134983" x="1757363" y="893763"/>
          <p14:tracePt t="135000" x="1785938" y="879475"/>
          <p14:tracePt t="135017" x="1814513" y="879475"/>
          <p14:tracePt t="135033" x="1843088" y="879475"/>
          <p14:tracePt t="135050" x="1885950" y="879475"/>
          <p14:tracePt t="135066" x="1908175" y="879475"/>
          <p14:tracePt t="135083" x="1922463" y="879475"/>
          <p14:tracePt t="135100" x="1943100" y="879475"/>
          <p14:tracePt t="135117" x="1957388" y="879475"/>
          <p14:tracePt t="135133" x="1985963" y="879475"/>
          <p14:tracePt t="135150" x="2014538" y="879475"/>
          <p14:tracePt t="135166" x="2028825" y="879475"/>
          <p14:tracePt t="135183" x="2051050" y="885825"/>
          <p14:tracePt t="135200" x="2079625" y="900113"/>
          <p14:tracePt t="135216" x="2100263" y="908050"/>
          <p14:tracePt t="135233" x="2108200" y="914400"/>
          <p14:tracePt t="135249" x="2128838" y="922338"/>
          <p14:tracePt t="135266" x="2143125" y="936625"/>
          <p14:tracePt t="135356" x="2151063" y="942975"/>
          <p14:tracePt t="135364" x="2151063" y="950913"/>
          <p14:tracePt t="135365" x="2165350" y="979488"/>
          <p14:tracePt t="135383" x="2179638" y="993775"/>
          <p14:tracePt t="135399" x="2179638" y="1014413"/>
          <p14:tracePt t="135416" x="2185988" y="1022350"/>
          <p14:tracePt t="135432" x="2185988" y="1028700"/>
          <p14:tracePt t="135450" x="2193925" y="1036638"/>
          <p14:tracePt t="135465" x="2193925" y="1050925"/>
          <p14:tracePt t="135482" x="2200275" y="1065213"/>
          <p14:tracePt t="135482" x="2208213" y="1079500"/>
          <p14:tracePt t="135500" x="2222500" y="1100138"/>
          <p14:tracePt t="135515" x="2243138" y="1122363"/>
          <p14:tracePt t="135532" x="2243138" y="1128713"/>
          <p14:tracePt t="135548" x="2243138" y="1136650"/>
          <p14:tracePt t="135587" x="2251075" y="1143000"/>
          <p14:tracePt t="136244" x="2251075" y="1150938"/>
          <p14:tracePt t="136260" x="2228850" y="1150938"/>
          <p14:tracePt t="136276" x="2222500" y="1150938"/>
          <p14:tracePt t="136292" x="2214563" y="1150938"/>
          <p14:tracePt t="136302" x="2208213" y="1157288"/>
          <p14:tracePt t="136356" x="2193925" y="1157288"/>
          <p14:tracePt t="136372" x="2179638" y="1165225"/>
          <p14:tracePt t="136404" x="2171700" y="1171575"/>
          <p14:tracePt t="136436" x="2157413" y="1171575"/>
          <p14:tracePt t="136444" x="2143125" y="1179513"/>
          <p14:tracePt t="136476" x="2128838" y="1185863"/>
          <p14:tracePt t="136516" x="2114550" y="1193800"/>
          <p14:tracePt t="136580" x="2108200" y="1193800"/>
          <p14:tracePt t="136612" x="2079625" y="1214438"/>
          <p14:tracePt t="136659" x="2065338" y="1228725"/>
          <p14:tracePt t="136915" x="2051050" y="1257300"/>
          <p14:tracePt t="136932" x="2051050" y="1265238"/>
          <p14:tracePt t="136940" x="2043113" y="1271588"/>
          <p14:tracePt t="136980" x="2036763" y="1300163"/>
          <p14:tracePt t="136988" x="2028825" y="1308100"/>
          <p14:tracePt t="136996" x="2022475" y="1314450"/>
          <p14:tracePt t="137004" x="2008188" y="1328738"/>
          <p14:tracePt t="137014" x="2000250" y="1343025"/>
          <p14:tracePt t="137030" x="1979613" y="1365250"/>
          <p14:tracePt t="137047" x="1965325" y="1385888"/>
          <p14:tracePt t="137064" x="1957388" y="1422400"/>
          <p14:tracePt t="137080" x="1936750" y="1436688"/>
          <p14:tracePt t="137097" x="1928813" y="1471613"/>
          <p14:tracePt t="137113" x="1928813" y="1479550"/>
          <p14:tracePt t="137130" x="1922463" y="1493838"/>
          <p14:tracePt t="137147" x="1914525" y="1508125"/>
          <p14:tracePt t="137188" x="1914525" y="1514475"/>
          <p14:tracePt t="137292" x="1908175" y="1522413"/>
          <p14:tracePt t="137300" x="1900238" y="1522413"/>
          <p14:tracePt t="137303" x="1893888" y="1522413"/>
          <p14:tracePt t="137313" x="1879600" y="1522413"/>
          <p14:tracePt t="137330" x="1851025" y="1493838"/>
          <p14:tracePt t="137347" x="1843088" y="1450975"/>
          <p14:tracePt t="137363" x="1814513" y="1365250"/>
          <p14:tracePt t="137380" x="1808163" y="1336675"/>
          <p14:tracePt t="137396" x="1800225" y="1300163"/>
          <p14:tracePt t="137413" x="1800225" y="1293813"/>
          <p14:tracePt t="137429" x="1800225" y="1285875"/>
          <p14:tracePt t="137446" x="1800225" y="1279525"/>
          <p14:tracePt t="137604" x="1800225" y="1293813"/>
          <p14:tracePt t="137612" x="1793875" y="1300163"/>
          <p14:tracePt t="137620" x="1793875" y="1343025"/>
          <p14:tracePt t="137629" x="1793875" y="1379538"/>
          <p14:tracePt t="137647" x="1793875" y="1408113"/>
          <p14:tracePt t="137662" x="1793875" y="1422400"/>
          <p14:tracePt t="137680" x="1771650" y="1465263"/>
          <p14:tracePt t="137696" x="1765300" y="1493838"/>
          <p14:tracePt t="137712" x="1765300" y="1508125"/>
          <p14:tracePt t="137729" x="1757363" y="1514475"/>
          <p14:tracePt t="137787" x="1743075" y="1514475"/>
          <p14:tracePt t="137795" x="1693863" y="1514475"/>
          <p14:tracePt t="137804" x="1665288" y="1514475"/>
          <p14:tracePt t="137811" x="1614488" y="1500188"/>
          <p14:tracePt t="137819" x="1550988" y="1436688"/>
          <p14:tracePt t="137829" x="1528763" y="1414463"/>
          <p14:tracePt t="137845" x="1471613" y="1365250"/>
          <p14:tracePt t="137862" x="1436688" y="1336675"/>
          <p14:tracePt t="137879" x="1414463" y="1328738"/>
          <p14:tracePt t="137895" x="1393825" y="1308100"/>
          <p14:tracePt t="137912" x="1365250" y="1300163"/>
          <p14:tracePt t="137928" x="1322388" y="1300163"/>
          <p14:tracePt t="137945" x="1285875" y="1300163"/>
          <p14:tracePt t="137962" x="1265238" y="1300163"/>
          <p14:tracePt t="137962" x="1250950" y="1300163"/>
          <p14:tracePt t="137980" x="1228725" y="1300163"/>
          <p14:tracePt t="137996" x="1165225" y="1328738"/>
          <p14:tracePt t="138012" x="1085850" y="1379538"/>
          <p14:tracePt t="138028" x="1036638" y="1422400"/>
          <p14:tracePt t="138046" x="993775" y="1436688"/>
          <p14:tracePt t="138062" x="957263" y="1471613"/>
          <p14:tracePt t="138079" x="942975" y="1471613"/>
          <p14:tracePt t="138140" x="928688" y="1471613"/>
          <p14:tracePt t="138148" x="922338" y="1471613"/>
          <p14:tracePt t="138156" x="908050" y="1471613"/>
          <p14:tracePt t="138164" x="879475" y="1471613"/>
          <p14:tracePt t="138179" x="857250" y="1443038"/>
          <p14:tracePt t="138196" x="836613" y="1371600"/>
          <p14:tracePt t="138212" x="828675" y="1328738"/>
          <p14:tracePt t="138228" x="822325" y="1293813"/>
          <p14:tracePt t="138245" x="814388" y="1271588"/>
          <p14:tracePt t="138261" x="814388" y="1265238"/>
          <p14:tracePt t="138278" x="814388" y="1250950"/>
          <p14:tracePt t="138396" x="814388" y="1279525"/>
          <p14:tracePt t="138404" x="814388" y="1308100"/>
          <p14:tracePt t="138412" x="800100" y="1328738"/>
          <p14:tracePt t="138417" x="793750" y="1357313"/>
          <p14:tracePt t="138428" x="793750" y="1393825"/>
          <p14:tracePt t="138445" x="793750" y="1408113"/>
          <p14:tracePt t="138462" x="785813" y="1436688"/>
          <p14:tracePt t="138478" x="785813" y="1450975"/>
          <p14:tracePt t="138495" x="785813" y="1471613"/>
          <p14:tracePt t="138532" x="785813" y="1479550"/>
          <p14:tracePt t="138604" x="785813" y="1471613"/>
          <p14:tracePt t="138612" x="785813" y="1428750"/>
          <p14:tracePt t="138620" x="793750" y="1400175"/>
          <p14:tracePt t="138628" x="800100" y="1371600"/>
          <p14:tracePt t="138636" x="822325" y="1308100"/>
          <p14:tracePt t="138644" x="822325" y="1279525"/>
          <p14:tracePt t="138661" x="828675" y="1257300"/>
          <p14:tracePt t="138771" x="836613" y="1257300"/>
          <p14:tracePt t="138795" x="850900" y="1265238"/>
          <p14:tracePt t="138803" x="850900" y="1293813"/>
          <p14:tracePt t="138811" x="850900" y="1328738"/>
          <p14:tracePt t="138819" x="850900" y="1350963"/>
          <p14:tracePt t="138819" x="850900" y="1379538"/>
          <p14:tracePt t="138828" x="850900" y="1385888"/>
          <p14:tracePt t="138844" x="850900" y="1400175"/>
          <p14:tracePt t="138899" x="857250" y="1408113"/>
          <p14:tracePt t="138915" x="865188" y="1408113"/>
          <p14:tracePt t="138923" x="871538" y="1408113"/>
          <p14:tracePt t="138931" x="879475" y="1408113"/>
          <p14:tracePt t="138936" x="908050" y="1408113"/>
          <p14:tracePt t="138944" x="950913" y="1408113"/>
          <p14:tracePt t="138960" x="1022350" y="1365250"/>
          <p14:tracePt t="138977" x="1085850" y="1336675"/>
          <p14:tracePt t="138993" x="1136650" y="1308100"/>
          <p14:tracePt t="139011" x="1208088" y="1265238"/>
          <p14:tracePt t="139027" x="1265238" y="1236663"/>
          <p14:tracePt t="139043" x="1300163" y="1228725"/>
          <p14:tracePt t="139091" x="1308100" y="1228725"/>
          <p14:tracePt t="139099" x="1336675" y="1228725"/>
          <p14:tracePt t="139107" x="1350963" y="1228725"/>
          <p14:tracePt t="139127" x="1385888" y="1250950"/>
          <p14:tracePt t="139128" x="1414463" y="1285875"/>
          <p14:tracePt t="139143" x="1428750" y="1308100"/>
          <p14:tracePt t="139160" x="1436688" y="1322388"/>
          <p14:tracePt t="139177" x="1443038" y="1343025"/>
          <p14:tracePt t="139193" x="1443038" y="1350963"/>
          <p14:tracePt t="139211" x="1450975" y="1365250"/>
          <p14:tracePt t="139227" x="1465263" y="1379538"/>
          <p14:tracePt t="139292" x="1471613" y="1379538"/>
          <p14:tracePt t="139304" x="1485900" y="1379538"/>
          <p14:tracePt t="139310" x="1514475" y="1379538"/>
          <p14:tracePt t="139327" x="1557338" y="1357313"/>
          <p14:tracePt t="139344" x="1608138" y="1308100"/>
          <p14:tracePt t="139360" x="1643063" y="1279525"/>
          <p14:tracePt t="139377" x="1679575" y="1250950"/>
          <p14:tracePt t="139394" x="1693863" y="1236663"/>
          <p14:tracePt t="139468" x="1708150" y="1236663"/>
          <p14:tracePt t="139476" x="1714500" y="1236663"/>
          <p14:tracePt t="139484" x="1722438" y="1236663"/>
          <p14:tracePt t="139493" x="1757363" y="1243013"/>
          <p14:tracePt t="139510" x="1757363" y="1265238"/>
          <p14:tracePt t="139527" x="1765300" y="1293813"/>
          <p14:tracePt t="139543" x="1765300" y="1314450"/>
          <p14:tracePt t="139589" x="1771650" y="1322388"/>
          <p14:tracePt t="139692" x="1808163" y="1322388"/>
          <p14:tracePt t="139701" x="1871663" y="1279525"/>
          <p14:tracePt t="139708" x="1900238" y="1271588"/>
          <p14:tracePt t="139715" x="1951038" y="1228725"/>
          <p14:tracePt t="139726" x="1979613" y="1222375"/>
          <p14:tracePt t="139744" x="1993900" y="1214438"/>
          <p14:tracePt t="139760" x="2014538" y="1200150"/>
          <p14:tracePt t="139776" x="2043113" y="1200150"/>
          <p14:tracePt t="139794" x="2051050" y="1193800"/>
          <p14:tracePt t="139810" x="2071688" y="1193800"/>
          <p14:tracePt t="139827" x="2079625" y="1193800"/>
          <p14:tracePt t="139843" x="2100263" y="1193800"/>
          <p14:tracePt t="139859" x="2151063" y="1200150"/>
          <p14:tracePt t="139877" x="2193925" y="1208088"/>
          <p14:tracePt t="139892" x="2228850" y="1236663"/>
          <p14:tracePt t="139909" x="2251075" y="1236663"/>
          <p14:tracePt t="139926" x="2300288" y="1243013"/>
          <p14:tracePt t="139943" x="2328863" y="1250950"/>
          <p14:tracePt t="139959" x="2365375" y="1257300"/>
          <p14:tracePt t="139976" x="2386013" y="1265238"/>
          <p14:tracePt t="139992" x="2422525" y="1293813"/>
          <p14:tracePt t="140009" x="2465388" y="1322388"/>
          <p14:tracePt t="140026" x="2486025" y="1343025"/>
          <p14:tracePt t="140042" x="2514600" y="1371600"/>
          <p14:tracePt t="140059" x="2536825" y="1385888"/>
          <p14:tracePt t="140075" x="2543175" y="1400175"/>
          <p14:tracePt t="140092" x="2543175" y="1414463"/>
          <p14:tracePt t="140109" x="2543175" y="1450975"/>
          <p14:tracePt t="140126" x="2543175" y="1471613"/>
          <p14:tracePt t="140142" x="2543175" y="1485900"/>
          <p14:tracePt t="140159" x="2543175" y="1514475"/>
          <p14:tracePt t="140175" x="2528888" y="1536700"/>
          <p14:tracePt t="140192" x="2514600" y="1550988"/>
          <p14:tracePt t="140209" x="2493963" y="1571625"/>
          <p14:tracePt t="140225" x="2457450" y="1585913"/>
          <p14:tracePt t="140243" x="2443163" y="1600200"/>
          <p14:tracePt t="140259" x="2422525" y="1614488"/>
          <p14:tracePt t="140259" x="2400300" y="1622425"/>
          <p14:tracePt t="140276" x="2371725" y="1636713"/>
          <p14:tracePt t="140293" x="2357438" y="1651000"/>
          <p14:tracePt t="140309" x="2308225" y="1693863"/>
          <p14:tracePt t="140326" x="2271713" y="1708150"/>
          <p14:tracePt t="140342" x="2228850" y="1722438"/>
          <p14:tracePt t="140359" x="2214563" y="1728788"/>
          <p14:tracePt t="140375" x="2185988" y="1736725"/>
          <p14:tracePt t="140392" x="2143125" y="1736725"/>
          <p14:tracePt t="140409" x="2100263" y="1736725"/>
          <p14:tracePt t="140426" x="2022475" y="1751013"/>
          <p14:tracePt t="140442" x="1993900" y="1751013"/>
          <p14:tracePt t="140459" x="1971675" y="1751013"/>
          <p14:tracePt t="140475" x="1885950" y="1765300"/>
          <p14:tracePt t="140492" x="1843088" y="1779588"/>
          <p14:tracePt t="140508" x="1800225" y="1785938"/>
          <p14:tracePt t="140525" x="1757363" y="1785938"/>
          <p14:tracePt t="140542" x="1700213" y="1793875"/>
          <p14:tracePt t="140559" x="1657350" y="1793875"/>
          <p14:tracePt t="140575" x="1593850" y="1793875"/>
          <p14:tracePt t="140591" x="1536700" y="1814513"/>
          <p14:tracePt t="140609" x="1479550" y="1822450"/>
          <p14:tracePt t="140625" x="1436688" y="1822450"/>
          <p14:tracePt t="140642" x="1393825" y="1822450"/>
          <p14:tracePt t="140658" x="1336675" y="1822450"/>
          <p14:tracePt t="140675" x="1279525" y="1822450"/>
          <p14:tracePt t="140708" x="1228725" y="1822450"/>
          <p14:tracePt t="140708" x="1214438" y="1822450"/>
          <p14:tracePt t="140725" x="1179513" y="1822450"/>
          <p14:tracePt t="140741" x="1128713" y="1822450"/>
          <p14:tracePt t="140758" x="1079500" y="1822450"/>
          <p14:tracePt t="140774" x="1014413" y="1822450"/>
          <p14:tracePt t="140792" x="928688" y="1822450"/>
          <p14:tracePt t="140808" x="865188" y="1808163"/>
          <p14:tracePt t="140824" x="822325" y="1800225"/>
          <p14:tracePt t="140841" x="771525" y="1793875"/>
          <p14:tracePt t="140858" x="742950" y="1785938"/>
          <p14:tracePt t="140875" x="714375" y="1765300"/>
          <p14:tracePt t="140891" x="665163" y="1743075"/>
          <p14:tracePt t="140908" x="642938" y="1714500"/>
          <p14:tracePt t="140924" x="608013" y="1679575"/>
          <p14:tracePt t="140941" x="579438" y="1651000"/>
          <p14:tracePt t="140957" x="571500" y="1643063"/>
          <p14:tracePt t="140974" x="557213" y="1608138"/>
          <p14:tracePt t="140991" x="557213" y="1565275"/>
          <p14:tracePt t="141007" x="550863" y="1508125"/>
          <p14:tracePt t="141024" x="550863" y="1457325"/>
          <p14:tracePt t="141041" x="550863" y="1414463"/>
          <p14:tracePt t="141057" x="550863" y="1371600"/>
          <p14:tracePt t="141074" x="550863" y="1336675"/>
          <p14:tracePt t="141091" x="579438" y="1250950"/>
          <p14:tracePt t="141108" x="614363" y="1214438"/>
          <p14:tracePt t="141125" x="628650" y="1179513"/>
          <p14:tracePt t="141141" x="650875" y="1165225"/>
          <p14:tracePt t="141158" x="657225" y="1157288"/>
          <p14:tracePt t="141174" x="685800" y="1128713"/>
          <p14:tracePt t="141191" x="714375" y="1108075"/>
          <p14:tracePt t="141191" x="750888" y="1085850"/>
          <p14:tracePt t="141224" x="771525" y="1065213"/>
          <p14:tracePt t="141225" x="842963" y="1028700"/>
          <p14:tracePt t="141242" x="922338" y="1008063"/>
          <p14:tracePt t="141258" x="979488" y="979488"/>
          <p14:tracePt t="141274" x="1036638" y="971550"/>
          <p14:tracePt t="141291" x="1128713" y="950913"/>
          <p14:tracePt t="141308" x="1279525" y="922338"/>
          <p14:tracePt t="141324" x="1379538" y="922338"/>
          <p14:tracePt t="141341" x="1485900" y="922338"/>
          <p14:tracePt t="141357" x="1593850" y="922338"/>
          <p14:tracePt t="141374" x="1700213" y="922338"/>
          <p14:tracePt t="141391" x="1765300" y="922338"/>
          <p14:tracePt t="141407" x="1814513" y="922338"/>
          <p14:tracePt t="141424" x="1851025" y="928688"/>
          <p14:tracePt t="141440" x="1900238" y="936625"/>
          <p14:tracePt t="141457" x="1943100" y="942975"/>
          <p14:tracePt t="141474" x="2022475" y="965200"/>
          <p14:tracePt t="141491" x="2079625" y="971550"/>
          <p14:tracePt t="141491" x="2108200" y="985838"/>
          <p14:tracePt t="141524" x="2114550" y="985838"/>
          <p14:tracePt t="141628" x="2122488" y="1008063"/>
          <p14:tracePt t="141636" x="2122488" y="1057275"/>
          <p14:tracePt t="141643" x="2122488" y="1150938"/>
          <p14:tracePt t="141657" x="2036763" y="1243013"/>
          <p14:tracePt t="141673" x="1979613" y="1285875"/>
          <p14:tracePt t="141691" x="1943100" y="1293813"/>
          <p14:tracePt t="141707" x="1914525" y="1300163"/>
          <p14:tracePt t="141707" x="1900238" y="1300163"/>
          <p14:tracePt t="141724" x="1793875" y="1322388"/>
          <p14:tracePt t="141740" x="1708150" y="1336675"/>
          <p14:tracePt t="141757" x="1543050" y="1350963"/>
          <p14:tracePt t="141773" x="1408113" y="1357313"/>
          <p14:tracePt t="141790" x="1279525" y="1357313"/>
          <p14:tracePt t="141806" x="1214438" y="1357313"/>
          <p14:tracePt t="141823" x="1165225" y="1357313"/>
          <p14:tracePt t="141840" x="1093788" y="1357313"/>
          <p14:tracePt t="141856" x="985838" y="1357313"/>
          <p14:tracePt t="141874" x="914400" y="1357313"/>
          <p14:tracePt t="141889" x="836613" y="1357313"/>
          <p14:tracePt t="141906" x="800100" y="1357313"/>
          <p14:tracePt t="141923" x="742950" y="1357313"/>
          <p14:tracePt t="141940" x="722313" y="1357313"/>
          <p14:tracePt t="141956" x="693738" y="1357313"/>
          <p14:tracePt t="141973" x="650875" y="1379538"/>
          <p14:tracePt t="141989" x="622300" y="1379538"/>
          <p14:tracePt t="142006" x="600075" y="1379538"/>
          <p14:tracePt t="142023" x="593725" y="1379538"/>
          <p14:tracePt t="142039" x="571500" y="1379538"/>
          <p14:tracePt t="142300" x="585788" y="1379538"/>
          <p14:tracePt t="142316" x="600075" y="1379538"/>
          <p14:tracePt t="142324" x="608013" y="1379538"/>
          <p14:tracePt t="142332" x="614363" y="1379538"/>
          <p14:tracePt t="142340" x="665163" y="1379538"/>
          <p14:tracePt t="142357" x="708025" y="1379538"/>
          <p14:tracePt t="142372" x="742950" y="1379538"/>
          <p14:tracePt t="142390" x="771525" y="1379538"/>
          <p14:tracePt t="142436" x="779463" y="1379538"/>
          <p14:tracePt t="142444" x="808038" y="1379538"/>
          <p14:tracePt t="142452" x="814388" y="1385888"/>
          <p14:tracePt t="142460" x="822325" y="1385888"/>
          <p14:tracePt t="142472" x="842963" y="1393825"/>
          <p14:tracePt t="142489" x="850900" y="1393825"/>
          <p14:tracePt t="142506" x="857250" y="1400175"/>
          <p14:tracePt t="142522" x="857250" y="1414463"/>
          <p14:tracePt t="142539" x="857250" y="1450975"/>
          <p14:tracePt t="142555" x="857250" y="1457325"/>
          <p14:tracePt t="142572" x="857250" y="1465263"/>
          <p14:tracePt t="142588" x="857250" y="1493838"/>
          <p14:tracePt t="142605" x="857250" y="1528763"/>
          <p14:tracePt t="142622" x="850900" y="1550988"/>
          <p14:tracePt t="142638" x="850900" y="1571625"/>
          <p14:tracePt t="142655" x="842963" y="1585913"/>
          <p14:tracePt t="142671" x="842963" y="1600200"/>
          <p14:tracePt t="142707" x="842963" y="1608138"/>
          <p14:tracePt t="142835" x="842963" y="1614488"/>
          <p14:tracePt t="142844" x="857250" y="1614488"/>
          <p14:tracePt t="142852" x="885825" y="1614488"/>
          <p14:tracePt t="142860" x="928688" y="1614488"/>
          <p14:tracePt t="142873" x="950913" y="1614488"/>
          <p14:tracePt t="142888" x="971550" y="1614488"/>
          <p14:tracePt t="143180" x="985838" y="1614488"/>
          <p14:tracePt t="143188" x="993775" y="1614488"/>
          <p14:tracePt t="143196" x="1022350" y="1614488"/>
          <p14:tracePt t="143205" x="1065213" y="1628775"/>
          <p14:tracePt t="143221" x="1122363" y="1657350"/>
          <p14:tracePt t="143238" x="1171575" y="1671638"/>
          <p14:tracePt t="143254" x="1214438" y="1693863"/>
          <p14:tracePt t="143271" x="1322388" y="1757363"/>
          <p14:tracePt t="143288" x="1379538" y="1808163"/>
          <p14:tracePt t="143304" x="1436688" y="1879600"/>
          <p14:tracePt t="143321" x="1479550" y="1971675"/>
          <p14:tracePt t="143337" x="1514475" y="2043113"/>
          <p14:tracePt t="143355" x="1571625" y="2157413"/>
          <p14:tracePt t="143371" x="1636713" y="2271713"/>
          <p14:tracePt t="143388" x="1657350" y="2314575"/>
          <p14:tracePt t="143404" x="1679575" y="2371725"/>
          <p14:tracePt t="143421" x="1679575" y="2428875"/>
          <p14:tracePt t="143438" x="1679575" y="2479675"/>
          <p14:tracePt t="143454" x="1679575" y="2571750"/>
          <p14:tracePt t="143471" x="1679575" y="2665413"/>
          <p14:tracePt t="143487" x="1679575" y="2765425"/>
          <p14:tracePt t="143504" x="1679575" y="2836863"/>
          <p14:tracePt t="143521" x="1679575" y="2886075"/>
          <p14:tracePt t="143537" x="1671638" y="2943225"/>
          <p14:tracePt t="143554" x="1665288" y="3014663"/>
          <p14:tracePt t="143571" x="1657350" y="3094038"/>
          <p14:tracePt t="143588" x="1657350" y="3171825"/>
          <p14:tracePt t="143604" x="1628775" y="3265488"/>
          <p14:tracePt t="143620" x="1628775" y="3371850"/>
          <p14:tracePt t="143637" x="1622425" y="3457575"/>
          <p14:tracePt t="143654" x="1608138" y="3500438"/>
          <p14:tracePt t="143670" x="1608138" y="3536950"/>
          <p14:tracePt t="143688" x="1608138" y="3586163"/>
          <p14:tracePt t="143704" x="1585913" y="3636963"/>
          <p14:tracePt t="143720" x="1585913" y="3679825"/>
          <p14:tracePt t="143737" x="1571625" y="3736975"/>
          <p14:tracePt t="143754" x="1571625" y="3765550"/>
          <p14:tracePt t="143771" x="1571625" y="3800475"/>
          <p14:tracePt t="143787" x="1571625" y="3843338"/>
          <p14:tracePt t="143804" x="1571625" y="3851275"/>
          <p14:tracePt t="143859" x="1571625" y="3857625"/>
          <p14:tracePt t="143891" x="1579563" y="3865563"/>
          <p14:tracePt t="143899" x="1700213" y="3865563"/>
          <p14:tracePt t="143906" x="1785938" y="3865563"/>
          <p14:tracePt t="143908" x="1885950" y="3865563"/>
          <p14:tracePt t="143919" x="2114550" y="3865563"/>
          <p14:tracePt t="143936" x="2336800" y="3865563"/>
          <p14:tracePt t="143955" x="2508250" y="3843338"/>
          <p14:tracePt t="143969" x="2671763" y="3822700"/>
          <p14:tracePt t="143987" x="2836863" y="3765550"/>
          <p14:tracePt t="144003" x="2965450" y="3722688"/>
          <p14:tracePt t="144021" x="3008313" y="3714750"/>
          <p14:tracePt t="144037" x="3051175" y="3708400"/>
          <p14:tracePt t="144054" x="3122613" y="3671888"/>
          <p14:tracePt t="144069" x="3222625" y="3665538"/>
          <p14:tracePt t="144086" x="3314700" y="3651250"/>
          <p14:tracePt t="144103" x="3408363" y="3651250"/>
          <p14:tracePt t="144119" x="3508375" y="3614738"/>
          <p14:tracePt t="144137" x="3579813" y="3614738"/>
          <p14:tracePt t="144154" x="3622675" y="3608388"/>
          <p14:tracePt t="144170" x="3657600" y="3608388"/>
          <p14:tracePt t="144187" x="3665538" y="3608388"/>
          <p14:tracePt t="144220" x="3679825" y="3608388"/>
          <p14:tracePt t="144292" x="3686175" y="3608388"/>
          <p14:tracePt t="144308" x="3694113" y="3608388"/>
          <p14:tracePt t="144315" x="3700463" y="3608388"/>
          <p14:tracePt t="144322" x="3751263" y="3614738"/>
          <p14:tracePt t="144336" x="3829050" y="3636963"/>
          <p14:tracePt t="144354" x="3929063" y="3671888"/>
          <p14:tracePt t="144370" x="4000500" y="3694113"/>
          <p14:tracePt t="144386" x="4029075" y="3708400"/>
          <p14:tracePt t="144403" x="4037013" y="3714750"/>
          <p14:tracePt t="144452" x="4043363" y="3722688"/>
          <p14:tracePt t="144492" x="4043363" y="3757613"/>
          <p14:tracePt t="144500" x="4022725" y="3822700"/>
          <p14:tracePt t="144509" x="4000500" y="3857625"/>
          <p14:tracePt t="144519" x="3971925" y="3894138"/>
          <p14:tracePt t="144536" x="3965575" y="3908425"/>
          <p14:tracePt t="144553" x="3957638" y="3914775"/>
          <p14:tracePt t="144569" x="3951288" y="3914775"/>
          <p14:tracePt t="144587" x="3937000" y="3929063"/>
          <p14:tracePt t="144603" x="3914775" y="3943350"/>
          <p14:tracePt t="144603" x="3900488" y="3943350"/>
          <p14:tracePt t="144636" x="3886200" y="3943350"/>
          <p14:tracePt t="144637" x="3857625" y="3943350"/>
          <p14:tracePt t="144653" x="3822700" y="3943350"/>
          <p14:tracePt t="144669" x="3779838" y="3943350"/>
          <p14:tracePt t="144687" x="3765550" y="3943350"/>
          <p14:tracePt t="144703" x="3751263" y="3943350"/>
          <p14:tracePt t="144719" x="3736975" y="3943350"/>
          <p14:tracePt t="144736" x="3700463" y="3943350"/>
          <p14:tracePt t="144752" x="3671888" y="3943350"/>
          <p14:tracePt t="144769" x="3657600" y="3943350"/>
          <p14:tracePt t="144785" x="3622675" y="3943350"/>
          <p14:tracePt t="144802" x="3571875" y="3937000"/>
          <p14:tracePt t="144819" x="3494088" y="3908425"/>
          <p14:tracePt t="144836" x="3436938" y="3871913"/>
          <p14:tracePt t="144852" x="3414713" y="3865563"/>
          <p14:tracePt t="144868" x="3379788" y="3836988"/>
          <p14:tracePt t="144885" x="3365500" y="3822700"/>
          <p14:tracePt t="144902" x="3351213" y="3808413"/>
          <p14:tracePt t="144919" x="3328988" y="3779838"/>
          <p14:tracePt t="144935" x="3300413" y="3708400"/>
          <p14:tracePt t="144953" x="3286125" y="3665538"/>
          <p14:tracePt t="144968" x="3271838" y="3629025"/>
          <p14:tracePt t="144985" x="3271838" y="3608388"/>
          <p14:tracePt t="145001" x="3271838" y="3586163"/>
          <p14:tracePt t="145018" x="3271838" y="3565525"/>
          <p14:tracePt t="145036" x="3271838" y="3543300"/>
          <p14:tracePt t="145051" x="3271838" y="3529013"/>
          <p14:tracePt t="145069" x="3300413" y="3500438"/>
          <p14:tracePt t="145085" x="3328988" y="3494088"/>
          <p14:tracePt t="145102" x="3351213" y="3486150"/>
          <p14:tracePt t="145118" x="3422650" y="3486150"/>
          <p14:tracePt t="145135" x="3479800" y="3486150"/>
          <p14:tracePt t="145151" x="3565525" y="3486150"/>
          <p14:tracePt t="145168" x="3657600" y="3486150"/>
          <p14:tracePt t="145185" x="3779838" y="3486150"/>
          <p14:tracePt t="145201" x="3900488" y="3486150"/>
          <p14:tracePt t="145218" x="4014788" y="3500438"/>
          <p14:tracePt t="145234" x="4086225" y="3500438"/>
          <p14:tracePt t="145252" x="4100513" y="3500438"/>
          <p14:tracePt t="145268" x="4137025" y="3514725"/>
          <p14:tracePt t="145285" x="4179888" y="3522663"/>
          <p14:tracePt t="145301" x="4194175" y="3529013"/>
          <p14:tracePt t="145318" x="4214813" y="3529013"/>
          <p14:tracePt t="145372" x="4222750" y="3551238"/>
          <p14:tracePt t="145380" x="4222750" y="3557588"/>
          <p14:tracePt t="145391" x="4222750" y="3579813"/>
          <p14:tracePt t="145402" x="4208463" y="3600450"/>
          <p14:tracePt t="145418" x="4200525" y="3629025"/>
          <p14:tracePt t="145435" x="4179888" y="3665538"/>
          <p14:tracePt t="145451" x="4165600" y="3679825"/>
          <p14:tracePt t="145468" x="4137025" y="3708400"/>
          <p14:tracePt t="145484" x="4114800" y="3729038"/>
          <p14:tracePt t="145501" x="4094163" y="3765550"/>
          <p14:tracePt t="145518" x="4086225" y="3771900"/>
          <p14:tracePt t="145534" x="4079875" y="3786188"/>
          <p14:tracePt t="145551" x="4065588" y="3800475"/>
          <p14:tracePt t="145567" x="4057650" y="3808413"/>
          <p14:tracePt t="145584" x="4022725" y="3822700"/>
          <p14:tracePt t="145601" x="4008438" y="3836988"/>
          <p14:tracePt t="145618" x="3986213" y="3857625"/>
          <p14:tracePt t="145635" x="3937000" y="3894138"/>
          <p14:tracePt t="145652" x="3922713" y="3914775"/>
          <p14:tracePt t="145668" x="3908425" y="3922713"/>
          <p14:tracePt t="145685" x="3900488" y="3922713"/>
          <p14:tracePt t="145702" x="3894138" y="3929063"/>
          <p14:tracePt t="145764" x="3865563" y="3929063"/>
          <p14:tracePt t="145772" x="3857625" y="3929063"/>
          <p14:tracePt t="145780" x="3843338" y="3943350"/>
          <p14:tracePt t="145796" x="3829050" y="3943350"/>
          <p14:tracePt t="145801" x="3808413" y="3943350"/>
          <p14:tracePt t="145817" x="3779838" y="3943350"/>
          <p14:tracePt t="145834" x="3765550" y="3951288"/>
          <p14:tracePt t="145851" x="3757613" y="3957638"/>
          <p14:tracePt t="145867" x="3743325" y="3957638"/>
          <p14:tracePt t="145884" x="3736975" y="3957638"/>
          <p14:tracePt t="145900" x="3714750" y="3957638"/>
          <p14:tracePt t="145917" x="3700463" y="3957638"/>
          <p14:tracePt t="145934" x="3694113" y="3957638"/>
          <p14:tracePt t="145951" x="3665538" y="3957638"/>
          <p14:tracePt t="145967" x="3651250" y="3957638"/>
          <p14:tracePt t="145984" x="3629025" y="3957638"/>
          <p14:tracePt t="146000" x="3600450" y="3957638"/>
          <p14:tracePt t="146017" x="3594100" y="3957638"/>
          <p14:tracePt t="146033" x="3586163" y="3957638"/>
          <p14:tracePt t="146050" x="3551238" y="3957638"/>
          <p14:tracePt t="146067" x="3536950" y="3957638"/>
          <p14:tracePt t="146083" x="3522663" y="3957638"/>
          <p14:tracePt t="146100" x="3508375" y="3957638"/>
          <p14:tracePt t="146116" x="3500438" y="3957638"/>
          <p14:tracePt t="146163" x="3486150" y="3957638"/>
          <p14:tracePt t="146169" x="3479800" y="3957638"/>
          <p14:tracePt t="146174" x="3471863" y="3957638"/>
          <p14:tracePt t="146183" x="3436938" y="3957638"/>
          <p14:tracePt t="146200" x="3422650" y="3943350"/>
          <p14:tracePt t="146252" x="3379788" y="3937000"/>
          <p14:tracePt t="146260" x="3336925" y="3908425"/>
          <p14:tracePt t="146268" x="3328988" y="3900488"/>
          <p14:tracePt t="146324" x="3314700" y="3900488"/>
          <p14:tracePt t="146332" x="3308350" y="3894138"/>
          <p14:tracePt t="146340" x="3279775" y="3871913"/>
          <p14:tracePt t="146355" x="3271838" y="3865563"/>
          <p14:tracePt t="146395" x="3265488" y="3857625"/>
          <p14:tracePt t="146403" x="3257550" y="3851275"/>
          <p14:tracePt t="146411" x="3251200" y="3843338"/>
          <p14:tracePt t="146419" x="3243263" y="3829050"/>
          <p14:tracePt t="146433" x="3243263" y="3808413"/>
          <p14:tracePt t="146449" x="3243263" y="3800475"/>
          <p14:tracePt t="146467" x="3243263" y="3794125"/>
          <p14:tracePt t="146483" x="3243263" y="3771900"/>
          <p14:tracePt t="146500" x="3243263" y="3757613"/>
          <p14:tracePt t="146517" x="3243263" y="3751263"/>
          <p14:tracePt t="146534" x="3243263" y="3736975"/>
          <p14:tracePt t="146551" x="3243263" y="3729038"/>
          <p14:tracePt t="146567" x="3243263" y="3722688"/>
          <p14:tracePt t="146584" x="3243263" y="3714750"/>
          <p14:tracePt t="146628" x="3243263" y="3700463"/>
          <p14:tracePt t="146636" x="3243263" y="3694113"/>
          <p14:tracePt t="146654" x="3265488" y="3671888"/>
          <p14:tracePt t="146655" x="3271838" y="3665538"/>
          <p14:tracePt t="146666" x="3286125" y="3643313"/>
          <p14:tracePt t="146683" x="3308350" y="3629025"/>
          <p14:tracePt t="146700" x="3336925" y="3608388"/>
          <p14:tracePt t="146716" x="3357563" y="3608388"/>
          <p14:tracePt t="146734" x="3371850" y="3600450"/>
          <p14:tracePt t="146750" x="3379788" y="3600450"/>
          <p14:tracePt t="146766" x="3386138" y="3600450"/>
          <p14:tracePt t="146783" x="3394075" y="3594100"/>
          <p14:tracePt t="146800" x="3429000" y="3594100"/>
          <p14:tracePt t="146816" x="3457575" y="3586163"/>
          <p14:tracePt t="146833" x="3494088" y="3571875"/>
          <p14:tracePt t="146850" x="3514725" y="3565525"/>
          <p14:tracePt t="146866" x="3529013" y="3565525"/>
          <p14:tracePt t="146908" x="3551238" y="3551238"/>
          <p14:tracePt t="146924" x="3557588" y="3551238"/>
          <p14:tracePt t="146933" x="3571875" y="3551238"/>
          <p14:tracePt t="146940" x="3586163" y="3543300"/>
          <p14:tracePt t="146950" x="3629025" y="3529013"/>
          <p14:tracePt t="146966" x="3657600" y="3522663"/>
          <p14:tracePt t="146982" x="3671888" y="3522663"/>
          <p14:tracePt t="146999" x="3708400" y="3522663"/>
          <p14:tracePt t="147016" x="3736975" y="3514725"/>
          <p14:tracePt t="147033" x="3743325" y="3514725"/>
          <p14:tracePt t="147049" x="3751263" y="3514725"/>
          <p14:tracePt t="147066" x="3757613" y="3514725"/>
          <p14:tracePt t="147082" x="3771900" y="3514725"/>
          <p14:tracePt t="147099" x="3786188" y="3514725"/>
          <p14:tracePt t="147116" x="3808413" y="3514725"/>
          <p14:tracePt t="147132" x="3829050" y="3522663"/>
          <p14:tracePt t="147149" x="3871913" y="3543300"/>
          <p14:tracePt t="147165" x="3908425" y="3571875"/>
          <p14:tracePt t="147183" x="3922713" y="3586163"/>
          <p14:tracePt t="147199" x="3943350" y="3608388"/>
          <p14:tracePt t="147216" x="3957638" y="3622675"/>
          <p14:tracePt t="147232" x="3965575" y="3629025"/>
          <p14:tracePt t="147267" x="3986213" y="3636963"/>
          <p14:tracePt t="147282" x="4000500" y="3643313"/>
          <p14:tracePt t="147283" x="4008438" y="3651250"/>
          <p14:tracePt t="147298" x="4029075" y="3671888"/>
          <p14:tracePt t="147315" x="4051300" y="3686175"/>
          <p14:tracePt t="147363" x="4057650" y="3708400"/>
          <p14:tracePt t="147373" x="4065588" y="3714750"/>
          <p14:tracePt t="147374" x="4071938" y="3722688"/>
          <p14:tracePt t="147387" x="4079875" y="3736975"/>
          <p14:tracePt t="147435" x="4086225" y="3757613"/>
          <p14:tracePt t="147443" x="4086225" y="3771900"/>
          <p14:tracePt t="147451" x="4086225" y="3779838"/>
          <p14:tracePt t="147459" x="4086225" y="3800475"/>
          <p14:tracePt t="147468" x="4086225" y="3808413"/>
          <p14:tracePt t="147481" x="4086225" y="3814763"/>
          <p14:tracePt t="147588" x="4086225" y="3822700"/>
          <p14:tracePt t="147596" x="4079875" y="3836988"/>
          <p14:tracePt t="147604" x="4071938" y="3843338"/>
          <p14:tracePt t="147636" x="4065588" y="3851275"/>
          <p14:tracePt t="147668" x="4057650" y="3857625"/>
          <p14:tracePt t="147676" x="4051300" y="3857625"/>
          <p14:tracePt t="147684" x="4043363" y="3857625"/>
          <p14:tracePt t="147698" x="4029075" y="3871913"/>
          <p14:tracePt t="147747" x="4000500" y="3871913"/>
          <p14:tracePt t="147756" x="3986213" y="3886200"/>
          <p14:tracePt t="147788" x="3957638" y="3894138"/>
          <p14:tracePt t="147796" x="3937000" y="3908425"/>
          <p14:tracePt t="147802" x="3908425" y="3914775"/>
          <p14:tracePt t="147815" x="3894138" y="3914775"/>
          <p14:tracePt t="147832" x="3857625" y="3929063"/>
          <p14:tracePt t="147848" x="3836988" y="3937000"/>
          <p14:tracePt t="147865" x="3814763" y="3951288"/>
          <p14:tracePt t="147882" x="3800475" y="3951288"/>
          <p14:tracePt t="147898" x="3779838" y="3957638"/>
          <p14:tracePt t="147915" x="3757613" y="3957638"/>
          <p14:tracePt t="147931" x="3686175" y="3971925"/>
          <p14:tracePt t="147948" x="3594100" y="3986213"/>
          <p14:tracePt t="147964" x="3514725" y="3986213"/>
          <p14:tracePt t="147981" x="3471863" y="3986213"/>
          <p14:tracePt t="147998" x="3414713" y="3986213"/>
          <p14:tracePt t="148014" x="3365500" y="3994150"/>
          <p14:tracePt t="148031" x="3308350" y="3994150"/>
          <p14:tracePt t="148047" x="3200400" y="3994150"/>
          <p14:tracePt t="148064" x="3065463" y="3994150"/>
          <p14:tracePt t="148081" x="2957513" y="3994150"/>
          <p14:tracePt t="148097" x="2894013" y="3994150"/>
          <p14:tracePt t="148114" x="2843213" y="3994150"/>
          <p14:tracePt t="148130" x="2765425" y="3994150"/>
          <p14:tracePt t="148148" x="2714625" y="3979863"/>
          <p14:tracePt t="148164" x="2671763" y="3979863"/>
          <p14:tracePt t="148181" x="2643188" y="3979863"/>
          <p14:tracePt t="148197" x="2571750" y="3971925"/>
          <p14:tracePt t="148214" x="2493963" y="3965575"/>
          <p14:tracePt t="148230" x="2451100" y="3951288"/>
          <p14:tracePt t="148247" x="2408238" y="3951288"/>
          <p14:tracePt t="148263" x="2357438" y="3937000"/>
          <p14:tracePt t="148280" x="2336800" y="3937000"/>
          <p14:tracePt t="148297" x="2308225" y="3937000"/>
          <p14:tracePt t="148313" x="2265363" y="3937000"/>
          <p14:tracePt t="148331" x="2222500" y="3937000"/>
          <p14:tracePt t="148347" x="2151063" y="3937000"/>
          <p14:tracePt t="148364" x="2108200" y="3937000"/>
          <p14:tracePt t="148380" x="2051050" y="3937000"/>
          <p14:tracePt t="148397" x="2014538" y="3937000"/>
          <p14:tracePt t="148413" x="1965325" y="3937000"/>
          <p14:tracePt t="148430" x="1914525" y="3937000"/>
          <p14:tracePt t="148446" x="1851025" y="3922713"/>
          <p14:tracePt t="148463" x="1828800" y="3922713"/>
          <p14:tracePt t="148480" x="1785938" y="3914775"/>
          <p14:tracePt t="148496" x="1765300" y="3914775"/>
          <p14:tracePt t="148513" x="1728788" y="3914775"/>
          <p14:tracePt t="148529" x="1708150" y="3908425"/>
          <p14:tracePt t="148546" x="1685925" y="3908425"/>
          <p14:tracePt t="148563" x="1643063" y="3900488"/>
          <p14:tracePt t="148580" x="1622425" y="3886200"/>
          <p14:tracePt t="148596" x="1600200" y="3886200"/>
          <p14:tracePt t="148613" x="1593850" y="3871913"/>
          <p14:tracePt t="148651" x="1585913" y="3871913"/>
          <p14:tracePt t="148667" x="1579563" y="3871913"/>
          <p14:tracePt t="148675" x="1571625" y="3865563"/>
          <p14:tracePt t="148692" x="1565275" y="3857625"/>
          <p14:tracePt t="148697" x="1565275" y="3836988"/>
          <p14:tracePt t="148714" x="1536700" y="3794125"/>
          <p14:tracePt t="148730" x="1528763" y="3743325"/>
          <p14:tracePt t="148747" x="1522413" y="3679825"/>
          <p14:tracePt t="148763" x="1522413" y="3629025"/>
          <p14:tracePt t="148781" x="1522413" y="3600450"/>
          <p14:tracePt t="148797" x="1500188" y="3565525"/>
          <p14:tracePt t="148813" x="1493838" y="3551238"/>
          <p14:tracePt t="148830" x="1493838" y="3543300"/>
          <p14:tracePt t="148847" x="1493838" y="3536950"/>
          <p14:tracePt t="148863" x="1493838" y="3529013"/>
          <p14:tracePt t="148880" x="1508125" y="3514725"/>
          <p14:tracePt t="148896" x="1514475" y="3508375"/>
          <p14:tracePt t="148913" x="1536700" y="3500438"/>
          <p14:tracePt t="148930" x="1565275" y="3500438"/>
          <p14:tracePt t="148947" x="1585913" y="3494088"/>
          <p14:tracePt t="148963" x="1643063" y="3494088"/>
          <p14:tracePt t="148980" x="1665288" y="3494088"/>
          <p14:tracePt t="148997" x="1700213" y="3494088"/>
          <p14:tracePt t="149013" x="1722438" y="3494088"/>
          <p14:tracePt t="149030" x="1728788" y="3494088"/>
          <p14:tracePt t="149046" x="1757363" y="3494088"/>
          <p14:tracePt t="149064" x="1779588" y="3500438"/>
          <p14:tracePt t="149079" x="1808163" y="3514725"/>
          <p14:tracePt t="149096" x="1843088" y="3514725"/>
          <p14:tracePt t="149113" x="1851025" y="3522663"/>
          <p14:tracePt t="149148" x="1857375" y="3522663"/>
          <p14:tracePt t="149164" x="1865313" y="3529013"/>
          <p14:tracePt t="149180" x="1885950" y="3529013"/>
          <p14:tracePt t="149180" x="1900238" y="3529013"/>
          <p14:tracePt t="149196" x="1908175" y="3536950"/>
          <p14:tracePt t="149213" x="1914525" y="3543300"/>
          <p14:tracePt t="149229" x="1922463" y="3551238"/>
          <p14:tracePt t="149246" x="1943100" y="3565525"/>
          <p14:tracePt t="149263" x="1957388" y="3594100"/>
          <p14:tracePt t="149279" x="1971675" y="3608388"/>
          <p14:tracePt t="149296" x="1985963" y="3622675"/>
          <p14:tracePt t="149312" x="2000250" y="3643313"/>
          <p14:tracePt t="149330" x="2000250" y="3657600"/>
          <p14:tracePt t="149346" x="2022475" y="3671888"/>
          <p14:tracePt t="149363" x="2028825" y="3679825"/>
          <p14:tracePt t="149379" x="2028825" y="3694113"/>
          <p14:tracePt t="149396" x="2036763" y="3700463"/>
          <p14:tracePt t="149516" x="2043113" y="3708400"/>
          <p14:tracePt t="149644" x="2036763" y="3708400"/>
          <p14:tracePt t="149652" x="2014538" y="3708400"/>
          <p14:tracePt t="149657" x="2008188" y="3708400"/>
          <p14:tracePt t="149662" x="2000250" y="3671888"/>
          <p14:tracePt t="149679" x="2000250" y="3629025"/>
          <p14:tracePt t="149695" x="2000250" y="3571875"/>
          <p14:tracePt t="149712" x="2014538" y="3479800"/>
          <p14:tracePt t="149728" x="2036763" y="3371850"/>
          <p14:tracePt t="149745" x="2071688" y="3300413"/>
          <p14:tracePt t="149762" x="2071688" y="3228975"/>
          <p14:tracePt t="149778" x="2071688" y="3157538"/>
          <p14:tracePt t="149794" x="2071688" y="3065463"/>
          <p14:tracePt t="149812" x="2071688" y="2971800"/>
          <p14:tracePt t="149829" x="2071688" y="2908300"/>
          <p14:tracePt t="149845" x="2079625" y="2828925"/>
          <p14:tracePt t="149861" x="2079625" y="2765425"/>
          <p14:tracePt t="149878" x="2079625" y="2693988"/>
          <p14:tracePt t="149894" x="2079625" y="2651125"/>
          <p14:tracePt t="149912" x="2079625" y="2565400"/>
          <p14:tracePt t="149929" x="2079625" y="2443163"/>
          <p14:tracePt t="149945" x="2051050" y="2328863"/>
          <p14:tracePt t="149962" x="2028825" y="2236788"/>
          <p14:tracePt t="149978" x="2000250" y="2157413"/>
          <p14:tracePt t="149995" x="1979613" y="2093913"/>
          <p14:tracePt t="150012" x="1979613" y="2028825"/>
          <p14:tracePt t="150029" x="1965325" y="2000250"/>
          <p14:tracePt t="150045" x="1965325" y="1971675"/>
          <p14:tracePt t="150061" x="1951038" y="1936750"/>
          <p14:tracePt t="150078" x="1943100" y="1922463"/>
          <p14:tracePt t="150095" x="1914525" y="1885950"/>
          <p14:tracePt t="150112" x="1908175" y="1879600"/>
          <p14:tracePt t="150128" x="1900238" y="1851025"/>
          <p14:tracePt t="150145" x="1879600" y="1822450"/>
          <p14:tracePt t="150161" x="1865313" y="1800225"/>
          <p14:tracePt t="150236" x="1851025" y="1793875"/>
          <p14:tracePt t="150244" x="1836738" y="1779588"/>
          <p14:tracePt t="150251" x="1828800" y="1771650"/>
          <p14:tracePt t="150261" x="1822450" y="1751013"/>
          <p14:tracePt t="150278" x="1814513" y="1743075"/>
          <p14:tracePt t="150295" x="1808163" y="1736725"/>
          <p14:tracePt t="152851" x="1800225" y="1722438"/>
          <p14:tracePt t="152859" x="1771650" y="1722438"/>
          <p14:tracePt t="152867" x="1751013" y="1714500"/>
          <p14:tracePt t="152874" x="1700213" y="1693863"/>
          <p14:tracePt t="152891" x="1557338" y="1679575"/>
          <p14:tracePt t="152907" x="1500188" y="1665288"/>
          <p14:tracePt t="152924" x="1436688" y="1665288"/>
          <p14:tracePt t="152940" x="1393825" y="1665288"/>
          <p14:tracePt t="152957" x="1336675" y="1665288"/>
          <p14:tracePt t="152973" x="1293813" y="1665288"/>
          <p14:tracePt t="152990" x="1250950" y="1665288"/>
          <p14:tracePt t="153007" x="1236663" y="1665288"/>
          <p14:tracePt t="153023" x="1200150" y="1665288"/>
          <p14:tracePt t="153040" x="1157288" y="1665288"/>
          <p14:tracePt t="153057" x="1128713" y="1665288"/>
          <p14:tracePt t="153073" x="1085850" y="1665288"/>
          <p14:tracePt t="153090" x="1050925" y="1651000"/>
          <p14:tracePt t="153090" x="1042988" y="1651000"/>
          <p14:tracePt t="153107" x="1008063" y="1651000"/>
          <p14:tracePt t="153123" x="985838" y="1651000"/>
          <p14:tracePt t="153140" x="965200" y="1651000"/>
          <p14:tracePt t="153156" x="950913" y="1651000"/>
          <p14:tracePt t="153173" x="928688" y="1651000"/>
          <p14:tracePt t="153190" x="893763" y="1651000"/>
          <p14:tracePt t="153206" x="879475" y="1651000"/>
          <p14:tracePt t="153223" x="871538" y="1651000"/>
          <p14:tracePt t="153239" x="857250" y="1651000"/>
          <p14:tracePt t="153257" x="850900" y="1651000"/>
          <p14:tracePt t="153308" x="842963" y="1651000"/>
          <p14:tracePt t="153508" x="857250" y="1651000"/>
          <p14:tracePt t="153524" x="879475" y="1643063"/>
          <p14:tracePt t="153532" x="885825" y="1643063"/>
          <p14:tracePt t="153540" x="893763" y="1643063"/>
          <p14:tracePt t="153552" x="900113" y="1643063"/>
          <p14:tracePt t="153559" x="922338" y="1643063"/>
          <p14:tracePt t="153573" x="965200" y="1643063"/>
          <p14:tracePt t="153591" x="1014413" y="1643063"/>
          <p14:tracePt t="153607" x="1085850" y="1628775"/>
          <p14:tracePt t="153623" x="1150938" y="1628775"/>
          <p14:tracePt t="153640" x="1208088" y="1628775"/>
          <p14:tracePt t="153656" x="1250950" y="1628775"/>
          <p14:tracePt t="153674" x="1279525" y="1628775"/>
          <p14:tracePt t="153690" x="1314450" y="1628775"/>
          <p14:tracePt t="153707" x="1365250" y="1628775"/>
          <p14:tracePt t="153723" x="1436688" y="1628775"/>
          <p14:tracePt t="153723" x="1471613" y="1628775"/>
          <p14:tracePt t="153741" x="1565275" y="1628775"/>
          <p14:tracePt t="153757" x="1614488" y="1628775"/>
          <p14:tracePt t="153779" x="1685925" y="1628775"/>
          <p14:tracePt t="153799" x="1708150" y="1628775"/>
          <p14:tracePt t="153806" x="1728788" y="1628775"/>
          <p14:tracePt t="153823" x="1743075" y="1628775"/>
          <p14:tracePt t="153839" x="1751013" y="1628775"/>
          <p14:tracePt t="153884" x="1765300" y="1628775"/>
          <p14:tracePt t="153892" x="1771650" y="1628775"/>
          <p14:tracePt t="153893" x="1779588" y="1628775"/>
          <p14:tracePt t="153906" x="1785938" y="1628775"/>
          <p14:tracePt t="153923" x="1800225" y="1628775"/>
          <p14:tracePt t="153938" x="1822450" y="1628775"/>
          <p14:tracePt t="153955" x="1851025" y="1628775"/>
          <p14:tracePt t="153972" x="1857375" y="1628775"/>
          <p14:tracePt t="153989" x="1865313" y="1628775"/>
          <p14:tracePt t="154006" x="1885950" y="1628775"/>
          <p14:tracePt t="154022" x="1893888" y="1628775"/>
          <p14:tracePt t="154039" x="1914525" y="1628775"/>
          <p14:tracePt t="154056" x="1922463" y="1628775"/>
          <p14:tracePt t="154073" x="1928813" y="1628775"/>
          <p14:tracePt t="154089" x="1936750" y="1628775"/>
          <p14:tracePt t="154124" x="1951038" y="1628775"/>
          <p14:tracePt t="154140" x="1971675" y="1643063"/>
          <p14:tracePt t="154172" x="1979613" y="1643063"/>
          <p14:tracePt t="154228" x="1985963" y="1651000"/>
          <p14:tracePt t="154236" x="1993900" y="1651000"/>
          <p14:tracePt t="154316" x="2000250" y="1651000"/>
          <p14:tracePt t="154515" x="2008188" y="1651000"/>
          <p14:tracePt t="154556" x="2014538" y="1657350"/>
          <p14:tracePt t="154700" x="2028825" y="1657350"/>
          <p14:tracePt t="154716" x="2036763" y="1657350"/>
          <p14:tracePt t="154732" x="2043113" y="1657350"/>
          <p14:tracePt t="154772" x="2051050" y="1657350"/>
          <p14:tracePt t="157363" x="2065338" y="1657350"/>
          <p14:tracePt t="157379" x="2071688" y="1657350"/>
          <p14:tracePt t="157419" x="2079625" y="1657350"/>
          <p14:tracePt t="157451" x="2093913" y="1657350"/>
          <p14:tracePt t="157468" x="2108200" y="1657350"/>
          <p14:tracePt t="157499" x="2114550" y="1657350"/>
          <p14:tracePt t="157517" x="2122488" y="1657350"/>
          <p14:tracePt t="157522" x="2128838" y="1657350"/>
          <p14:tracePt t="157564" x="2143125" y="1657350"/>
          <p14:tracePt t="157580" x="2151063" y="1657350"/>
          <p14:tracePt t="157588" x="2157413" y="1657350"/>
          <p14:tracePt t="157596" x="2165350" y="1657350"/>
          <p14:tracePt t="157644" x="2179638" y="1657350"/>
          <p14:tracePt t="157656" x="2185988" y="1657350"/>
          <p14:tracePt t="157672" x="2193925" y="1657350"/>
          <p14:tracePt t="157708" x="2200275" y="1657350"/>
          <p14:tracePt t="157724" x="2214563" y="1657350"/>
          <p14:tracePt t="157740" x="2222500" y="1657350"/>
          <p14:tracePt t="157780" x="2228850" y="1657350"/>
          <p14:tracePt t="157788" x="2257425" y="1657350"/>
          <p14:tracePt t="157796" x="2271713" y="1657350"/>
          <p14:tracePt t="157804" x="2308225" y="1657350"/>
          <p14:tracePt t="157817" x="2343150" y="1657350"/>
          <p14:tracePt t="157834" x="2357438" y="1657350"/>
          <p14:tracePt t="157850" x="2365375" y="1657350"/>
          <p14:tracePt t="157867" x="2379663" y="1657350"/>
          <p14:tracePt t="157883" x="2386013" y="1657350"/>
          <p14:tracePt t="157900" x="2400300" y="1657350"/>
          <p14:tracePt t="157917" x="2428875" y="1657350"/>
          <p14:tracePt t="158083" x="2414588" y="1657350"/>
          <p14:tracePt t="158091" x="2386013" y="1657350"/>
          <p14:tracePt t="158099" x="2379663" y="1657350"/>
          <p14:tracePt t="158107" x="2351088" y="1657350"/>
          <p14:tracePt t="158117" x="2336800" y="1657350"/>
          <p14:tracePt t="158133" x="2300288" y="1657350"/>
          <p14:tracePt t="158149" x="2251075" y="1665288"/>
          <p14:tracePt t="158166" x="2200275" y="1671638"/>
          <p14:tracePt t="158183" x="2171700" y="1685925"/>
          <p14:tracePt t="158199" x="2165350" y="1693863"/>
          <p14:tracePt t="158235" x="2143125" y="1693863"/>
          <p14:tracePt t="158236" x="2136775" y="1700213"/>
          <p14:tracePt t="158275" x="2128838" y="1700213"/>
          <p14:tracePt t="158291" x="2122488" y="1700213"/>
          <p14:tracePt t="158299" x="2108200" y="1700213"/>
          <p14:tracePt t="158303" x="2100263" y="1700213"/>
          <p14:tracePt t="158316" x="2085975" y="1700213"/>
          <p14:tracePt t="158332" x="2065338" y="1708150"/>
          <p14:tracePt t="158387" x="2057400" y="1708150"/>
          <p14:tracePt t="158428" x="2051050" y="1708150"/>
          <p14:tracePt t="158459" x="2036763" y="1708150"/>
          <p14:tracePt t="158491" x="2028825" y="1708150"/>
          <p14:tracePt t="158507" x="2022475" y="1708150"/>
          <p14:tracePt t="158547" x="2014538" y="1708150"/>
          <p14:tracePt t="159020" x="2022475" y="1708150"/>
          <p14:tracePt t="159029" x="2036763" y="1708150"/>
          <p14:tracePt t="159036" x="2065338" y="1708150"/>
          <p14:tracePt t="159044" x="2071688" y="1708150"/>
          <p14:tracePt t="159051" x="2093913" y="1708150"/>
          <p14:tracePt t="159065" x="2108200" y="1708150"/>
          <p14:tracePt t="159082" x="2136775" y="1708150"/>
          <p14:tracePt t="159099" x="2143125" y="1708150"/>
          <p14:tracePt t="159115" x="2171700" y="1708150"/>
          <p14:tracePt t="159132" x="2179638" y="1708150"/>
          <p14:tracePt t="159172" x="2185988" y="1708150"/>
          <p14:tracePt t="159180" x="2193925" y="1708150"/>
          <p14:tracePt t="159182" x="2222500" y="1685925"/>
          <p14:tracePt t="159236" x="2228850" y="1685925"/>
          <p14:tracePt t="159276" x="2251075" y="1685925"/>
          <p14:tracePt t="159292" x="2257425" y="1685925"/>
          <p14:tracePt t="159300" x="2265363" y="1685925"/>
          <p14:tracePt t="159316" x="2271713" y="1685925"/>
          <p14:tracePt t="159372" x="2286000" y="1685925"/>
          <p14:tracePt t="159491" x="2251075" y="1685925"/>
          <p14:tracePt t="159499" x="2200275" y="1693863"/>
          <p14:tracePt t="159508" x="2128838" y="1700213"/>
          <p14:tracePt t="159516" x="2100263" y="1700213"/>
          <p14:tracePt t="159524" x="2051050" y="1700213"/>
          <p14:tracePt t="159531" x="1985963" y="1714500"/>
          <p14:tracePt t="159548" x="1957388" y="1722438"/>
          <p14:tracePt t="159565" x="1951038" y="1728788"/>
          <p14:tracePt t="159604" x="1943100" y="1728788"/>
          <p14:tracePt t="159635" x="1922463" y="1728788"/>
          <p14:tracePt t="160060" x="1951038" y="1722438"/>
          <p14:tracePt t="160076" x="1957388" y="1714500"/>
          <p14:tracePt t="160083" x="1965325" y="1708150"/>
          <p14:tracePt t="160100" x="1985963" y="1700213"/>
          <p14:tracePt t="160108" x="2000250" y="1693863"/>
          <p14:tracePt t="160120" x="2008188" y="1685925"/>
          <p14:tracePt t="160172" x="2022475" y="1685925"/>
          <p14:tracePt t="160182" x="2028825" y="1685925"/>
          <p14:tracePt t="160183" x="2057400" y="1685925"/>
          <p14:tracePt t="160197" x="2079625" y="1685925"/>
          <p14:tracePt t="160213" x="2108200" y="1685925"/>
          <p14:tracePt t="160230" x="2122488" y="1685925"/>
          <p14:tracePt t="160247" x="2136775" y="1685925"/>
          <p14:tracePt t="160263" x="2151063" y="1685925"/>
          <p14:tracePt t="160280" x="2185988" y="1685925"/>
          <p14:tracePt t="160296" x="2200275" y="1685925"/>
          <p14:tracePt t="160313" x="2236788" y="1685925"/>
          <p14:tracePt t="160330" x="2257425" y="1685925"/>
          <p14:tracePt t="160346" x="2279650" y="1685925"/>
          <p14:tracePt t="160363" x="2293938" y="1685925"/>
          <p14:tracePt t="160380" x="2300288" y="1685925"/>
          <p14:tracePt t="160539" x="2293938" y="1685925"/>
          <p14:tracePt t="160547" x="2265363" y="1685925"/>
          <p14:tracePt t="160563" x="2257425" y="1685925"/>
          <p14:tracePt t="160568" x="2236788" y="1685925"/>
          <p14:tracePt t="160579" x="2228850" y="1685925"/>
          <p14:tracePt t="160596" x="2222500" y="1685925"/>
          <p14:tracePt t="160613" x="2193925" y="1685925"/>
          <p14:tracePt t="160629" x="2179638" y="1685925"/>
          <p14:tracePt t="160646" x="2165350" y="1685925"/>
          <p14:tracePt t="160683" x="2157413" y="1685925"/>
          <p14:tracePt t="160692" x="2151063" y="1685925"/>
          <p14:tracePt t="160700" x="2128838" y="1685925"/>
          <p14:tracePt t="160740" x="2122488" y="1685925"/>
          <p14:tracePt t="160755" x="2114550" y="1685925"/>
          <p14:tracePt t="160772" x="2108200" y="1685925"/>
          <p14:tracePt t="160956" x="2114550" y="1685925"/>
          <p14:tracePt t="160970" x="2122488" y="1685925"/>
          <p14:tracePt t="160972" x="2128838" y="1685925"/>
          <p14:tracePt t="160979" x="2165350" y="1679575"/>
          <p14:tracePt t="160996" x="2200275" y="1671638"/>
          <p14:tracePt t="161012" x="2236788" y="1665288"/>
          <p14:tracePt t="161028" x="2251075" y="1651000"/>
          <p14:tracePt t="161045" x="2265363" y="1651000"/>
          <p14:tracePt t="161062" x="2271713" y="1651000"/>
          <p14:tracePt t="161078" x="2279650" y="1651000"/>
          <p14:tracePt t="161095" x="2300288" y="1651000"/>
          <p14:tracePt t="161111" x="2314575" y="1643063"/>
          <p14:tracePt t="161128" x="2371725" y="1614488"/>
          <p14:tracePt t="161146" x="2386013" y="1614488"/>
          <p14:tracePt t="161162" x="2408238" y="1608138"/>
          <p14:tracePt t="161612" x="2400300" y="1614488"/>
          <p14:tracePt t="161621" x="2386013" y="1622425"/>
          <p14:tracePt t="161636" x="2357438" y="1636713"/>
          <p14:tracePt t="161641" x="2351088" y="1636713"/>
          <p14:tracePt t="161661" x="2328863" y="1651000"/>
          <p14:tracePt t="161662" x="2308225" y="1657350"/>
          <p14:tracePt t="161679" x="2300288" y="1665288"/>
          <p14:tracePt t="161695" x="2279650" y="1665288"/>
          <p14:tracePt t="161711" x="2265363" y="1671638"/>
          <p14:tracePt t="161728" x="2228850" y="1693863"/>
          <p14:tracePt t="161744" x="2200275" y="1700213"/>
          <p14:tracePt t="161761" x="2171700" y="1708150"/>
          <p14:tracePt t="161777" x="2128838" y="1708150"/>
          <p14:tracePt t="161794" x="2093913" y="1708150"/>
          <p14:tracePt t="161811" x="2085975" y="1708150"/>
          <p14:tracePt t="161828" x="2071688" y="1708150"/>
          <p14:tracePt t="162059" x="2085975" y="1708150"/>
          <p14:tracePt t="162123" x="2100263" y="1708150"/>
          <p14:tracePt t="162300" x="2108200" y="1708150"/>
          <p14:tracePt t="162308" x="2114550" y="1708150"/>
          <p14:tracePt t="162356" x="2128838" y="1708150"/>
          <p14:tracePt t="162364" x="2136775" y="1708150"/>
          <p14:tracePt t="162372" x="2143125" y="1708150"/>
          <p14:tracePt t="162380" x="2165350" y="1708150"/>
          <p14:tracePt t="162394" x="2200275" y="1700213"/>
          <p14:tracePt t="162411" x="2208213" y="1700213"/>
          <p14:tracePt t="162427" x="2228850" y="1693863"/>
          <p14:tracePt t="162443" x="2243138" y="1685925"/>
          <p14:tracePt t="162460" x="2257425" y="1685925"/>
          <p14:tracePt t="162476" x="2265363" y="1685925"/>
          <p14:tracePt t="162494" x="2279650" y="1685925"/>
          <p14:tracePt t="162509" x="2293938" y="1679575"/>
          <p14:tracePt t="162526" x="2314575" y="1657350"/>
          <p14:tracePt t="162684" x="2300288" y="1657350"/>
          <p14:tracePt t="162692" x="2293938" y="1657350"/>
          <p14:tracePt t="162700" x="2265363" y="1657350"/>
          <p14:tracePt t="162716" x="2243138" y="1665288"/>
          <p14:tracePt t="162727" x="2193925" y="1665288"/>
          <p14:tracePt t="162743" x="2128838" y="1679575"/>
          <p14:tracePt t="162760" x="2085975" y="1679575"/>
          <p14:tracePt t="162777" x="2071688" y="1679575"/>
          <p14:tracePt t="162793" x="2036763" y="1679575"/>
          <p14:tracePt t="162810" x="2008188" y="1679575"/>
          <p14:tracePt t="162826" x="1985963" y="1679575"/>
          <p14:tracePt t="162826" x="1957388" y="1679575"/>
          <p14:tracePt t="162844" x="1922463" y="1679575"/>
          <p14:tracePt t="162860" x="1908175" y="1679575"/>
          <p14:tracePt t="162877" x="1885950" y="1679575"/>
          <p14:tracePt t="162893" x="1879600" y="1679575"/>
          <p14:tracePt t="162910" x="1865313" y="1679575"/>
          <p14:tracePt t="162926" x="1851025" y="1679575"/>
          <p14:tracePt t="162943" x="1836738" y="1679575"/>
          <p14:tracePt t="162960" x="1814513" y="1679575"/>
          <p14:tracePt t="162976" x="1800225" y="1679575"/>
          <p14:tracePt t="162993" x="1771650" y="1679575"/>
          <p14:tracePt t="163010" x="1757363" y="1679575"/>
          <p14:tracePt t="163027" x="1728788" y="1679575"/>
          <p14:tracePt t="163043" x="1700213" y="1679575"/>
          <p14:tracePt t="163060" x="1671638" y="1679575"/>
          <p14:tracePt t="163124" x="1657350" y="1679575"/>
          <p14:tracePt t="163140" x="1651000" y="1679575"/>
          <p14:tracePt t="163172" x="1643063" y="1679575"/>
          <p14:tracePt t="163596" x="1614488" y="1679575"/>
          <p14:tracePt t="163612" x="1608138" y="1679575"/>
          <p14:tracePt t="163628" x="1600200" y="1679575"/>
          <p14:tracePt t="163644" x="1593850" y="1679575"/>
          <p14:tracePt t="163660" x="1579563" y="1679575"/>
          <p14:tracePt t="163660" x="1571625" y="1679575"/>
          <p14:tracePt t="163675" x="1557338" y="1679575"/>
          <p14:tracePt t="163708" x="1522413" y="1657350"/>
          <p14:tracePt t="163709" x="1514475" y="1651000"/>
          <p14:tracePt t="163725" x="1508125" y="1628775"/>
          <p14:tracePt t="163742" x="1493838" y="1614488"/>
          <p14:tracePt t="163759" x="1471613" y="1600200"/>
          <p14:tracePt t="163775" x="1465263" y="1593850"/>
          <p14:tracePt t="163792" x="1457325" y="1593850"/>
          <p14:tracePt t="163808" x="1443038" y="1579563"/>
          <p14:tracePt t="163860" x="1443038" y="1571625"/>
          <p14:tracePt t="163860" x="1443038" y="1565275"/>
          <p14:tracePt t="163876" x="1443038" y="1557338"/>
          <p14:tracePt t="163876" x="1443038" y="1543050"/>
          <p14:tracePt t="163892" x="1443038" y="1536700"/>
          <p14:tracePt t="163909" x="1436688" y="1500188"/>
          <p14:tracePt t="163948" x="1436688" y="1493838"/>
          <p14:tracePt t="163956" x="1436688" y="1485900"/>
          <p14:tracePt t="164004" x="1436688" y="1471613"/>
          <p14:tracePt t="164012" x="1436688" y="1465263"/>
          <p14:tracePt t="164016" x="1436688" y="1457325"/>
          <p14:tracePt t="164025" x="1436688" y="1443038"/>
          <p14:tracePt t="164041" x="1457325" y="1422400"/>
          <p14:tracePt t="164108" x="1465263" y="1414463"/>
          <p14:tracePt t="164116" x="1471613" y="1408113"/>
          <p14:tracePt t="164124" x="1479550" y="1400175"/>
          <p14:tracePt t="164129" x="1500188" y="1385888"/>
          <p14:tracePt t="164141" x="1522413" y="1371600"/>
          <p14:tracePt t="164188" x="1528763" y="1365250"/>
          <p14:tracePt t="164220" x="1536700" y="1365250"/>
          <p14:tracePt t="164228" x="1543050" y="1357313"/>
          <p14:tracePt t="164236" x="1550988" y="1350963"/>
          <p14:tracePt t="164268" x="1557338" y="1350963"/>
          <p14:tracePt t="164268" x="1571625" y="1350963"/>
          <p14:tracePt t="164292" x="1593850" y="1350963"/>
          <p14:tracePt t="164300" x="1600200" y="1350963"/>
          <p14:tracePt t="164316" x="1614488" y="1343025"/>
          <p14:tracePt t="164332" x="1628775" y="1343025"/>
          <p14:tracePt t="164341" x="1651000" y="1343025"/>
          <p14:tracePt t="164348" x="1671638" y="1343025"/>
          <p14:tracePt t="164358" x="1685925" y="1343025"/>
          <p14:tracePt t="164374" x="1714500" y="1343025"/>
          <p14:tracePt t="164391" x="1751013" y="1343025"/>
          <p14:tracePt t="164408" x="1765300" y="1343025"/>
          <p14:tracePt t="164424" x="1771650" y="1343025"/>
          <p14:tracePt t="164441" x="1785938" y="1343025"/>
          <p14:tracePt t="164457" x="1793875" y="1343025"/>
          <p14:tracePt t="164474" x="1822450" y="1350963"/>
          <p14:tracePt t="164491" x="1836738" y="1357313"/>
          <p14:tracePt t="164508" x="1843088" y="1365250"/>
          <p14:tracePt t="164524" x="1857375" y="1379538"/>
          <p14:tracePt t="164541" x="1871663" y="1400175"/>
          <p14:tracePt t="164557" x="1893888" y="1414463"/>
          <p14:tracePt t="164575" x="1893888" y="1422400"/>
          <p14:tracePt t="164590" x="1893888" y="1428750"/>
          <p14:tracePt t="164607" x="1900238" y="1457325"/>
          <p14:tracePt t="164624" x="1900238" y="1465263"/>
          <p14:tracePt t="164640" x="1914525" y="1485900"/>
          <p14:tracePt t="164657" x="1914525" y="1500188"/>
          <p14:tracePt t="164674" x="1914525" y="1508125"/>
          <p14:tracePt t="164691" x="1922463" y="1522413"/>
          <p14:tracePt t="164707" x="1922463" y="1528763"/>
          <p14:tracePt t="164724" x="1922463" y="1543050"/>
          <p14:tracePt t="164741" x="1922463" y="1557338"/>
          <p14:tracePt t="164757" x="1914525" y="1571625"/>
          <p14:tracePt t="164774" x="1908175" y="1585913"/>
          <p14:tracePt t="164790" x="1908175" y="1600200"/>
          <p14:tracePt t="164807" x="1900238" y="1614488"/>
          <p14:tracePt t="164844" x="1893888" y="1622425"/>
          <p14:tracePt t="164857" x="1885950" y="1628775"/>
          <p14:tracePt t="164860" x="1879600" y="1643063"/>
          <p14:tracePt t="164874" x="1871663" y="1651000"/>
          <p14:tracePt t="164890" x="1857375" y="1665288"/>
          <p14:tracePt t="164907" x="1851025" y="1665288"/>
          <p14:tracePt t="164923" x="1836738" y="1679575"/>
          <p14:tracePt t="164972" x="1808163" y="1679575"/>
          <p14:tracePt t="164972" x="1793875" y="1685925"/>
          <p14:tracePt t="164996" x="1765300" y="1685925"/>
          <p14:tracePt t="165004" x="1757363" y="1685925"/>
          <p14:tracePt t="165012" x="1736725" y="1685925"/>
          <p14:tracePt t="165023" x="1722438" y="1685925"/>
          <p14:tracePt t="165040" x="1714500" y="1693863"/>
          <p14:tracePt t="165057" x="1693863" y="1693863"/>
          <p14:tracePt t="165073" x="1685925" y="1693863"/>
          <p14:tracePt t="165090" x="1671638" y="1693863"/>
          <p14:tracePt t="165106" x="1651000" y="1693863"/>
          <p14:tracePt t="165123" x="1628775" y="1685925"/>
          <p14:tracePt t="165140" x="1608138" y="1679575"/>
          <p14:tracePt t="165156" x="1579563" y="1671638"/>
          <p14:tracePt t="165173" x="1571625" y="1665288"/>
          <p14:tracePt t="165212" x="1557338" y="1643063"/>
          <p14:tracePt t="165220" x="1550988" y="1636713"/>
          <p14:tracePt t="165252" x="1550988" y="1628775"/>
          <p14:tracePt t="165260" x="1550988" y="1614488"/>
          <p14:tracePt t="165268" x="1543050" y="1600200"/>
          <p14:tracePt t="165277" x="1536700" y="1593850"/>
          <p14:tracePt t="165289" x="1536700" y="1571625"/>
          <p14:tracePt t="165306" x="1536700" y="1565275"/>
          <p14:tracePt t="165323" x="1536700" y="1557338"/>
          <p14:tracePt t="165339" x="1536700" y="1550988"/>
          <p14:tracePt t="165779" x="1536700" y="1536700"/>
          <p14:tracePt t="165787" x="1543050" y="1528763"/>
          <p14:tracePt t="165795" x="1550988" y="1522413"/>
          <p14:tracePt t="165805" x="1557338" y="1514475"/>
          <p14:tracePt t="165822" x="1571625" y="1500188"/>
          <p14:tracePt t="165839" x="1579563" y="1493838"/>
          <p14:tracePt t="165855" x="1600200" y="1485900"/>
          <p14:tracePt t="165931" x="1608138" y="1479550"/>
          <p14:tracePt t="165971" x="1614488" y="1471613"/>
          <p14:tracePt t="166003" x="1614488" y="1465263"/>
          <p14:tracePt t="166011" x="1622425" y="1457325"/>
          <p14:tracePt t="166011" x="1628775" y="1457325"/>
          <p14:tracePt t="166035" x="1636713" y="1450975"/>
          <p14:tracePt t="166043" x="1643063" y="1450975"/>
          <p14:tracePt t="166055" x="1651000" y="1443038"/>
          <p14:tracePt t="166075" x="1671638" y="1443038"/>
          <p14:tracePt t="166091" x="1679575" y="1443038"/>
          <p14:tracePt t="166093" x="1685925" y="1436688"/>
          <p14:tracePt t="166105" x="1700213" y="1428750"/>
          <p14:tracePt t="166121" x="1708150" y="1422400"/>
          <p14:tracePt t="166138" x="1714500" y="1422400"/>
          <p14:tracePt t="166154" x="1743075" y="1408113"/>
          <p14:tracePt t="166172" x="1751013" y="1408113"/>
          <p14:tracePt t="166188" x="1765300" y="1400175"/>
          <p14:tracePt t="166205" x="1785938" y="1400175"/>
          <p14:tracePt t="166221" x="1793875" y="1400175"/>
          <p14:tracePt t="166238" x="1800225" y="1400175"/>
          <p14:tracePt t="166275" x="1808163" y="1400175"/>
          <p14:tracePt t="166279" x="1814513" y="1393825"/>
          <p14:tracePt t="166475" x="1793875" y="1393825"/>
          <p14:tracePt t="166483" x="1743075" y="1393825"/>
          <p14:tracePt t="166504" x="1679575" y="1393825"/>
          <p14:tracePt t="166505" x="1614488" y="1393825"/>
          <p14:tracePt t="166520" x="1585913" y="1393825"/>
          <p14:tracePt t="166537" x="1565275" y="1393825"/>
          <p14:tracePt t="166554" x="1528763" y="1393825"/>
          <p14:tracePt t="166570" x="1471613" y="1393825"/>
          <p14:tracePt t="166589" x="1428750" y="1393825"/>
          <p14:tracePt t="166605" x="1371600" y="1393825"/>
          <p14:tracePt t="166622" x="1328738" y="1393825"/>
          <p14:tracePt t="166638" x="1293813" y="1393825"/>
          <p14:tracePt t="166654" x="1257300" y="1385888"/>
          <p14:tracePt t="166671" x="1243013" y="1379538"/>
          <p14:tracePt t="166688" x="1214438" y="1379538"/>
          <p14:tracePt t="166704" x="1179513" y="1379538"/>
          <p14:tracePt t="166721" x="1165225" y="1371600"/>
          <p14:tracePt t="166851" x="1179513" y="1371600"/>
          <p14:tracePt t="166859" x="1222375" y="1371600"/>
          <p14:tracePt t="166870" x="1271588" y="1371600"/>
          <p14:tracePt t="166871" x="1336675" y="1365250"/>
          <p14:tracePt t="166887" x="1414463" y="1365250"/>
          <p14:tracePt t="166903" x="1428750" y="1365250"/>
          <p14:tracePt t="166920" x="1457325" y="1357313"/>
          <p14:tracePt t="166937" x="1465263" y="1357313"/>
          <p14:tracePt t="166954" x="1485900" y="1343025"/>
          <p14:tracePt t="166970" x="1493838" y="1343025"/>
          <p14:tracePt t="166987" x="1508125" y="1343025"/>
          <p14:tracePt t="167003" x="1528763" y="1343025"/>
          <p14:tracePt t="167020" x="1536700" y="1343025"/>
          <p14:tracePt t="167037" x="1557338" y="1343025"/>
          <p14:tracePt t="167053" x="1571625" y="1343025"/>
          <p14:tracePt t="167070" x="1608138" y="1336675"/>
          <p14:tracePt t="167086" x="1614488" y="1336675"/>
          <p14:tracePt t="167103" x="1636713" y="1336675"/>
          <p14:tracePt t="167147" x="1643063" y="1336675"/>
          <p14:tracePt t="167155" x="1651000" y="1336675"/>
          <p14:tracePt t="167171" x="1657350" y="1336675"/>
          <p14:tracePt t="167172" x="1671638" y="1336675"/>
          <p14:tracePt t="167186" x="1685925" y="1336675"/>
          <p14:tracePt t="167204" x="1714500" y="1336675"/>
          <p14:tracePt t="167220" x="1728788" y="1336675"/>
          <p14:tracePt t="167236" x="1736725" y="1336675"/>
          <p14:tracePt t="167253" x="1751013" y="1336675"/>
          <p14:tracePt t="167270" x="1757363" y="1336675"/>
          <p14:tracePt t="167287" x="1771650" y="1336675"/>
          <p14:tracePt t="167303" x="1793875" y="1336675"/>
          <p14:tracePt t="167320" x="1800225" y="1336675"/>
          <p14:tracePt t="167336" x="1808163" y="1336675"/>
          <p14:tracePt t="167353" x="1828800" y="1336675"/>
          <p14:tracePt t="167370" x="1843088" y="1336675"/>
          <p14:tracePt t="167386" x="1879600" y="1336675"/>
          <p14:tracePt t="167386" x="1908175" y="1336675"/>
          <p14:tracePt t="167404" x="1928813" y="1336675"/>
          <p14:tracePt t="167420" x="1971675" y="1336675"/>
          <p14:tracePt t="167436" x="2008188" y="1336675"/>
          <p14:tracePt t="167453" x="2028825" y="1336675"/>
          <p14:tracePt t="167470" x="2043113" y="1336675"/>
          <p14:tracePt t="167486" x="2051050" y="1336675"/>
          <p14:tracePt t="167503" x="2071688" y="1336675"/>
          <p14:tracePt t="167519" x="2079625" y="1336675"/>
          <p14:tracePt t="167555" x="2085975" y="1336675"/>
          <p14:tracePt t="167556" x="2108200" y="1336675"/>
          <p14:tracePt t="167577" x="2114550" y="1336675"/>
          <p14:tracePt t="167586" x="2122488" y="1336675"/>
          <p14:tracePt t="167602" x="2143125" y="1336675"/>
          <p14:tracePt t="167620" x="2151063" y="1336675"/>
          <p14:tracePt t="167635" x="2157413" y="1336675"/>
          <p14:tracePt t="167683" x="2165350" y="1336675"/>
          <p14:tracePt t="167691" x="2185988" y="1328738"/>
          <p14:tracePt t="167707" x="2193925" y="1328738"/>
          <p14:tracePt t="167719" x="2200275" y="1322388"/>
          <p14:tracePt t="167725" x="2214563" y="1300163"/>
          <p14:tracePt t="167735" x="2228850" y="1285875"/>
          <p14:tracePt t="167752" x="2243138" y="1279525"/>
          <p14:tracePt t="167769" x="2251075" y="1265238"/>
          <p14:tracePt t="167785" x="2271713" y="1250950"/>
          <p14:tracePt t="167802" x="2279650" y="1228725"/>
          <p14:tracePt t="167819" x="2279650" y="1214438"/>
          <p14:tracePt t="167835" x="2279650" y="1185863"/>
          <p14:tracePt t="167852" x="2279650" y="1171575"/>
          <p14:tracePt t="167868" x="2279650" y="1150938"/>
          <p14:tracePt t="167885" x="2279650" y="1136650"/>
          <p14:tracePt t="167902" x="2279650" y="1122363"/>
          <p14:tracePt t="167919" x="2279650" y="1108075"/>
          <p14:tracePt t="167935" x="2257425" y="1085850"/>
          <p14:tracePt t="167972" x="2236788" y="1085850"/>
          <p14:tracePt t="167985" x="2200275" y="1057275"/>
          <p14:tracePt t="167986" x="2185988" y="1057275"/>
          <p14:tracePt t="168001" x="2157413" y="1050925"/>
          <p14:tracePt t="168018" x="2108200" y="1050925"/>
          <p14:tracePt t="168036" x="2079625" y="1042988"/>
          <p14:tracePt t="168052" x="2051050" y="1042988"/>
          <p14:tracePt t="168069" x="2022475" y="1042988"/>
          <p14:tracePt t="168085" x="1985963" y="1042988"/>
          <p14:tracePt t="168103" x="1971675" y="1042988"/>
          <p14:tracePt t="168119" x="1943100" y="1042988"/>
          <p14:tracePt t="168136" x="1908175" y="1042988"/>
          <p14:tracePt t="168152" x="1865313" y="1042988"/>
          <p14:tracePt t="168169" x="1851025" y="1042988"/>
          <p14:tracePt t="168186" x="1822450" y="1042988"/>
          <p14:tracePt t="168202" x="1808163" y="1042988"/>
          <p14:tracePt t="168219" x="1757363" y="1042988"/>
          <p14:tracePt t="168236" x="1736725" y="1042988"/>
          <p14:tracePt t="168252" x="1728788" y="1042988"/>
          <p14:tracePt t="168269" x="1714500" y="1042988"/>
          <p14:tracePt t="168332" x="1708150" y="1042988"/>
          <p14:tracePt t="168340" x="1700213" y="1042988"/>
          <p14:tracePt t="168355" x="1693863" y="1042988"/>
          <p14:tracePt t="168387" x="1671638" y="1042988"/>
          <p14:tracePt t="168419" x="1665288" y="1042988"/>
          <p14:tracePt t="168427" x="1657350" y="1042988"/>
          <p14:tracePt t="168435" x="1651000" y="1042988"/>
          <p14:tracePt t="168451" x="1628775" y="1042988"/>
          <p14:tracePt t="168499" x="1608138" y="1050925"/>
          <p14:tracePt t="168515" x="1600200" y="1057275"/>
          <p14:tracePt t="168547" x="1593850" y="1065213"/>
          <p14:tracePt t="168555" x="1585913" y="1071563"/>
          <p14:tracePt t="168563" x="1579563" y="1079500"/>
          <p14:tracePt t="168578" x="1565275" y="1100138"/>
          <p14:tracePt t="168585" x="1557338" y="1108075"/>
          <p14:tracePt t="168601" x="1543050" y="1122363"/>
          <p14:tracePt t="168618" x="1528763" y="1136650"/>
          <p14:tracePt t="168659" x="1514475" y="1157288"/>
          <p14:tracePt t="168667" x="1508125" y="1165225"/>
          <p14:tracePt t="168675" x="1500188" y="1171575"/>
          <p14:tracePt t="168707" x="1500188" y="1185863"/>
          <p14:tracePt t="168715" x="1500188" y="1193800"/>
          <p14:tracePt t="168723" x="1500188" y="1214438"/>
          <p14:tracePt t="168734" x="1500188" y="1228725"/>
          <p14:tracePt t="168751" x="1500188" y="1243013"/>
          <p14:tracePt t="168767" x="1514475" y="1265238"/>
          <p14:tracePt t="168784" x="1514475" y="1285875"/>
          <p14:tracePt t="168801" x="1514475" y="1293813"/>
          <p14:tracePt t="168817" x="1514475" y="1300163"/>
          <p14:tracePt t="168834" x="1522413" y="1308100"/>
          <p14:tracePt t="168940" x="1536700" y="1308100"/>
          <p14:tracePt t="168948" x="1550988" y="1308100"/>
          <p14:tracePt t="168955" x="1585913" y="1308100"/>
          <p14:tracePt t="168968" x="1628775" y="1308100"/>
          <p14:tracePt t="168984" x="1665288" y="1308100"/>
          <p14:tracePt t="169001" x="1685925" y="1308100"/>
          <p14:tracePt t="169018" x="1708150" y="1308100"/>
          <p14:tracePt t="169034" x="1722438" y="1308100"/>
          <p14:tracePt t="169051" x="1779588" y="1308100"/>
          <p14:tracePt t="169068" x="1800225" y="1308100"/>
          <p14:tracePt t="169084" x="1836738" y="1308100"/>
          <p14:tracePt t="169101" x="1879600" y="1308100"/>
          <p14:tracePt t="169117" x="1936750" y="1293813"/>
          <p14:tracePt t="169134" x="1965325" y="1293813"/>
          <p14:tracePt t="169308" x="1957388" y="1293813"/>
          <p14:tracePt t="169321" x="1943100" y="1293813"/>
          <p14:tracePt t="169334" x="1936750" y="1293813"/>
          <p14:tracePt t="169334" x="1914525" y="1293813"/>
          <p14:tracePt t="169350" x="1900238" y="1300163"/>
          <p14:tracePt t="169395" x="1893888" y="1308100"/>
          <p14:tracePt t="169404" x="1885950" y="1314450"/>
          <p14:tracePt t="169412" x="1879600" y="1322388"/>
          <p14:tracePt t="169433" x="1871663" y="1328738"/>
          <p14:tracePt t="169460" x="1865313" y="1336675"/>
          <p14:tracePt t="169476" x="1857375" y="1343025"/>
          <p14:tracePt t="169492" x="1843088" y="1365250"/>
          <p14:tracePt t="169507" x="1828800" y="1379538"/>
          <p14:tracePt t="169517" x="1808163" y="1400175"/>
          <p14:tracePt t="169533" x="1793875" y="1414463"/>
          <p14:tracePt t="169551" x="1757363" y="1443038"/>
          <p14:tracePt t="169567" x="1700213" y="1485900"/>
          <p14:tracePt t="169584" x="1628775" y="1550988"/>
          <p14:tracePt t="169600" x="1585913" y="1565275"/>
          <p14:tracePt t="169617" x="1514475" y="1608138"/>
          <p14:tracePt t="169633" x="1450975" y="1614488"/>
          <p14:tracePt t="169650" x="1400175" y="1643063"/>
          <p14:tracePt t="169667" x="1371600" y="1657350"/>
          <p14:tracePt t="169667" x="1350963" y="1665288"/>
          <p14:tracePt t="169684" x="1343025" y="1685925"/>
          <p14:tracePt t="169700" x="1322388" y="1693863"/>
          <p14:tracePt t="169716" x="1279525" y="1700213"/>
          <p14:tracePt t="169733" x="1228725" y="1722438"/>
          <p14:tracePt t="169749" x="1185863" y="1736725"/>
          <p14:tracePt t="169766" x="1128713" y="1751013"/>
          <p14:tracePt t="169783" x="1093788" y="1757363"/>
          <p14:tracePt t="169799" x="1085850" y="1765300"/>
          <p14:tracePt t="169816" x="1065213" y="1771650"/>
          <p14:tracePt t="169833" x="1042988" y="1771650"/>
          <p14:tracePt t="169850" x="1028700" y="1779588"/>
          <p14:tracePt t="169866" x="1014413" y="1779588"/>
          <p14:tracePt t="169883" x="979488" y="1785938"/>
          <p14:tracePt t="169899" x="965200" y="1785938"/>
          <p14:tracePt t="169916" x="942975" y="1785938"/>
          <p14:tracePt t="169932" x="936625" y="1785938"/>
          <p14:tracePt t="169950" x="922338" y="1785938"/>
          <p14:tracePt t="169966" x="900113" y="1785938"/>
          <p14:tracePt t="169982" x="885825" y="1785938"/>
          <p14:tracePt t="169999" x="865188" y="1785938"/>
          <p14:tracePt t="170015" x="850900" y="1785938"/>
          <p14:tracePt t="170033" x="808038" y="1765300"/>
          <p14:tracePt t="170049" x="779463" y="1728788"/>
          <p14:tracePt t="170091" x="765175" y="1722438"/>
          <p14:tracePt t="170123" x="757238" y="1714500"/>
          <p14:tracePt t="170131" x="736600" y="1685925"/>
          <p14:tracePt t="170138" x="728663" y="1665288"/>
          <p14:tracePt t="170149" x="722313" y="1643063"/>
          <p14:tracePt t="170165" x="722313" y="1636713"/>
          <p14:tracePt t="170182" x="722313" y="1614488"/>
          <p14:tracePt t="170198" x="722313" y="1600200"/>
          <p14:tracePt t="170215" x="722313" y="1593850"/>
          <p14:tracePt t="170232" x="722313" y="1579563"/>
          <p14:tracePt t="170249" x="722313" y="1571625"/>
          <p14:tracePt t="170265" x="722313" y="1557338"/>
          <p14:tracePt t="170282" x="742950" y="1508125"/>
          <p14:tracePt t="170282" x="750888" y="1500188"/>
          <p14:tracePt t="170300" x="771525" y="1485900"/>
          <p14:tracePt t="170315" x="800100" y="1479550"/>
          <p14:tracePt t="170332" x="828675" y="1471613"/>
          <p14:tracePt t="170349" x="871538" y="1457325"/>
          <p14:tracePt t="170366" x="928688" y="1457325"/>
          <p14:tracePt t="170382" x="993775" y="1443038"/>
          <p14:tracePt t="170399" x="1065213" y="1428750"/>
          <p14:tracePt t="170415" x="1108075" y="1428750"/>
          <p14:tracePt t="170432" x="1150938" y="1428750"/>
          <p14:tracePt t="170448" x="1193800" y="1428750"/>
          <p14:tracePt t="170465" x="1250950" y="1428750"/>
          <p14:tracePt t="170482" x="1293813" y="1428750"/>
          <p14:tracePt t="170498" x="1357313" y="1428750"/>
          <p14:tracePt t="170498" x="1371600" y="1428750"/>
          <p14:tracePt t="170515" x="1428750" y="1428750"/>
          <p14:tracePt t="170532" x="1493838" y="1428750"/>
          <p14:tracePt t="170548" x="1550988" y="1428750"/>
          <p14:tracePt t="170565" x="1593850" y="1428750"/>
          <p14:tracePt t="170582" x="1636713" y="1428750"/>
          <p14:tracePt t="170598" x="1679575" y="1428750"/>
          <p14:tracePt t="170615" x="1728788" y="1428750"/>
          <p14:tracePt t="170631" x="1757363" y="1428750"/>
          <p14:tracePt t="170648" x="1785938" y="1428750"/>
          <p14:tracePt t="170665" x="1814513" y="1428750"/>
          <p14:tracePt t="170682" x="1857375" y="1428750"/>
          <p14:tracePt t="170698" x="1879600" y="1428750"/>
          <p14:tracePt t="170714" x="1928813" y="1428750"/>
          <p14:tracePt t="170731" x="1985963" y="1428750"/>
          <p14:tracePt t="170747" x="2043113" y="1428750"/>
          <p14:tracePt t="170764" x="2085975" y="1428750"/>
          <p14:tracePt t="170781" x="2165350" y="1428750"/>
          <p14:tracePt t="170798" x="2208213" y="1428750"/>
          <p14:tracePt t="170815" x="2222500" y="1428750"/>
          <p14:tracePt t="170831" x="2236788" y="1428750"/>
          <p14:tracePt t="170848" x="2243138" y="1428750"/>
          <p14:tracePt t="170865" x="2257425" y="1428750"/>
          <p14:tracePt t="170882" x="2300288" y="1428750"/>
          <p14:tracePt t="170898" x="2336800" y="1428750"/>
          <p14:tracePt t="170915" x="2357438" y="1428750"/>
          <p14:tracePt t="170915" x="2365375" y="1428750"/>
          <p14:tracePt t="170932" x="2379663" y="1428750"/>
          <p14:tracePt t="170948" x="2400300" y="1428750"/>
          <p14:tracePt t="170965" x="2436813" y="1428750"/>
          <p14:tracePt t="170981" x="2457450" y="1428750"/>
          <p14:tracePt t="170999" x="2471738" y="1428750"/>
          <p14:tracePt t="171015" x="2486025" y="1428750"/>
          <p14:tracePt t="171032" x="2514600" y="1436688"/>
          <p14:tracePt t="171048" x="2536825" y="1436688"/>
          <p14:tracePt t="171065" x="2557463" y="1443038"/>
          <p14:tracePt t="171081" x="2571750" y="1450975"/>
          <p14:tracePt t="171098" x="2600325" y="1465263"/>
          <p14:tracePt t="171115" x="2614613" y="1479550"/>
          <p14:tracePt t="171131" x="2657475" y="1493838"/>
          <p14:tracePt t="171148" x="2686050" y="1514475"/>
          <p14:tracePt t="171165" x="2722563" y="1536700"/>
          <p14:tracePt t="171182" x="2736850" y="1550988"/>
          <p14:tracePt t="171228" x="2736850" y="1571625"/>
          <p14:tracePt t="171236" x="2736850" y="1608138"/>
          <p14:tracePt t="171248" x="2736850" y="1614488"/>
          <p14:tracePt t="171249" x="2728913" y="1651000"/>
          <p14:tracePt t="171264" x="2722563" y="1657350"/>
          <p14:tracePt t="171281" x="2714625" y="1657350"/>
          <p14:tracePt t="171298" x="2700338" y="1665288"/>
          <p14:tracePt t="171314" x="2665413" y="1685925"/>
          <p14:tracePt t="171331" x="2628900" y="1700213"/>
          <p14:tracePt t="171331" x="2600325" y="1700213"/>
          <p14:tracePt t="171348" x="2543175" y="1728788"/>
          <p14:tracePt t="171365" x="2508250" y="1736725"/>
          <p14:tracePt t="171381" x="2465388" y="1743075"/>
          <p14:tracePt t="171398" x="2436813" y="1751013"/>
          <p14:tracePt t="171414" x="2428875" y="1751013"/>
          <p14:tracePt t="171431" x="2414588" y="1751013"/>
          <p14:tracePt t="171447" x="2379663" y="1765300"/>
          <p14:tracePt t="171464" x="2357438" y="1771650"/>
          <p14:tracePt t="171481" x="2300288" y="1785938"/>
          <p14:tracePt t="171497" x="2257425" y="1800225"/>
          <p14:tracePt t="171514" x="2222500" y="1814513"/>
          <p14:tracePt t="171531" x="2179638" y="1822450"/>
          <p14:tracePt t="171548" x="2151063" y="1836738"/>
          <p14:tracePt t="171564" x="2114550" y="1843088"/>
          <p14:tracePt t="171581" x="2100263" y="1843088"/>
          <p14:tracePt t="171598" x="2071688" y="1851025"/>
          <p14:tracePt t="171630" x="2051050" y="1857375"/>
          <p14:tracePt t="171631" x="2008188" y="1857375"/>
          <p14:tracePt t="171647" x="1951038" y="1857375"/>
          <p14:tracePt t="171664" x="1908175" y="1857375"/>
          <p14:tracePt t="171681" x="1871663" y="1857375"/>
          <p14:tracePt t="171697" x="1836738" y="1857375"/>
          <p14:tracePt t="171713" x="1779588" y="1851025"/>
          <p14:tracePt t="171730" x="1743075" y="1851025"/>
          <p14:tracePt t="171747" x="1693863" y="1836738"/>
          <p14:tracePt t="171764" x="1614488" y="1822450"/>
          <p14:tracePt t="171780" x="1514475" y="1808163"/>
          <p14:tracePt t="171797" x="1379538" y="1757363"/>
          <p14:tracePt t="171814" x="1285875" y="1751013"/>
          <p14:tracePt t="171830" x="1200150" y="1728788"/>
          <p14:tracePt t="171847" x="1122363" y="1708150"/>
          <p14:tracePt t="171863" x="1042988" y="1700213"/>
          <p14:tracePt t="171880" x="957263" y="1685925"/>
          <p14:tracePt t="171896" x="885825" y="1679575"/>
          <p14:tracePt t="171913" x="842963" y="1679575"/>
          <p14:tracePt t="171930" x="822325" y="1657350"/>
          <p14:tracePt t="171946" x="785813" y="1657350"/>
          <p14:tracePt t="171964" x="779463" y="1651000"/>
          <p14:tracePt t="171980" x="750888" y="1651000"/>
          <p14:tracePt t="171997" x="708025" y="1651000"/>
          <p14:tracePt t="172013" x="671513" y="1643063"/>
          <p14:tracePt t="172030" x="628650" y="1643063"/>
          <p14:tracePt t="172046" x="622300" y="1643063"/>
          <p14:tracePt t="172116" x="614363" y="1636713"/>
          <p14:tracePt t="172172" x="614363" y="1628775"/>
          <p14:tracePt t="172176" x="614363" y="1622425"/>
          <p14:tracePt t="172180" x="614363" y="1585913"/>
          <p14:tracePt t="172196" x="614363" y="1565275"/>
          <p14:tracePt t="172213" x="614363" y="1543050"/>
          <p14:tracePt t="172229" x="614363" y="1508125"/>
          <p14:tracePt t="172246" x="614363" y="1500188"/>
          <p14:tracePt t="172263" x="628650" y="1479550"/>
          <p14:tracePt t="172279" x="636588" y="1471613"/>
          <p14:tracePt t="172296" x="642938" y="1465263"/>
          <p14:tracePt t="172313" x="665163" y="1450975"/>
          <p14:tracePt t="172329" x="671513" y="1443038"/>
          <p14:tracePt t="172346" x="693738" y="1428750"/>
          <p14:tracePt t="172363" x="722313" y="1408113"/>
          <p14:tracePt t="172379" x="771525" y="1385888"/>
          <p14:tracePt t="172396" x="793750" y="1385888"/>
          <p14:tracePt t="172412" x="828675" y="1379538"/>
          <p14:tracePt t="172429" x="865188" y="1379538"/>
          <p14:tracePt t="172446" x="908050" y="1379538"/>
          <p14:tracePt t="172462" x="950913" y="1379538"/>
          <p14:tracePt t="172479" x="965200" y="1379538"/>
          <p14:tracePt t="172495" x="1008063" y="1379538"/>
          <p14:tracePt t="172513" x="1028700" y="1379538"/>
          <p14:tracePt t="172529" x="1065213" y="1379538"/>
          <p14:tracePt t="172546" x="1085850" y="1379538"/>
          <p14:tracePt t="172562" x="1128713" y="1379538"/>
          <p14:tracePt t="172579" x="1165225" y="1379538"/>
          <p14:tracePt t="172596" x="1208088" y="1379538"/>
          <p14:tracePt t="172612" x="1285875" y="1379538"/>
          <p14:tracePt t="172629" x="1350963" y="1379538"/>
          <p14:tracePt t="172645" x="1393825" y="1379538"/>
          <p14:tracePt t="172662" x="1422400" y="1379538"/>
          <p14:tracePt t="172679" x="1450975" y="1371600"/>
          <p14:tracePt t="172696" x="1493838" y="1371600"/>
          <p14:tracePt t="172712" x="1550988" y="1371600"/>
          <p14:tracePt t="172728" x="1608138" y="1371600"/>
          <p14:tracePt t="172745" x="1657350" y="1371600"/>
          <p14:tracePt t="172762" x="1728788" y="1371600"/>
          <p14:tracePt t="172779" x="1785938" y="1371600"/>
          <p14:tracePt t="172795" x="1822450" y="1371600"/>
          <p14:tracePt t="172812" x="1865313" y="1371600"/>
          <p14:tracePt t="172828" x="1900238" y="1371600"/>
          <p14:tracePt t="172845" x="1951038" y="1371600"/>
          <p14:tracePt t="172861" x="2000250" y="1371600"/>
          <p14:tracePt t="172878" x="2043113" y="1371600"/>
          <p14:tracePt t="172895" x="2057400" y="1371600"/>
          <p14:tracePt t="172911" x="2085975" y="1371600"/>
          <p14:tracePt t="172928" x="2122488" y="1371600"/>
          <p14:tracePt t="172945" x="2165350" y="1371600"/>
          <p14:tracePt t="172962" x="2200275" y="1379538"/>
          <p14:tracePt t="172978" x="2214563" y="1379538"/>
          <p14:tracePt t="172978" x="2222500" y="1379538"/>
          <p14:tracePt t="172996" x="2243138" y="1379538"/>
          <p14:tracePt t="173011" x="2251075" y="1379538"/>
          <p14:tracePt t="173059" x="2257425" y="1379538"/>
          <p14:tracePt t="173075" x="2265363" y="1379538"/>
          <p14:tracePt t="173083" x="2271713" y="1379538"/>
          <p14:tracePt t="173091" x="2279650" y="1379538"/>
          <p14:tracePt t="173123" x="2286000" y="1379538"/>
          <p14:tracePt t="173323" x="2293938" y="1379538"/>
          <p14:tracePt t="173395" x="2308225" y="1379538"/>
          <p14:tracePt t="173399" x="2314575" y="1379538"/>
          <p14:tracePt t="173451" x="2322513" y="1379538"/>
          <p14:tracePt t="173515" x="2328863" y="1379538"/>
          <p14:tracePt t="173580" x="2351088" y="1379538"/>
          <p14:tracePt t="173586" x="2357438" y="1379538"/>
          <p14:tracePt t="173996" x="2365375" y="1379538"/>
          <p14:tracePt t="174227" x="2371725" y="1379538"/>
          <p14:tracePt t="174275" x="2386013" y="1379538"/>
          <p14:tracePt t="174347" x="2393950" y="1379538"/>
          <p14:tracePt t="174355" x="2400300" y="1385888"/>
          <p14:tracePt t="174371" x="2400300" y="1393825"/>
          <p14:tracePt t="174387" x="2400300" y="1422400"/>
          <p14:tracePt t="174395" x="2400300" y="1428750"/>
          <p14:tracePt t="174400" x="2400300" y="1436688"/>
          <p14:tracePt t="174409" x="2400300" y="1450975"/>
          <p14:tracePt t="174426" x="2400300" y="1465263"/>
          <p14:tracePt t="174426" x="2400300" y="1471613"/>
          <p14:tracePt t="174443" x="2400300" y="1485900"/>
          <p14:tracePt t="174459" x="2386013" y="1500188"/>
          <p14:tracePt t="174476" x="2371725" y="1508125"/>
          <p14:tracePt t="174492" x="2351088" y="1508125"/>
          <p14:tracePt t="174509" x="2322513" y="1522413"/>
          <p14:tracePt t="174526" x="2308225" y="1528763"/>
          <p14:tracePt t="174542" x="2293938" y="1543050"/>
          <p14:tracePt t="174559" x="2286000" y="1550988"/>
          <p14:tracePt t="174576" x="2257425" y="1557338"/>
          <p14:tracePt t="174593" x="2222500" y="1585913"/>
          <p14:tracePt t="174609" x="2214563" y="1585913"/>
          <p14:tracePt t="174626" x="2193925" y="1593850"/>
          <p14:tracePt t="174642" x="2165350" y="1614488"/>
          <p14:tracePt t="174659" x="2136775" y="1614488"/>
          <p14:tracePt t="174676" x="2093913" y="1636713"/>
          <p14:tracePt t="174693" x="2065338" y="1636713"/>
          <p14:tracePt t="174709" x="2043113" y="1651000"/>
          <p14:tracePt t="174725" x="2022475" y="1657350"/>
          <p14:tracePt t="174743" x="1979613" y="1665288"/>
          <p14:tracePt t="174759" x="1951038" y="1665288"/>
          <p14:tracePt t="174775" x="1928813" y="1665288"/>
          <p14:tracePt t="174792" x="1893888" y="1679575"/>
          <p14:tracePt t="174809" x="1851025" y="1679575"/>
          <p14:tracePt t="174825" x="1814513" y="1685925"/>
          <p14:tracePt t="174842" x="1771650" y="1685925"/>
          <p14:tracePt t="174858" x="1728788" y="1685925"/>
          <p14:tracePt t="174875" x="1685925" y="1685925"/>
          <p14:tracePt t="174892" x="1643063" y="1685925"/>
          <p14:tracePt t="174908" x="1585913" y="1685925"/>
          <p14:tracePt t="174925" x="1500188" y="1685925"/>
          <p14:tracePt t="174941" x="1422400" y="1685925"/>
          <p14:tracePt t="174959" x="1343025" y="1685925"/>
          <p14:tracePt t="174975" x="1243013" y="1685925"/>
          <p14:tracePt t="174992" x="1071563" y="1685925"/>
          <p14:tracePt t="175009" x="822325" y="1743075"/>
          <p14:tracePt t="175025" x="614363" y="1751013"/>
          <p14:tracePt t="175042" x="493713" y="1751013"/>
          <p14:tracePt t="175058" x="422275" y="1751013"/>
          <p14:tracePt t="175075" x="393700" y="1751013"/>
          <p14:tracePt t="175092" x="365125" y="1751013"/>
          <p14:tracePt t="175108" x="328613" y="1751013"/>
          <p14:tracePt t="175125" x="314325" y="1751013"/>
          <p14:tracePt t="175171" x="307975" y="1751013"/>
          <p14:tracePt t="175171" x="293688" y="1751013"/>
          <p14:tracePt t="175187" x="279400" y="1743075"/>
          <p14:tracePt t="175195" x="265113" y="1736725"/>
          <p14:tracePt t="175211" x="257175" y="1722438"/>
          <p14:tracePt t="175227" x="257175" y="1693863"/>
          <p14:tracePt t="175235" x="257175" y="1685925"/>
          <p14:tracePt t="175243" x="257175" y="1643063"/>
          <p14:tracePt t="175258" x="257175" y="1614488"/>
          <p14:tracePt t="175274" x="342900" y="1550988"/>
          <p14:tracePt t="175291" x="400050" y="1514475"/>
          <p14:tracePt t="175308" x="471488" y="1485900"/>
          <p14:tracePt t="175325" x="536575" y="1457325"/>
          <p14:tracePt t="175341" x="593725" y="1443038"/>
          <p14:tracePt t="175357" x="650875" y="1443038"/>
          <p14:tracePt t="175375" x="728663" y="1436688"/>
          <p14:tracePt t="175391" x="822325" y="1436688"/>
          <p14:tracePt t="175408" x="1008063" y="1436688"/>
          <p14:tracePt t="175424" x="1214438" y="1436688"/>
          <p14:tracePt t="175441" x="1422400" y="1436688"/>
          <p14:tracePt t="175458" x="1579563" y="1436688"/>
          <p14:tracePt t="175474" x="1785938" y="1436688"/>
          <p14:tracePt t="175492" x="1914525" y="1465263"/>
          <p14:tracePt t="175507" x="1985963" y="1493838"/>
          <p14:tracePt t="175524" x="2036763" y="1528763"/>
          <p14:tracePt t="175542" x="2057400" y="1536700"/>
          <p14:tracePt t="175559" x="2079625" y="1550988"/>
          <p14:tracePt t="175620" x="2093913" y="1550988"/>
          <p14:tracePt t="175625" x="2100263" y="1550988"/>
          <p14:tracePt t="175667" x="2108200" y="1550988"/>
          <p14:tracePt t="175675" x="2114550" y="1550988"/>
          <p14:tracePt t="175690" x="2143125" y="1550988"/>
          <p14:tracePt t="175691" x="2157413" y="1550988"/>
          <p14:tracePt t="175708" x="2193925" y="1550988"/>
          <p14:tracePt t="175724" x="2214563" y="1550988"/>
          <p14:tracePt t="175741" x="2228850" y="1543050"/>
          <p14:tracePt t="175757" x="2251075" y="1543050"/>
          <p14:tracePt t="175774" x="2271713" y="1536700"/>
          <p14:tracePt t="175791" x="2279650" y="1536700"/>
          <p14:tracePt t="175808" x="2293938" y="1522413"/>
          <p14:tracePt t="175824" x="2300288" y="1522413"/>
          <p14:tracePt t="175884" x="2308225" y="1522413"/>
          <p14:tracePt t="175892" x="2308225" y="1557338"/>
          <p14:tracePt t="175900" x="2308225" y="1571625"/>
          <p14:tracePt t="175908" x="2308225" y="1600200"/>
          <p14:tracePt t="175916" x="2308225" y="1665288"/>
          <p14:tracePt t="175925" x="2271713" y="1714500"/>
          <p14:tracePt t="175941" x="2222500" y="1743075"/>
          <p14:tracePt t="175958" x="2179638" y="1751013"/>
          <p14:tracePt t="175974" x="2122488" y="1751013"/>
          <p14:tracePt t="175991" x="2079625" y="1757363"/>
          <p14:tracePt t="176008" x="2051050" y="1757363"/>
          <p14:tracePt t="176024" x="2000250" y="1757363"/>
          <p14:tracePt t="176041" x="1971675" y="1757363"/>
          <p14:tracePt t="176057" x="1936750" y="1736725"/>
          <p14:tracePt t="176074" x="1908175" y="1714500"/>
          <p14:tracePt t="176091" x="1893888" y="1665288"/>
          <p14:tracePt t="176108" x="1885950" y="1628775"/>
          <p14:tracePt t="176124" x="1885950" y="1585913"/>
          <p14:tracePt t="176141" x="1885950" y="1550988"/>
          <p14:tracePt t="176157" x="1885950" y="1536700"/>
          <p14:tracePt t="176174" x="1885950" y="1528763"/>
          <p14:tracePt t="176283" x="1879600" y="1522413"/>
          <p14:tracePt t="176291" x="1865313" y="1522413"/>
          <p14:tracePt t="176299" x="1822450" y="1522413"/>
          <p14:tracePt t="176307" x="1785938" y="1522413"/>
          <p14:tracePt t="176315" x="1693863" y="1522413"/>
          <p14:tracePt t="176329" x="1571625" y="1522413"/>
          <p14:tracePt t="176340" x="1493838" y="1522413"/>
          <p14:tracePt t="176357" x="1414463" y="1522413"/>
          <p14:tracePt t="176375" x="1385888" y="1522413"/>
          <p14:tracePt t="176390" x="1314450" y="1500188"/>
          <p14:tracePt t="176407" x="1257300" y="1500188"/>
          <p14:tracePt t="176423" x="1179513" y="1500188"/>
          <p14:tracePt t="176441" x="1093788" y="1500188"/>
          <p14:tracePt t="176457" x="1028700" y="1500188"/>
          <p14:tracePt t="176473" x="950913" y="1500188"/>
          <p14:tracePt t="176491" x="908050" y="1485900"/>
          <p14:tracePt t="176506" x="842963" y="1479550"/>
          <p14:tracePt t="176524" x="785813" y="1471613"/>
          <p14:tracePt t="176540" x="757238" y="1471613"/>
          <p14:tracePt t="176557" x="722313" y="1471613"/>
          <p14:tracePt t="176573" x="708025" y="1457325"/>
          <p14:tracePt t="176590" x="665163" y="1450975"/>
          <p14:tracePt t="176606" x="636588" y="1436688"/>
          <p14:tracePt t="176623" x="608013" y="1414463"/>
          <p14:tracePt t="176639" x="579438" y="1393825"/>
          <p14:tracePt t="176656" x="557213" y="1365250"/>
          <p14:tracePt t="176673" x="550863" y="1357313"/>
          <p14:tracePt t="176690" x="542925" y="1336675"/>
          <p14:tracePt t="176706" x="508000" y="1314450"/>
          <p14:tracePt t="176723" x="508000" y="1293813"/>
          <p14:tracePt t="176740" x="508000" y="1279525"/>
          <p14:tracePt t="176756" x="508000" y="1236663"/>
          <p14:tracePt t="176773" x="508000" y="1200150"/>
          <p14:tracePt t="176789" x="508000" y="1171575"/>
          <p14:tracePt t="176806" x="522288" y="1136650"/>
          <p14:tracePt t="176823" x="536575" y="1108075"/>
          <p14:tracePt t="176839" x="557213" y="1079500"/>
          <p14:tracePt t="176856" x="593725" y="1057275"/>
          <p14:tracePt t="176872" x="650875" y="1028700"/>
          <p14:tracePt t="176890" x="722313" y="1000125"/>
          <p14:tracePt t="176906" x="808038" y="965200"/>
          <p14:tracePt t="176924" x="865188" y="928688"/>
          <p14:tracePt t="176940" x="893763" y="914400"/>
          <p14:tracePt t="176956" x="914400" y="914400"/>
          <p14:tracePt t="176973" x="936625" y="900113"/>
          <p14:tracePt t="176989" x="971550" y="900113"/>
          <p14:tracePt t="177006" x="1014413" y="893763"/>
          <p14:tracePt t="177022" x="1079500" y="893763"/>
          <p14:tracePt t="177039" x="1157288" y="893763"/>
          <p14:tracePt t="177055" x="1243013" y="893763"/>
          <p14:tracePt t="177072" x="1308100" y="893763"/>
          <p14:tracePt t="177089" x="1385888" y="893763"/>
          <p14:tracePt t="177105" x="1450975" y="893763"/>
          <p14:tracePt t="177122" x="1508125" y="893763"/>
          <p14:tracePt t="177138" x="1657350" y="908050"/>
          <p14:tracePt t="177156" x="1736725" y="914400"/>
          <p14:tracePt t="177172" x="1814513" y="957263"/>
          <p14:tracePt t="177189" x="1885950" y="965200"/>
          <p14:tracePt t="177205" x="1979613" y="1000125"/>
          <p14:tracePt t="177222" x="2051050" y="1022350"/>
          <p14:tracePt t="177238" x="2108200" y="1028700"/>
          <p14:tracePt t="177255" x="2151063" y="1057275"/>
          <p14:tracePt t="177271" x="2208213" y="1093788"/>
          <p14:tracePt t="177288" x="2279650" y="1122363"/>
          <p14:tracePt t="177305" x="2322513" y="1150938"/>
          <p14:tracePt t="177321" x="2371725" y="1171575"/>
          <p14:tracePt t="177321" x="2379663" y="1179513"/>
          <p14:tracePt t="177339" x="2393950" y="1193800"/>
          <p14:tracePt t="177355" x="2400300" y="1200150"/>
          <p14:tracePt t="177372" x="2408238" y="1200150"/>
          <p14:tracePt t="177388" x="2414588" y="1208088"/>
          <p14:tracePt t="177405" x="2414588" y="1222375"/>
          <p14:tracePt t="177422" x="2414588" y="1236663"/>
          <p14:tracePt t="177439" x="2414588" y="1265238"/>
          <p14:tracePt t="177476" x="2414588" y="1271588"/>
          <p14:tracePt t="177479" x="2414588" y="1279525"/>
          <p14:tracePt t="177489" x="2400300" y="1300163"/>
          <p14:tracePt t="177505" x="2379663" y="1308100"/>
          <p14:tracePt t="177522" x="2328863" y="1314450"/>
          <p14:tracePt t="177538" x="2228850" y="1328738"/>
          <p14:tracePt t="177556" x="2136775" y="1350963"/>
          <p14:tracePt t="177572" x="2079625" y="1350963"/>
          <p14:tracePt t="177588" x="2014538" y="1357313"/>
          <p14:tracePt t="177606" x="1965325" y="1357313"/>
          <p14:tracePt t="177622" x="1943100" y="1357313"/>
          <p14:tracePt t="177639" x="1908175" y="1357313"/>
          <p14:tracePt t="177655" x="1851025" y="1357313"/>
          <p14:tracePt t="177672" x="1771650" y="1357313"/>
          <p14:tracePt t="177689" x="1693863" y="1357313"/>
          <p14:tracePt t="177705" x="1636713" y="1357313"/>
          <p14:tracePt t="177722" x="1571625" y="1357313"/>
          <p14:tracePt t="177739" x="1508125" y="1357313"/>
          <p14:tracePt t="177755" x="1436688" y="1357313"/>
          <p14:tracePt t="177772" x="1393825" y="1357313"/>
          <p14:tracePt t="177788" x="1314450" y="1357313"/>
          <p14:tracePt t="177805" x="1193800" y="1357313"/>
          <p14:tracePt t="177822" x="1085850" y="1357313"/>
          <p14:tracePt t="177838" x="1000125" y="1357313"/>
          <p14:tracePt t="177855" x="965200" y="1357313"/>
          <p14:tracePt t="177871" x="942975" y="1357313"/>
          <p14:tracePt t="177888" x="908050" y="1357313"/>
          <p14:tracePt t="177905" x="865188" y="1357313"/>
          <p14:tracePt t="177921" x="808038" y="1357313"/>
          <p14:tracePt t="177938" x="765175" y="1357313"/>
          <p14:tracePt t="177955" x="722313" y="1357313"/>
          <p14:tracePt t="177955" x="693738" y="1357313"/>
          <p14:tracePt t="177972" x="636588" y="1336675"/>
          <p14:tracePt t="177988" x="608013" y="1328738"/>
          <p14:tracePt t="178023" x="585788" y="1328738"/>
          <p14:tracePt t="178044" x="579438" y="1322388"/>
          <p14:tracePt t="178044" x="571500" y="1314450"/>
          <p14:tracePt t="178100" x="565150" y="1308100"/>
          <p14:tracePt t="178108" x="557213" y="1279525"/>
          <p14:tracePt t="178111" x="557213" y="1271588"/>
          <p14:tracePt t="178121" x="557213" y="1243013"/>
          <p14:tracePt t="178138" x="557213" y="1228725"/>
          <p14:tracePt t="178155" x="557213" y="1193800"/>
          <p14:tracePt t="178171" x="557213" y="1136650"/>
          <p14:tracePt t="178188" x="571500" y="1100138"/>
          <p14:tracePt t="178204" x="600075" y="1057275"/>
          <p14:tracePt t="178221" x="614363" y="1028700"/>
          <p14:tracePt t="178237" x="628650" y="1014413"/>
          <p14:tracePt t="178254" x="642938" y="1000125"/>
          <p14:tracePt t="178271" x="657225" y="993775"/>
          <p14:tracePt t="178287" x="685800" y="979488"/>
          <p14:tracePt t="178305" x="750888" y="957263"/>
          <p14:tracePt t="178320" x="814388" y="936625"/>
          <p14:tracePt t="178337" x="893763" y="908050"/>
          <p14:tracePt t="178354" x="979488" y="885825"/>
          <p14:tracePt t="178370" x="1028700" y="885825"/>
          <p14:tracePt t="178387" x="1122363" y="879475"/>
          <p14:tracePt t="178404" x="1200150" y="879475"/>
          <p14:tracePt t="178420" x="1279525" y="879475"/>
          <p14:tracePt t="178437" x="1400175" y="879475"/>
          <p14:tracePt t="178453" x="1522413" y="879475"/>
          <p14:tracePt t="178470" x="1628775" y="879475"/>
          <p14:tracePt t="178487" x="1736725" y="879475"/>
          <p14:tracePt t="178503" x="1843088" y="879475"/>
          <p14:tracePt t="178520" x="1943100" y="879475"/>
          <p14:tracePt t="178537" x="2051050" y="885825"/>
          <p14:tracePt t="178553" x="2136775" y="893763"/>
          <p14:tracePt t="178570" x="2236788" y="900113"/>
          <p14:tracePt t="178586" x="2351088" y="950913"/>
          <p14:tracePt t="178604" x="2393950" y="957263"/>
          <p14:tracePt t="178620" x="2428875" y="957263"/>
          <p14:tracePt t="178637" x="2436813" y="965200"/>
          <p14:tracePt t="178653" x="2451100" y="965200"/>
          <p14:tracePt t="178670" x="2457450" y="971550"/>
          <p14:tracePt t="178731" x="2465388" y="979488"/>
          <p14:tracePt t="178731" x="2471738" y="1000125"/>
          <p14:tracePt t="178755" x="2471738" y="1014413"/>
          <p14:tracePt t="178763" x="2471738" y="1022350"/>
          <p14:tracePt t="178771" x="2479675" y="1036638"/>
          <p14:tracePt t="178788" x="2479675" y="1065213"/>
          <p14:tracePt t="178804" x="2479675" y="1071563"/>
          <p14:tracePt t="178804" x="2479675" y="1093788"/>
          <p14:tracePt t="178821" x="2479675" y="1100138"/>
          <p14:tracePt t="178837" x="2493963" y="1114425"/>
          <p14:tracePt t="178924" x="2493963" y="1128713"/>
          <p14:tracePt t="178940" x="2493963" y="1136650"/>
          <p14:tracePt t="178948" x="2493963" y="1143000"/>
          <p14:tracePt t="178956" x="2493963" y="1150938"/>
          <p14:tracePt t="178963" x="2493963" y="1171575"/>
          <p14:tracePt t="178970" x="2493963" y="1179513"/>
          <p14:tracePt t="178987" x="2493963" y="1193800"/>
          <p14:tracePt t="179003" x="2493963" y="1214438"/>
          <p14:tracePt t="179020" x="2486025" y="1228725"/>
          <p14:tracePt t="179037" x="2486025" y="1243013"/>
          <p14:tracePt t="179084" x="2486025" y="1250950"/>
          <p14:tracePt t="179100" x="2486025" y="1257300"/>
          <p14:tracePt t="179195" x="2486025" y="1265238"/>
          <p14:tracePt t="179211" x="2486025" y="1279525"/>
          <p14:tracePt t="179219" x="2486025" y="1285875"/>
          <p14:tracePt t="179221" x="2479675" y="1293813"/>
          <p14:tracePt t="179284" x="2479675" y="1300163"/>
          <p14:tracePt t="179297" x="2479675" y="1314450"/>
          <p14:tracePt t="179298" x="2479675" y="1322388"/>
          <p14:tracePt t="179303" x="2465388" y="1343025"/>
          <p14:tracePt t="179339" x="2451100" y="1365250"/>
          <p14:tracePt t="179372" x="2451100" y="1371600"/>
          <p14:tracePt t="179380" x="2451100" y="1379538"/>
          <p14:tracePt t="179396" x="2451100" y="1400175"/>
          <p14:tracePt t="179412" x="2451100" y="1408113"/>
          <p14:tracePt t="179428" x="2451100" y="1414463"/>
          <p14:tracePt t="179436" x="2443163" y="1422400"/>
          <p14:tracePt t="179468" x="2443163" y="1428750"/>
          <p14:tracePt t="179476" x="2428875" y="1443038"/>
          <p14:tracePt t="179483" x="2422525" y="1450975"/>
          <p14:tracePt t="179486" x="2414588" y="1471613"/>
          <p14:tracePt t="179502" x="2408238" y="1485900"/>
          <p14:tracePt t="179520" x="2393950" y="1500188"/>
          <p14:tracePt t="179535" x="2379663" y="1514475"/>
          <p14:tracePt t="179580" x="2371725" y="1522413"/>
          <p14:tracePt t="179588" x="2365375" y="1528763"/>
          <p14:tracePt t="179593" x="2343150" y="1543050"/>
          <p14:tracePt t="179602" x="2328863" y="1565275"/>
          <p14:tracePt t="179619" x="2308225" y="1585913"/>
          <p14:tracePt t="179636" x="2286000" y="1600200"/>
          <p14:tracePt t="179652" x="2279650" y="1608138"/>
          <p14:tracePt t="179669" x="2257425" y="1614488"/>
          <p14:tracePt t="179686" x="2214563" y="1636713"/>
          <p14:tracePt t="179702" x="2179638" y="1651000"/>
          <p14:tracePt t="179719" x="2136775" y="1651000"/>
          <p14:tracePt t="179735" x="2108200" y="1657350"/>
          <p14:tracePt t="179752" x="2079625" y="1665288"/>
          <p14:tracePt t="179768" x="2043113" y="1685925"/>
          <p14:tracePt t="179785" x="1985963" y="1700213"/>
          <p14:tracePt t="179802" x="1908175" y="1714500"/>
          <p14:tracePt t="179818" x="1865313" y="1728788"/>
          <p14:tracePt t="179835" x="1808163" y="1743075"/>
          <p14:tracePt t="179852" x="1757363" y="1751013"/>
          <p14:tracePt t="179868" x="1714500" y="1757363"/>
          <p14:tracePt t="179885" x="1665288" y="1779588"/>
          <p14:tracePt t="179901" x="1636713" y="1785938"/>
          <p14:tracePt t="179918" x="1579563" y="1793875"/>
          <p14:tracePt t="179935" x="1536700" y="1808163"/>
          <p14:tracePt t="179951" x="1493838" y="1808163"/>
          <p14:tracePt t="179968" x="1450975" y="1808163"/>
          <p14:tracePt t="179985" x="1414463" y="1808163"/>
          <p14:tracePt t="180002" x="1385888" y="1808163"/>
          <p14:tracePt t="180018" x="1336675" y="1808163"/>
          <p14:tracePt t="180035" x="1285875" y="1822450"/>
          <p14:tracePt t="180052" x="1250950" y="1822450"/>
          <p14:tracePt t="180068" x="1243013" y="1822450"/>
          <p14:tracePt t="180085" x="1214438" y="1822450"/>
          <p14:tracePt t="180101" x="1179513" y="1822450"/>
          <p14:tracePt t="180118" x="1157288" y="1822450"/>
          <p14:tracePt t="180134" x="1128713" y="1822450"/>
          <p14:tracePt t="180151" x="1093788" y="1822450"/>
          <p14:tracePt t="180168" x="1050925" y="1822450"/>
          <p14:tracePt t="180184" x="1036638" y="1814513"/>
          <p14:tracePt t="180201" x="965200" y="1808163"/>
          <p14:tracePt t="180218" x="908050" y="1785938"/>
          <p14:tracePt t="180235" x="822325" y="1757363"/>
          <p14:tracePt t="180251" x="800100" y="1757363"/>
          <p14:tracePt t="180268" x="779463" y="1757363"/>
          <p14:tracePt t="180284" x="771525" y="1751013"/>
          <p14:tracePt t="180301" x="750888" y="1728788"/>
          <p14:tracePt t="180317" x="728663" y="1722438"/>
          <p14:tracePt t="180335" x="722313" y="1714500"/>
          <p14:tracePt t="180387" x="714375" y="1708150"/>
          <p14:tracePt t="180395" x="714375" y="1685925"/>
          <p14:tracePt t="180403" x="765175" y="1636713"/>
          <p14:tracePt t="180417" x="914400" y="1571625"/>
          <p14:tracePt t="180434" x="1042988" y="1550988"/>
          <p14:tracePt t="180451" x="1222375" y="1536700"/>
          <p14:tracePt t="180467" x="1308100" y="1536700"/>
          <p14:tracePt t="180484" x="1365250" y="1536700"/>
          <p14:tracePt t="180500" x="1414463" y="1536700"/>
          <p14:tracePt t="180517" x="1450975" y="1536700"/>
          <p14:tracePt t="180534" x="1493838" y="1536700"/>
          <p14:tracePt t="180550" x="1543050" y="1543050"/>
          <p14:tracePt t="180568" x="1614488" y="1543050"/>
          <p14:tracePt t="180584" x="1679575" y="1543050"/>
          <p14:tracePt t="180601" x="1757363" y="1543050"/>
          <p14:tracePt t="180617" x="1822450" y="1543050"/>
          <p14:tracePt t="180634" x="1893888" y="1536700"/>
          <p14:tracePt t="180650" x="1965325" y="1528763"/>
          <p14:tracePt t="180667" x="2000250" y="1528763"/>
          <p14:tracePt t="180684" x="2028825" y="1522413"/>
          <p14:tracePt t="180700" x="2065338" y="1514475"/>
          <p14:tracePt t="180717" x="2128838" y="1479550"/>
          <p14:tracePt t="180733" x="2185988" y="1471613"/>
          <p14:tracePt t="180751" x="2236788" y="1465263"/>
          <p14:tracePt t="180766" x="2257425" y="1443038"/>
          <p14:tracePt t="180811" x="2265363" y="1443038"/>
          <p14:tracePt t="180819" x="2271713" y="1443038"/>
          <p14:tracePt t="180851" x="2279650" y="1436688"/>
          <p14:tracePt t="180923" x="2271713" y="1436688"/>
          <p14:tracePt t="180929" x="2257425" y="1450975"/>
          <p14:tracePt t="180935" x="2179638" y="1450975"/>
          <p14:tracePt t="180950" x="2100263" y="1457325"/>
          <p14:tracePt t="180967" x="2036763" y="1457325"/>
          <p14:tracePt t="180983" x="2028825" y="1457325"/>
          <p14:tracePt t="181000" x="2014538" y="1465263"/>
          <p14:tracePt t="181016" x="1979613" y="1465263"/>
          <p14:tracePt t="181033" x="1971675" y="1465263"/>
          <p14:tracePt t="181067" x="1957388" y="1479550"/>
          <p14:tracePt t="181083" x="1943100" y="1479550"/>
          <p14:tracePt t="181084" x="1908175" y="1479550"/>
          <p14:tracePt t="181099" x="1893888" y="1479550"/>
          <p14:tracePt t="181117" x="1871663" y="1479550"/>
          <p14:tracePt t="181133" x="1857375" y="1479550"/>
          <p14:tracePt t="181149" x="1828800" y="1479550"/>
          <p14:tracePt t="181166" x="1800225" y="1479550"/>
          <p14:tracePt t="181183" x="1743075" y="1479550"/>
          <p14:tracePt t="181200" x="1708150" y="1479550"/>
          <p14:tracePt t="181217" x="1700213" y="1479550"/>
          <p14:tracePt t="181233" x="1685925" y="1479550"/>
          <p14:tracePt t="181249" x="1665288" y="1479550"/>
          <p14:tracePt t="181266" x="1657350" y="1479550"/>
          <p14:tracePt t="181283" x="1636713" y="1479550"/>
          <p14:tracePt t="181300" x="1622425" y="1479550"/>
          <p14:tracePt t="181316" x="1600200" y="1479550"/>
          <p14:tracePt t="181333" x="1571625" y="1479550"/>
          <p14:tracePt t="181349" x="1550988" y="1479550"/>
          <p14:tracePt t="181395" x="1536700" y="1479550"/>
          <p14:tracePt t="181403" x="1514475" y="1479550"/>
          <p14:tracePt t="181410" x="1500188" y="1479550"/>
          <p14:tracePt t="181415" x="1457325" y="1479550"/>
          <p14:tracePt t="181432" x="1400175" y="1479550"/>
          <p14:tracePt t="181449" x="1350963" y="1471613"/>
          <p14:tracePt t="181465" x="1336675" y="1471613"/>
          <p14:tracePt t="181482" x="1285875" y="1471613"/>
          <p14:tracePt t="181499" x="1250950" y="1465263"/>
          <p14:tracePt t="181515" x="1208088" y="1465263"/>
          <p14:tracePt t="181532" x="1150938" y="1443038"/>
          <p14:tracePt t="181549" x="1108075" y="1436688"/>
          <p14:tracePt t="181566" x="1065213" y="1436688"/>
          <p14:tracePt t="181582" x="1022350" y="1422400"/>
          <p14:tracePt t="181599" x="971550" y="1414463"/>
          <p14:tracePt t="181615" x="928688" y="1414463"/>
          <p14:tracePt t="181632" x="871538" y="1408113"/>
          <p14:tracePt t="181649" x="850900" y="1393825"/>
          <p14:tracePt t="181665" x="828675" y="1393825"/>
          <p14:tracePt t="181665" x="800100" y="1379538"/>
          <p14:tracePt t="181683" x="785813" y="1379538"/>
          <p14:tracePt t="181699" x="742950" y="1371600"/>
          <p14:tracePt t="181716" x="708025" y="1371600"/>
          <p14:tracePt t="181732" x="671513" y="1357313"/>
          <p14:tracePt t="181749" x="628650" y="1357313"/>
          <p14:tracePt t="181765" x="593725" y="1343025"/>
          <p14:tracePt t="181782" x="557213" y="1336675"/>
          <p14:tracePt t="181798" x="536575" y="1328738"/>
          <p14:tracePt t="181815" x="514350" y="1328738"/>
          <p14:tracePt t="181832" x="508000" y="1328738"/>
          <p14:tracePt t="181956" x="500063" y="1322388"/>
          <p14:tracePt t="182684" x="500063" y="1314450"/>
          <p14:tracePt t="182692" x="500063" y="1300163"/>
          <p14:tracePt t="182700" x="500063" y="1285875"/>
          <p14:tracePt t="182708" x="500063" y="1279525"/>
          <p14:tracePt t="182715" x="500063" y="1265238"/>
          <p14:tracePt t="182731" x="500063" y="1228725"/>
          <p14:tracePt t="182747" x="500063" y="1222375"/>
          <p14:tracePt t="182812" x="500063" y="1208088"/>
          <p14:tracePt t="182820" x="500063" y="1200150"/>
          <p14:tracePt t="182822" x="500063" y="1185863"/>
          <p14:tracePt t="182831" x="500063" y="1171575"/>
          <p14:tracePt t="182848" x="508000" y="1150938"/>
          <p14:tracePt t="182866" x="514350" y="1122363"/>
          <p14:tracePt t="182881" x="550863" y="1093788"/>
          <p14:tracePt t="182898" x="557213" y="1079500"/>
          <p14:tracePt t="182914" x="571500" y="1065213"/>
          <p14:tracePt t="182931" x="593725" y="1042988"/>
          <p14:tracePt t="182948" x="608013" y="1028700"/>
          <p14:tracePt t="182964" x="622300" y="1014413"/>
          <p14:tracePt t="182981" x="636588" y="993775"/>
          <p14:tracePt t="182998" x="650875" y="985838"/>
          <p14:tracePt t="183014" x="671513" y="971550"/>
          <p14:tracePt t="183031" x="700088" y="957263"/>
          <p14:tracePt t="183048" x="742950" y="950913"/>
          <p14:tracePt t="183064" x="750888" y="950913"/>
          <p14:tracePt t="183081" x="785813" y="936625"/>
          <p14:tracePt t="183097" x="808038" y="928688"/>
          <p14:tracePt t="183114" x="850900" y="908050"/>
          <p14:tracePt t="183131" x="871538" y="908050"/>
          <p14:tracePt t="183147" x="914400" y="900113"/>
          <p14:tracePt t="183164" x="928688" y="893763"/>
          <p14:tracePt t="183180" x="950913" y="893763"/>
          <p14:tracePt t="183197" x="985838" y="893763"/>
          <p14:tracePt t="183214" x="1008063" y="893763"/>
          <p14:tracePt t="183231" x="1050925" y="885825"/>
          <p14:tracePt t="183247" x="1093788" y="885825"/>
          <p14:tracePt t="183263" x="1179513" y="865188"/>
          <p14:tracePt t="183280" x="1228725" y="857250"/>
          <p14:tracePt t="183296" x="1285875" y="857250"/>
          <p14:tracePt t="183314" x="1350963" y="857250"/>
          <p14:tracePt t="183330" x="1365250" y="857250"/>
          <p14:tracePt t="183347" x="1400175" y="857250"/>
          <p14:tracePt t="183363" x="1422400" y="857250"/>
          <p14:tracePt t="183380" x="1485900" y="857250"/>
          <p14:tracePt t="183396" x="1579563" y="857250"/>
          <p14:tracePt t="183413" x="1685925" y="857250"/>
          <p14:tracePt t="183430" x="1765300" y="865188"/>
          <p14:tracePt t="183446" x="1785938" y="865188"/>
          <p14:tracePt t="183463" x="1800225" y="865188"/>
          <p14:tracePt t="183480" x="1814513" y="865188"/>
          <p14:tracePt t="183496" x="1822450" y="865188"/>
          <p14:tracePt t="183513" x="1836738" y="865188"/>
          <p14:tracePt t="183530" x="1871663" y="865188"/>
          <p14:tracePt t="183546" x="1951038" y="865188"/>
          <p14:tracePt t="183564" x="2008188" y="865188"/>
          <p14:tracePt t="183580" x="2043113" y="865188"/>
          <p14:tracePt t="183596" x="2057400" y="865188"/>
          <p14:tracePt t="183615" x="2071688" y="865188"/>
          <p14:tracePt t="183629" x="2085975" y="865188"/>
          <p14:tracePt t="183646" x="2093913" y="865188"/>
          <p14:tracePt t="183663" x="2122488" y="865188"/>
          <p14:tracePt t="183680" x="2128838" y="865188"/>
          <p14:tracePt t="183696" x="2151063" y="865188"/>
          <p14:tracePt t="183713" x="2157413" y="865188"/>
          <p14:tracePt t="183729" x="2165350" y="865188"/>
          <p14:tracePt t="183746" x="2185988" y="865188"/>
          <p14:tracePt t="183763" x="2236788" y="885825"/>
          <p14:tracePt t="183779" x="2251075" y="885825"/>
          <p14:tracePt t="183796" x="2279650" y="885825"/>
          <p14:tracePt t="183812" x="2293938" y="885825"/>
          <p14:tracePt t="183829" x="2308225" y="900113"/>
          <p14:tracePt t="183846" x="2314575" y="900113"/>
          <p14:tracePt t="183862" x="2328863" y="908050"/>
          <p14:tracePt t="183879" x="2336800" y="914400"/>
          <p14:tracePt t="183896" x="2343150" y="914400"/>
          <p14:tracePt t="183913" x="2357438" y="922338"/>
          <p14:tracePt t="183929" x="2371725" y="936625"/>
          <p14:tracePt t="183946" x="2393950" y="942975"/>
          <p14:tracePt t="183962" x="2408238" y="957263"/>
          <p14:tracePt t="183980" x="2428875" y="965200"/>
          <p14:tracePt t="183996" x="2443163" y="971550"/>
          <p14:tracePt t="184013" x="2457450" y="985838"/>
          <p14:tracePt t="184060" x="2465388" y="1000125"/>
          <p14:tracePt t="184067" x="2486025" y="1022350"/>
          <p14:tracePt t="184083" x="2486025" y="1028700"/>
          <p14:tracePt t="184096" x="2493963" y="1036638"/>
          <p14:tracePt t="184096" x="2493963" y="1057275"/>
          <p14:tracePt t="184112" x="2493963" y="1071563"/>
          <p14:tracePt t="184129" x="2493963" y="1085850"/>
          <p14:tracePt t="184145" x="2493963" y="1093788"/>
          <p14:tracePt t="184162" x="2493963" y="1100138"/>
          <p14:tracePt t="184179" x="2493963" y="1128713"/>
          <p14:tracePt t="184196" x="2479675" y="1150938"/>
          <p14:tracePt t="184212" x="2465388" y="1165225"/>
          <p14:tracePt t="184229" x="2436813" y="1200150"/>
          <p14:tracePt t="184245" x="2400300" y="1222375"/>
          <p14:tracePt t="184262" x="2351088" y="1243013"/>
          <p14:tracePt t="184278" x="2300288" y="1265238"/>
          <p14:tracePt t="184295" x="2265363" y="1279525"/>
          <p14:tracePt t="184312" x="2251075" y="1279525"/>
          <p14:tracePt t="184328" x="2193925" y="1293813"/>
          <p14:tracePt t="184345" x="2136775" y="1308100"/>
          <p14:tracePt t="184361" x="2071688" y="1322388"/>
          <p14:tracePt t="184361" x="2065338" y="1322388"/>
          <p14:tracePt t="184379" x="2022475" y="1322388"/>
          <p14:tracePt t="184395" x="1985963" y="1328738"/>
          <p14:tracePt t="184411" x="1943100" y="1328738"/>
          <p14:tracePt t="184428" x="1914525" y="1328738"/>
          <p14:tracePt t="184445" x="1879600" y="1328738"/>
          <p14:tracePt t="184462" x="1857375" y="1328738"/>
          <p14:tracePt t="184478" x="1814513" y="1328738"/>
          <p14:tracePt t="184495" x="1771650" y="1328738"/>
          <p14:tracePt t="184511" x="1728788" y="1328738"/>
          <p14:tracePt t="184528" x="1671638" y="1328738"/>
          <p14:tracePt t="184544" x="1643063" y="1314450"/>
          <p14:tracePt t="184561" x="1600200" y="1314450"/>
          <p14:tracePt t="184579" x="1550988" y="1308100"/>
          <p14:tracePt t="184595" x="1514475" y="1300163"/>
          <p14:tracePt t="184612" x="1493838" y="1300163"/>
          <p14:tracePt t="184627" x="1450975" y="1300163"/>
          <p14:tracePt t="184645" x="1428750" y="1293813"/>
          <p14:tracePt t="185155" x="1422400" y="1285875"/>
          <p14:tracePt t="185163" x="1422400" y="1279525"/>
          <p14:tracePt t="185171" x="1428750" y="1279525"/>
          <p14:tracePt t="185177" x="1443038" y="1271588"/>
          <p14:tracePt t="185177" x="1450975" y="1271588"/>
          <p14:tracePt t="185195" x="1471613" y="1271588"/>
          <p14:tracePt t="185211" x="1571625" y="1250950"/>
          <p14:tracePt t="185227" x="1636713" y="1228725"/>
          <p14:tracePt t="185244" x="1728788" y="1222375"/>
          <p14:tracePt t="185260" x="1785938" y="1208088"/>
          <p14:tracePt t="185277" x="1828800" y="1208088"/>
          <p14:tracePt t="185293" x="1871663" y="1200150"/>
          <p14:tracePt t="185311" x="1922463" y="1179513"/>
          <p14:tracePt t="185327" x="1985963" y="1179513"/>
          <p14:tracePt t="185344" x="2043113" y="1179513"/>
          <p14:tracePt t="185360" x="2093913" y="1179513"/>
          <p14:tracePt t="185377" x="2151063" y="1179513"/>
          <p14:tracePt t="185394" x="2214563" y="1179513"/>
          <p14:tracePt t="185410" x="2271713" y="1193800"/>
          <p14:tracePt t="185410" x="2300288" y="1200150"/>
          <p14:tracePt t="185428" x="2371725" y="1228725"/>
          <p14:tracePt t="185443" x="2408238" y="1243013"/>
          <p14:tracePt t="185460" x="2443163" y="1271588"/>
          <p14:tracePt t="185476" x="2465388" y="1285875"/>
          <p14:tracePt t="185494" x="2471738" y="1293813"/>
          <p14:tracePt t="185510" x="2471738" y="1308100"/>
          <p14:tracePt t="185527" x="2471738" y="1343025"/>
          <p14:tracePt t="185544" x="2471738" y="1385888"/>
          <p14:tracePt t="185560" x="2436813" y="1443038"/>
          <p14:tracePt t="185577" x="2371725" y="1508125"/>
          <p14:tracePt t="185593" x="2300288" y="1557338"/>
          <p14:tracePt t="185611" x="2243138" y="1585913"/>
          <p14:tracePt t="185627" x="2143125" y="1608138"/>
          <p14:tracePt t="185644" x="2051050" y="1651000"/>
          <p14:tracePt t="185660" x="1943100" y="1665288"/>
          <p14:tracePt t="185677" x="1836738" y="1671638"/>
          <p14:tracePt t="185694" x="1722438" y="1700213"/>
          <p14:tracePt t="185710" x="1665288" y="1700213"/>
          <p14:tracePt t="185727" x="1622425" y="1700213"/>
          <p14:tracePt t="185743" x="1565275" y="1700213"/>
          <p14:tracePt t="185761" x="1479550" y="1700213"/>
          <p14:tracePt t="185777" x="1371600" y="1700213"/>
          <p14:tracePt t="185793" x="1279525" y="1700213"/>
          <p14:tracePt t="185810" x="1214438" y="1700213"/>
          <p14:tracePt t="185827" x="1150938" y="1700213"/>
          <p14:tracePt t="185843" x="1065213" y="1700213"/>
          <p14:tracePt t="185860" x="1000125" y="1685925"/>
          <p14:tracePt t="185877" x="928688" y="1657350"/>
          <p14:tracePt t="185893" x="865188" y="1651000"/>
          <p14:tracePt t="185910" x="793750" y="1636713"/>
          <p14:tracePt t="185926" x="750888" y="1636713"/>
          <p14:tracePt t="185943" x="722313" y="1628775"/>
          <p14:tracePt t="185960" x="650875" y="1628775"/>
          <p14:tracePt t="185976" x="593725" y="1608138"/>
          <p14:tracePt t="185993" x="557213" y="1600200"/>
          <p14:tracePt t="186010" x="536575" y="1593850"/>
          <p14:tracePt t="186068" x="528638" y="1585913"/>
          <p14:tracePt t="186076" x="528638" y="1571625"/>
          <p14:tracePt t="186085" x="528638" y="1565275"/>
          <p14:tracePt t="186093" x="522288" y="1536700"/>
          <p14:tracePt t="186109" x="522288" y="1514475"/>
          <p14:tracePt t="186126" x="514350" y="1485900"/>
          <p14:tracePt t="186143" x="514350" y="1450975"/>
          <p14:tracePt t="186160" x="514350" y="1422400"/>
          <p14:tracePt t="186176" x="514350" y="1371600"/>
          <p14:tracePt t="186193" x="514350" y="1350963"/>
          <p14:tracePt t="186210" x="514350" y="1328738"/>
          <p14:tracePt t="186226" x="514350" y="1314450"/>
          <p14:tracePt t="186243" x="514350" y="1300163"/>
          <p14:tracePt t="186259" x="557213" y="1257300"/>
          <p14:tracePt t="186276" x="579438" y="1228725"/>
          <p14:tracePt t="186324" x="585788" y="1222375"/>
          <p14:tracePt t="186332" x="614363" y="1222375"/>
          <p14:tracePt t="186340" x="622300" y="1222375"/>
          <p14:tracePt t="186348" x="636588" y="1214438"/>
          <p14:tracePt t="186359" x="657225" y="1200150"/>
          <p14:tracePt t="186376" x="685800" y="1200150"/>
          <p14:tracePt t="186392" x="700088" y="1193800"/>
          <p14:tracePt t="186409" x="736600" y="1179513"/>
          <p14:tracePt t="186426" x="771525" y="1157288"/>
          <p14:tracePt t="186442" x="800100" y="1150938"/>
          <p14:tracePt t="186442" x="814388" y="1143000"/>
          <p14:tracePt t="186460" x="836613" y="1114425"/>
          <p14:tracePt t="186476" x="865188" y="1100138"/>
          <p14:tracePt t="186492" x="908050" y="1071563"/>
          <p14:tracePt t="186509" x="936625" y="1057275"/>
          <p14:tracePt t="186525" x="965200" y="1036638"/>
          <p14:tracePt t="186543" x="985838" y="1028700"/>
          <p14:tracePt t="186559" x="993775" y="1028700"/>
          <p14:tracePt t="186576" x="1000125" y="1028700"/>
          <p14:tracePt t="186592" x="1028700" y="1014413"/>
          <p14:tracePt t="186609" x="1057275" y="1014413"/>
          <p14:tracePt t="186625" x="1108075" y="1014413"/>
          <p14:tracePt t="186642" x="1150938" y="1014413"/>
          <p14:tracePt t="186659" x="1208088" y="1014413"/>
          <p14:tracePt t="186676" x="1250950" y="1014413"/>
          <p14:tracePt t="186693" x="1293813" y="1014413"/>
          <p14:tracePt t="186709" x="1336675" y="1014413"/>
          <p14:tracePt t="186725" x="1414463" y="1014413"/>
          <p14:tracePt t="186742" x="1479550" y="1014413"/>
          <p14:tracePt t="186759" x="1571625" y="1014413"/>
          <p14:tracePt t="186775" x="1665288" y="1014413"/>
          <p14:tracePt t="186792" x="1728788" y="1014413"/>
          <p14:tracePt t="186808" x="1779588" y="1014413"/>
          <p14:tracePt t="186825" x="1814513" y="1014413"/>
          <p14:tracePt t="186842" x="1822450" y="1014413"/>
          <p14:tracePt t="186858" x="1843088" y="1014413"/>
          <p14:tracePt t="186875" x="1879600" y="1014413"/>
          <p14:tracePt t="186891" x="1900238" y="1014413"/>
          <p14:tracePt t="186909" x="1943100" y="1028700"/>
          <p14:tracePt t="186925" x="1979613" y="1042988"/>
          <p14:tracePt t="186942" x="2022475" y="1050925"/>
          <p14:tracePt t="186958" x="2079625" y="1079500"/>
          <p14:tracePt t="186975" x="2100263" y="1093788"/>
          <p14:tracePt t="186991" x="2136775" y="1108075"/>
          <p14:tracePt t="187008" x="2171700" y="1122363"/>
          <p14:tracePt t="187025" x="2208213" y="1143000"/>
          <p14:tracePt t="187041" x="2236788" y="1150938"/>
          <p14:tracePt t="187058" x="2286000" y="1171575"/>
          <p14:tracePt t="187074" x="2314575" y="1179513"/>
          <p14:tracePt t="187091" x="2336800" y="1185863"/>
          <p14:tracePt t="187108" x="2351088" y="1185863"/>
          <p14:tracePt t="187124" x="2357438" y="1193800"/>
          <p14:tracePt t="187141" x="2371725" y="1193800"/>
          <p14:tracePt t="187157" x="2393950" y="1214438"/>
          <p14:tracePt t="187174" x="2414588" y="1228725"/>
          <p14:tracePt t="187191" x="2436813" y="1257300"/>
          <p14:tracePt t="187208" x="2451100" y="1265238"/>
          <p14:tracePt t="187224" x="2457450" y="1271588"/>
          <p14:tracePt t="187275" x="2471738" y="1279525"/>
          <p14:tracePt t="187283" x="2493963" y="1293813"/>
          <p14:tracePt t="187299" x="2500313" y="1314450"/>
          <p14:tracePt t="187315" x="2500313" y="1322388"/>
          <p14:tracePt t="187323" x="2514600" y="1336675"/>
          <p14:tracePt t="187371" x="2522538" y="1343025"/>
          <p14:tracePt t="187403" x="2528888" y="1350963"/>
          <p14:tracePt t="187411" x="2536825" y="1365250"/>
          <p14:tracePt t="187427" x="2557463" y="1385888"/>
          <p14:tracePt t="187443" x="2565400" y="1393825"/>
          <p14:tracePt t="187459" x="2565400" y="1400175"/>
          <p14:tracePt t="187491" x="2565400" y="1408113"/>
          <p14:tracePt t="187499" x="2571750" y="1414463"/>
          <p14:tracePt t="187507" x="2571750" y="1422400"/>
          <p14:tracePt t="187515" x="2571750" y="1443038"/>
          <p14:tracePt t="187531" x="2579688" y="1450975"/>
          <p14:tracePt t="187587" x="2579688" y="1457325"/>
          <p14:tracePt t="187603" x="2579688" y="1479550"/>
          <p14:tracePt t="187607" x="2579688" y="1485900"/>
          <p14:tracePt t="187627" x="2579688" y="1493838"/>
          <p14:tracePt t="187642" x="2579688" y="1500188"/>
          <p14:tracePt t="187754" x="2579688" y="1514475"/>
          <p14:tracePt t="187811" x="2579688" y="1522413"/>
          <p14:tracePt t="187987" x="2579688" y="1528763"/>
          <p14:tracePt t="188035" x="2579688" y="1536700"/>
          <p14:tracePt t="188179" x="2579688" y="1543050"/>
          <p14:tracePt t="188195" x="2571750" y="1543050"/>
          <p14:tracePt t="188200" x="2557463" y="1557338"/>
          <p14:tracePt t="188236" x="2551113" y="1557338"/>
          <p14:tracePt t="188244" x="2522538" y="1565275"/>
          <p14:tracePt t="188251" x="2508250" y="1579563"/>
          <p14:tracePt t="188259" x="2479675" y="1579563"/>
          <p14:tracePt t="188273" x="2451100" y="1579563"/>
          <p14:tracePt t="188289" x="2428875" y="1585913"/>
          <p14:tracePt t="188307" x="2408238" y="1600200"/>
          <p14:tracePt t="188307" x="2400300" y="1600200"/>
          <p14:tracePt t="188324" x="2386013" y="1608138"/>
          <p14:tracePt t="188364" x="2371725" y="1608138"/>
          <p14:tracePt t="188373" x="2343150" y="1608138"/>
          <p14:tracePt t="188374" x="2314575" y="1608138"/>
          <p14:tracePt t="188390" x="2286000" y="1608138"/>
          <p14:tracePt t="188406" x="2265363" y="1608138"/>
          <p14:tracePt t="188423" x="2236788" y="1608138"/>
          <p14:tracePt t="188439" x="2208213" y="1608138"/>
          <p14:tracePt t="188456" x="2185988" y="1608138"/>
          <p14:tracePt t="188473" x="2151063" y="1608138"/>
          <p14:tracePt t="188489" x="2128838" y="1608138"/>
          <p14:tracePt t="188506" x="2114550" y="1608138"/>
          <p14:tracePt t="188522" x="2071688" y="1608138"/>
          <p14:tracePt t="188540" x="2036763" y="1608138"/>
          <p14:tracePt t="188556" x="1993900" y="1608138"/>
          <p14:tracePt t="188573" x="1979613" y="1608138"/>
          <p14:tracePt t="188589" x="1957388" y="1608138"/>
          <p14:tracePt t="188606" x="1951038" y="1608138"/>
          <p14:tracePt t="188622" x="1928813" y="1608138"/>
          <p14:tracePt t="188639" x="1914525" y="1608138"/>
          <p14:tracePt t="188656" x="1893888" y="1608138"/>
          <p14:tracePt t="188672" x="1871663" y="1608138"/>
          <p14:tracePt t="188690" x="1822450" y="1608138"/>
          <p14:tracePt t="188705" x="1800225" y="1608138"/>
          <p14:tracePt t="188722" x="1785938" y="1608138"/>
          <p14:tracePt t="188739" x="1771650" y="1608138"/>
          <p14:tracePt t="188756" x="1743075" y="1608138"/>
          <p14:tracePt t="188772" x="1714500" y="1608138"/>
          <p14:tracePt t="188788" x="1671638" y="1608138"/>
          <p14:tracePt t="188805" x="1636713" y="1608138"/>
          <p14:tracePt t="188822" x="1622425" y="1608138"/>
          <p14:tracePt t="188839" x="1593850" y="1608138"/>
          <p14:tracePt t="188855" x="1579563" y="1608138"/>
          <p14:tracePt t="188872" x="1557338" y="1608138"/>
          <p14:tracePt t="188888" x="1522413" y="1608138"/>
          <p14:tracePt t="188905" x="1493838" y="1608138"/>
          <p14:tracePt t="188921" x="1479550" y="1608138"/>
          <p14:tracePt t="188938" x="1443038" y="1608138"/>
          <p14:tracePt t="188955" x="1428750" y="1608138"/>
          <p14:tracePt t="188972" x="1422400" y="1608138"/>
          <p14:tracePt t="188988" x="1408113" y="1608138"/>
          <p14:tracePt t="189005" x="1393825" y="1608138"/>
          <p14:tracePt t="189022" x="1357313" y="1608138"/>
          <p14:tracePt t="189038" x="1343025" y="1608138"/>
          <p14:tracePt t="189055" x="1314450" y="1608138"/>
          <p14:tracePt t="189071" x="1279525" y="1614488"/>
          <p14:tracePt t="189088" x="1265238" y="1614488"/>
          <p14:tracePt t="189105" x="1250950" y="1614488"/>
          <p14:tracePt t="189121" x="1236663" y="1614488"/>
          <p14:tracePt t="189139" x="1208088" y="1614488"/>
          <p14:tracePt t="189155" x="1193800" y="1614488"/>
          <p14:tracePt t="189171" x="1171575" y="1614488"/>
          <p14:tracePt t="189188" x="1157288" y="1628775"/>
          <p14:tracePt t="189227" x="1150938" y="1628775"/>
          <p14:tracePt t="189235" x="1122363" y="1628775"/>
          <p14:tracePt t="189239" x="1108075" y="1628775"/>
          <p14:tracePt t="189254" x="1085850" y="1628775"/>
          <p14:tracePt t="189271" x="1071563" y="1628775"/>
          <p14:tracePt t="189288" x="1057275" y="1628775"/>
          <p14:tracePt t="189304" x="1050925" y="1628775"/>
          <p14:tracePt t="189321" x="1042988" y="1628775"/>
          <p14:tracePt t="189338" x="1036638" y="1628775"/>
          <p14:tracePt t="189354" x="979488" y="1628775"/>
          <p14:tracePt t="189371" x="957263" y="1628775"/>
          <p14:tracePt t="189388" x="928688" y="1628775"/>
          <p14:tracePt t="189404" x="922338" y="1628775"/>
          <p14:tracePt t="189421" x="900113" y="1628775"/>
          <p14:tracePt t="189437" x="885825" y="1628775"/>
          <p14:tracePt t="189454" x="850900" y="1628775"/>
          <p14:tracePt t="189471" x="836613" y="1628775"/>
          <p14:tracePt t="189515" x="822325" y="1628775"/>
          <p14:tracePt t="189532" x="814388" y="1628775"/>
          <p14:tracePt t="189563" x="808038" y="1628775"/>
          <p14:tracePt t="189579" x="800100" y="1628775"/>
          <p14:tracePt t="189619" x="785813" y="1628775"/>
          <p14:tracePt t="189651" x="779463" y="1628775"/>
          <p14:tracePt t="189659" x="771525" y="1608138"/>
          <p14:tracePt t="189667" x="765175" y="1600200"/>
          <p14:tracePt t="189675" x="757238" y="1593850"/>
          <p14:tracePt t="189707" x="750888" y="1585913"/>
          <p14:tracePt t="189715" x="728663" y="1565275"/>
          <p14:tracePt t="189721" x="722313" y="1543050"/>
          <p14:tracePt t="189737" x="714375" y="1514475"/>
          <p14:tracePt t="189754" x="685800" y="1479550"/>
          <p14:tracePt t="189771" x="679450" y="1465263"/>
          <p14:tracePt t="189787" x="657225" y="1428750"/>
          <p14:tracePt t="189804" x="628650" y="1400175"/>
          <p14:tracePt t="189820" x="614363" y="1385888"/>
          <p14:tracePt t="189867" x="608013" y="1379538"/>
          <p14:tracePt t="189875" x="600075" y="1371600"/>
          <p14:tracePt t="189883" x="593725" y="1365250"/>
          <p14:tracePt t="189891" x="550863" y="1322388"/>
          <p14:tracePt t="189906" x="522288" y="1285875"/>
          <p14:tracePt t="189920" x="514350" y="1271588"/>
          <p14:tracePt t="189937" x="508000" y="1214438"/>
          <p14:tracePt t="189954" x="508000" y="1185863"/>
          <p14:tracePt t="189970" x="508000" y="1171575"/>
          <p14:tracePt t="189970" x="508000" y="1150938"/>
          <p14:tracePt t="189987" x="493713" y="1136650"/>
          <p14:tracePt t="190003" x="485775" y="1108075"/>
          <p14:tracePt t="190020" x="485775" y="1093788"/>
          <p14:tracePt t="190036" x="500063" y="1057275"/>
          <p14:tracePt t="190053" x="514350" y="1022350"/>
          <p14:tracePt t="190070" x="536575" y="1000125"/>
          <p14:tracePt t="190086" x="579438" y="979488"/>
          <p14:tracePt t="190103" x="585788" y="971550"/>
          <p14:tracePt t="190120" x="614363" y="971550"/>
          <p14:tracePt t="190137" x="650875" y="965200"/>
          <p14:tracePt t="190153" x="679450" y="957263"/>
          <p14:tracePt t="190170" x="728663" y="936625"/>
          <p14:tracePt t="190187" x="836613" y="928688"/>
          <p14:tracePt t="190203" x="900113" y="928688"/>
          <p14:tracePt t="190220" x="965200" y="928688"/>
          <p14:tracePt t="190236" x="1022350" y="928688"/>
          <p14:tracePt t="190253" x="1085850" y="928688"/>
          <p14:tracePt t="190270" x="1165225" y="928688"/>
          <p14:tracePt t="190286" x="1271588" y="928688"/>
          <p14:tracePt t="190303" x="1371600" y="928688"/>
          <p14:tracePt t="190320" x="1465263" y="928688"/>
          <p14:tracePt t="190336" x="1528763" y="928688"/>
          <p14:tracePt t="190353" x="1579563" y="928688"/>
          <p14:tracePt t="190369" x="1622425" y="928688"/>
          <p14:tracePt t="190386" x="1714500" y="928688"/>
          <p14:tracePt t="190403" x="1765300" y="928688"/>
          <p14:tracePt t="190419" x="1857375" y="928688"/>
          <p14:tracePt t="190436" x="1951038" y="942975"/>
          <p14:tracePt t="190452" x="2065338" y="965200"/>
          <p14:tracePt t="190470" x="2193925" y="985838"/>
          <p14:tracePt t="190486" x="2314575" y="1008063"/>
          <p14:tracePt t="190503" x="2451100" y="1042988"/>
          <p14:tracePt t="190519" x="2528888" y="1065213"/>
          <p14:tracePt t="190536" x="2628900" y="1093788"/>
          <p14:tracePt t="190553" x="2686050" y="1114425"/>
          <p14:tracePt t="190569" x="2714625" y="1122363"/>
          <p14:tracePt t="190586" x="2751138" y="1143000"/>
          <p14:tracePt t="190602" x="2771775" y="1143000"/>
          <p14:tracePt t="190619" x="2779713" y="1150938"/>
          <p14:tracePt t="190667" x="2786063" y="1150938"/>
          <p14:tracePt t="190676" x="2800350" y="1157288"/>
          <p14:tracePt t="190716" x="2808288" y="1165225"/>
          <p14:tracePt t="190723" x="2828925" y="1179513"/>
          <p14:tracePt t="190724" x="2836863" y="1185863"/>
          <p14:tracePt t="190764" x="2836863" y="1193800"/>
          <p14:tracePt t="190772" x="2843213" y="1228725"/>
          <p14:tracePt t="190780" x="2843213" y="1236663"/>
          <p14:tracePt t="190796" x="2843213" y="1257300"/>
          <p14:tracePt t="190803" x="2843213" y="1300163"/>
          <p14:tracePt t="190820" x="2843213" y="1328738"/>
          <p14:tracePt t="190836" x="2843213" y="1379538"/>
          <p14:tracePt t="190853" x="2843213" y="1422400"/>
          <p14:tracePt t="190870" x="2843213" y="1465263"/>
          <p14:tracePt t="190886" x="2843213" y="1522413"/>
          <p14:tracePt t="190903" x="2828925" y="1550988"/>
          <p14:tracePt t="190920" x="2822575" y="1593850"/>
          <p14:tracePt t="190935" x="2794000" y="1643063"/>
          <p14:tracePt t="190952" x="2765425" y="1700213"/>
          <p14:tracePt t="190969" x="2728913" y="1736725"/>
          <p14:tracePt t="190986" x="2693988" y="1771650"/>
          <p14:tracePt t="191002" x="2671763" y="1793875"/>
          <p14:tracePt t="191020" x="2651125" y="1800225"/>
          <p14:tracePt t="191036" x="2600325" y="1828800"/>
          <p14:tracePt t="191053" x="2565400" y="1851025"/>
          <p14:tracePt t="191069" x="2536825" y="1857375"/>
          <p14:tracePt t="191086" x="2465388" y="1885950"/>
          <p14:tracePt t="191103" x="2414588" y="1914525"/>
          <p14:tracePt t="191119" x="2393950" y="1936750"/>
          <p14:tracePt t="191136" x="2351088" y="1943100"/>
          <p14:tracePt t="191152" x="2293938" y="1951038"/>
          <p14:tracePt t="191169" x="2243138" y="1985963"/>
          <p14:tracePt t="191186" x="2214563" y="1993900"/>
          <p14:tracePt t="191202" x="2179638" y="2014538"/>
          <p14:tracePt t="191219" x="2157413" y="2022475"/>
          <p14:tracePt t="191236" x="2143125" y="2022475"/>
          <p14:tracePt t="191252" x="2114550" y="2028825"/>
          <p14:tracePt t="191269" x="2093913" y="2036763"/>
          <p14:tracePt t="191286" x="2036763" y="2057400"/>
          <p14:tracePt t="191302" x="2008188" y="2057400"/>
          <p14:tracePt t="191319" x="1985963" y="2065338"/>
          <p14:tracePt t="191335" x="1928813" y="2065338"/>
          <p14:tracePt t="191351" x="1843088" y="2065338"/>
          <p14:tracePt t="191368" x="1751013" y="2065338"/>
          <p14:tracePt t="191385" x="1693863" y="2065338"/>
          <p14:tracePt t="191402" x="1657350" y="2065338"/>
          <p14:tracePt t="191418" x="1579563" y="2065338"/>
          <p14:tracePt t="191435" x="1514475" y="2065338"/>
          <p14:tracePt t="191452" x="1450975" y="2065338"/>
          <p14:tracePt t="191468" x="1408113" y="2065338"/>
          <p14:tracePt t="191485" x="1336675" y="2065338"/>
          <p14:tracePt t="191502" x="1279525" y="2065338"/>
          <p14:tracePt t="191518" x="1214438" y="2065338"/>
          <p14:tracePt t="191535" x="1157288" y="2065338"/>
          <p14:tracePt t="191551" x="1114425" y="2065338"/>
          <p14:tracePt t="191568" x="1071563" y="2065338"/>
          <p14:tracePt t="191585" x="1057275" y="2065338"/>
          <p14:tracePt t="191601" x="1014413" y="2065338"/>
          <p14:tracePt t="191618" x="993775" y="2065338"/>
          <p14:tracePt t="191634" x="965200" y="2065338"/>
          <p14:tracePt t="191652" x="936625" y="2065338"/>
          <p14:tracePt t="191668" x="914400" y="2071688"/>
          <p14:tracePt t="191684" x="885825" y="2071688"/>
          <p14:tracePt t="191701" x="857250" y="2071688"/>
          <p14:tracePt t="191718" x="842963" y="2071688"/>
          <p14:tracePt t="191755" x="836613" y="2071688"/>
          <p14:tracePt t="191771" x="822325" y="2071688"/>
          <p14:tracePt t="191787" x="808038" y="2071688"/>
          <p14:tracePt t="193635" x="814388" y="2065338"/>
          <p14:tracePt t="193643" x="828675" y="2008188"/>
          <p14:tracePt t="193654" x="828675" y="1971675"/>
          <p14:tracePt t="193665" x="842963" y="1928813"/>
          <p14:tracePt t="193681" x="850900" y="1871663"/>
          <p14:tracePt t="193681" x="850900" y="1865313"/>
          <p14:tracePt t="193699" x="850900" y="1828800"/>
          <p14:tracePt t="193715" x="857250" y="1779588"/>
          <p14:tracePt t="193732" x="857250" y="1736725"/>
          <p14:tracePt t="193748" x="857250" y="1722438"/>
          <p14:tracePt t="193787" x="857250" y="1714500"/>
          <p14:tracePt t="193883" x="857250" y="1693863"/>
          <p14:tracePt t="193891" x="828675" y="1685925"/>
          <p14:tracePt t="193907" x="822325" y="1679575"/>
          <p14:tracePt t="193913" x="814388" y="1671638"/>
          <p14:tracePt t="193918" x="779463" y="1628775"/>
          <p14:tracePt t="193931" x="728663" y="1557338"/>
          <p14:tracePt t="193948" x="679450" y="1414463"/>
          <p14:tracePt t="193964" x="657225" y="1271588"/>
          <p14:tracePt t="193981" x="628650" y="1108075"/>
          <p14:tracePt t="193998" x="628650" y="1000125"/>
          <p14:tracePt t="194014" x="636588" y="950913"/>
          <p14:tracePt t="194031" x="636588" y="928688"/>
          <p14:tracePt t="194323" x="628650" y="957263"/>
          <p14:tracePt t="194332" x="628650" y="971550"/>
          <p14:tracePt t="194332" x="622300" y="1028700"/>
          <p14:tracePt t="194348" x="600075" y="1100138"/>
          <p14:tracePt t="194366" x="585788" y="1150938"/>
          <p14:tracePt t="194381" x="585788" y="1214438"/>
          <p14:tracePt t="194398" x="585788" y="1279525"/>
          <p14:tracePt t="194414" x="585788" y="1336675"/>
          <p14:tracePt t="194431" x="585788" y="1400175"/>
          <p14:tracePt t="194448" x="585788" y="1465263"/>
          <p14:tracePt t="194464" x="571500" y="1508125"/>
          <p14:tracePt t="194481" x="571500" y="1585913"/>
          <p14:tracePt t="194497" x="565150" y="1636713"/>
          <p14:tracePt t="194514" x="565150" y="1679575"/>
          <p14:tracePt t="194531" x="565150" y="1714500"/>
          <p14:tracePt t="194548" x="565150" y="1722438"/>
          <p14:tracePt t="194564" x="565150" y="1736725"/>
          <p14:tracePt t="194580" x="565150" y="1779588"/>
          <p14:tracePt t="194597" x="565150" y="1814513"/>
          <p14:tracePt t="194614" x="565150" y="1857375"/>
          <p14:tracePt t="194630" x="565150" y="1885950"/>
          <p14:tracePt t="194647" x="565150" y="1893888"/>
          <p14:tracePt t="194663" x="565150" y="1900238"/>
          <p14:tracePt t="194681" x="565150" y="1914525"/>
          <p14:tracePt t="194697" x="565150" y="1922463"/>
          <p14:tracePt t="194713" x="565150" y="1928813"/>
          <p14:tracePt t="194730" x="571500" y="1957388"/>
          <p14:tracePt t="194746" x="585788" y="1971675"/>
          <p14:tracePt t="194763" x="593725" y="1979613"/>
          <p14:tracePt t="194811" x="614363" y="1985963"/>
          <p14:tracePt t="194827" x="622300" y="1985963"/>
          <p14:tracePt t="194835" x="636588" y="2008188"/>
          <p14:tracePt t="194841" x="642938" y="2008188"/>
          <p14:tracePt t="194846" x="665163" y="2008188"/>
          <p14:tracePt t="194863" x="671513" y="2014538"/>
          <p14:tracePt t="194880" x="685800" y="2014538"/>
          <p14:tracePt t="194897" x="700088" y="2022475"/>
          <p14:tracePt t="194913" x="708025" y="2028825"/>
          <p14:tracePt t="194931" x="742950" y="2057400"/>
          <p14:tracePt t="194947" x="779463" y="2071688"/>
          <p14:tracePt t="194964" x="785813" y="2071688"/>
          <p14:tracePt t="194980" x="808038" y="2071688"/>
          <p14:tracePt t="194997" x="822325" y="2085975"/>
          <p14:tracePt t="195013" x="828675" y="2085975"/>
          <p14:tracePt t="195030" x="865188" y="2085975"/>
          <p14:tracePt t="195046" x="893763" y="2085975"/>
          <p14:tracePt t="195063" x="936625" y="2085975"/>
          <p14:tracePt t="195080" x="979488" y="2085975"/>
          <p14:tracePt t="195096" x="1000125" y="2085975"/>
          <p14:tracePt t="195113" x="1014413" y="2085975"/>
          <p14:tracePt t="195130" x="1028700" y="2085975"/>
          <p14:tracePt t="195146" x="1050925" y="2079625"/>
          <p14:tracePt t="195163" x="1079500" y="2071688"/>
          <p14:tracePt t="195180" x="1100138" y="2043113"/>
          <p14:tracePt t="195196" x="1114425" y="2028825"/>
          <p14:tracePt t="195213" x="1128713" y="2000250"/>
          <p14:tracePt t="195229" x="1150938" y="1965325"/>
          <p14:tracePt t="195246" x="1150938" y="1922463"/>
          <p14:tracePt t="195262" x="1157288" y="1885950"/>
          <p14:tracePt t="195279" x="1157288" y="1871663"/>
          <p14:tracePt t="195296" x="1157288" y="1857375"/>
          <p14:tracePt t="195312" x="1157288" y="1851025"/>
          <p14:tracePt t="195329" x="1157288" y="1836738"/>
          <p14:tracePt t="195345" x="1150938" y="1814513"/>
          <p14:tracePt t="195345" x="1143000" y="1808163"/>
          <p14:tracePt t="195363" x="1108075" y="1779588"/>
          <p14:tracePt t="195379" x="1093788" y="1743075"/>
          <p14:tracePt t="195395" x="1085850" y="1728788"/>
          <p14:tracePt t="195413" x="1071563" y="1722438"/>
          <p14:tracePt t="195429" x="1057275" y="1714500"/>
          <p14:tracePt t="195446" x="1036638" y="1714500"/>
          <p14:tracePt t="195462" x="1022350" y="1708150"/>
          <p14:tracePt t="195479" x="1008063" y="1708150"/>
          <p14:tracePt t="195495" x="985838" y="1708150"/>
          <p14:tracePt t="195512" x="965200" y="1708150"/>
          <p14:tracePt t="195529" x="928688" y="1685925"/>
          <p14:tracePt t="195545" x="908050" y="1685925"/>
          <p14:tracePt t="195563" x="900113" y="1685925"/>
          <p14:tracePt t="195579" x="871538" y="1685925"/>
          <p14:tracePt t="195596" x="836613" y="1685925"/>
          <p14:tracePt t="195612" x="814388" y="1685925"/>
          <p14:tracePt t="195629" x="793750" y="1685925"/>
          <p14:tracePt t="195645" x="785813" y="1685925"/>
          <p14:tracePt t="195662" x="765175" y="1685925"/>
          <p14:tracePt t="195699" x="757238" y="1685925"/>
          <p14:tracePt t="195715" x="750888" y="1693863"/>
          <p14:tracePt t="195723" x="742950" y="1693863"/>
          <p14:tracePt t="195731" x="722313" y="1722438"/>
          <p14:tracePt t="195745" x="700088" y="1736725"/>
          <p14:tracePt t="195762" x="685800" y="1736725"/>
          <p14:tracePt t="195762" x="679450" y="1743075"/>
          <p14:tracePt t="195780" x="665163" y="1757363"/>
          <p14:tracePt t="195795" x="657225" y="1765300"/>
          <p14:tracePt t="195812" x="636588" y="1779588"/>
          <p14:tracePt t="195851" x="628650" y="1785938"/>
          <p14:tracePt t="195859" x="614363" y="1785938"/>
          <p14:tracePt t="195878" x="600075" y="1800225"/>
          <p14:tracePt t="195923" x="593725" y="1808163"/>
          <p14:tracePt t="195939" x="571500" y="1822450"/>
          <p14:tracePt t="195947" x="565150" y="1828800"/>
          <p14:tracePt t="195955" x="565150" y="1836738"/>
          <p14:tracePt t="195962" x="557213" y="1851025"/>
          <p14:tracePt t="195978" x="557213" y="1871663"/>
          <p14:tracePt t="196027" x="557213" y="1879600"/>
          <p14:tracePt t="196029" x="557213" y="1885950"/>
          <p14:tracePt t="196045" x="557213" y="1914525"/>
          <p14:tracePt t="196045" x="571500" y="1922463"/>
          <p14:tracePt t="196061" x="579438" y="1951038"/>
          <p14:tracePt t="196078" x="600075" y="1985963"/>
          <p14:tracePt t="196094" x="622300" y="2014538"/>
          <p14:tracePt t="196111" x="636588" y="2043113"/>
          <p14:tracePt t="196127" x="650875" y="2043113"/>
          <p14:tracePt t="196145" x="693738" y="2057400"/>
          <p14:tracePt t="196161" x="736600" y="2057400"/>
          <p14:tracePt t="196178" x="814388" y="2057400"/>
          <p14:tracePt t="196194" x="908050" y="2057400"/>
          <p14:tracePt t="196211" x="965200" y="2057400"/>
          <p14:tracePt t="196228" x="1008063" y="2057400"/>
          <p14:tracePt t="196244" x="1050925" y="2057400"/>
          <p14:tracePt t="196261" x="1093788" y="2057400"/>
          <p14:tracePt t="196277" x="1136650" y="2057400"/>
          <p14:tracePt t="196294" x="1157288" y="2057400"/>
          <p14:tracePt t="196311" x="1214438" y="2057400"/>
          <p14:tracePt t="196328" x="1293813" y="2057400"/>
          <p14:tracePt t="196344" x="1385888" y="2057400"/>
          <p14:tracePt t="196361" x="1485900" y="2057400"/>
          <p14:tracePt t="196377" x="1608138" y="2057400"/>
          <p14:tracePt t="196394" x="1765300" y="2057400"/>
          <p14:tracePt t="196412" x="1843088" y="2057400"/>
          <p14:tracePt t="196428" x="1871663" y="2057400"/>
          <p14:tracePt t="196445" x="1914525" y="2057400"/>
          <p14:tracePt t="196461" x="1965325" y="2057400"/>
          <p14:tracePt t="196478" x="2014538" y="2057400"/>
          <p14:tracePt t="196494" x="2057400" y="2057400"/>
          <p14:tracePt t="196512" x="2114550" y="2057400"/>
          <p14:tracePt t="196528" x="2157413" y="2065338"/>
          <p14:tracePt t="196544" x="2193925" y="2065338"/>
          <p14:tracePt t="196561" x="2236788" y="2065338"/>
          <p14:tracePt t="196578" x="2243138" y="2065338"/>
          <p14:tracePt t="196595" x="2251075" y="2065338"/>
          <p14:tracePt t="197459" x="2257425" y="2065338"/>
          <p14:tracePt t="197467" x="2257425" y="2057400"/>
          <p14:tracePt t="197467" x="2257425" y="2051050"/>
          <p14:tracePt t="197492" x="2257425" y="2043113"/>
          <p14:tracePt t="197500" x="2257425" y="2036763"/>
          <p14:tracePt t="197508" x="2257425" y="2022475"/>
          <p14:tracePt t="197513" x="2257425" y="1993900"/>
          <p14:tracePt t="197526" x="2257425" y="1965325"/>
          <p14:tracePt t="197543" x="2257425" y="1928813"/>
          <p14:tracePt t="197560" x="2257425" y="1922463"/>
          <p14:tracePt t="197576" x="2257425" y="1893888"/>
          <p14:tracePt t="197594" x="2257425" y="1885950"/>
          <p14:tracePt t="197609" x="2271713" y="1857375"/>
          <p14:tracePt t="197627" x="2286000" y="1836738"/>
          <p14:tracePt t="197643" x="2308225" y="1757363"/>
          <p14:tracePt t="197660" x="2336800" y="1736725"/>
          <p14:tracePt t="197677" x="2343150" y="1708150"/>
          <p14:tracePt t="197693" x="2371725" y="1671638"/>
          <p14:tracePt t="197710" x="2379663" y="1665288"/>
          <p14:tracePt t="197726" x="2386013" y="1651000"/>
          <p14:tracePt t="197743" x="2386013" y="1643063"/>
          <p14:tracePt t="197759" x="2393950" y="1636713"/>
          <p14:tracePt t="197776" x="2400300" y="1628775"/>
          <p14:tracePt t="197811" x="2408238" y="1622425"/>
          <p14:tracePt t="197812" x="2408238" y="1614488"/>
          <p14:tracePt t="197868" x="2408238" y="1608138"/>
          <p14:tracePt t="197891" x="2393950" y="1608138"/>
          <p14:tracePt t="197899" x="2351088" y="1593850"/>
          <p14:tracePt t="197907" x="2343150" y="1593850"/>
          <p14:tracePt t="197915" x="2300288" y="1593850"/>
          <p14:tracePt t="197926" x="2236788" y="1593850"/>
          <p14:tracePt t="197942" x="2114550" y="1571625"/>
          <p14:tracePt t="197959" x="2000250" y="1536700"/>
          <p14:tracePt t="197975" x="1893888" y="1528763"/>
          <p14:tracePt t="197992" x="1800225" y="1514475"/>
          <p14:tracePt t="198009" x="1714500" y="1485900"/>
          <p14:tracePt t="198025" x="1657350" y="1465263"/>
          <p14:tracePt t="198042" x="1636713" y="1457325"/>
          <p14:tracePt t="198059" x="1628775" y="1450975"/>
          <p14:tracePt t="198099" x="1622425" y="1443038"/>
          <p14:tracePt t="198106" x="1600200" y="1428750"/>
          <p14:tracePt t="198109" x="1600200" y="1414463"/>
          <p14:tracePt t="198125" x="1600200" y="1371600"/>
          <p14:tracePt t="198142" x="1600200" y="1336675"/>
          <p14:tracePt t="198158" x="1600200" y="1279525"/>
          <p14:tracePt t="198175" x="1608138" y="1250950"/>
          <p14:tracePt t="198192" x="1614488" y="1228725"/>
          <p14:tracePt t="198208" x="1622425" y="1193800"/>
          <p14:tracePt t="198226" x="1643063" y="1171575"/>
          <p14:tracePt t="198241" x="1651000" y="1165225"/>
          <p14:tracePt t="198258" x="1685925" y="1128713"/>
          <p14:tracePt t="198275" x="1700213" y="1114425"/>
          <p14:tracePt t="198292" x="1736725" y="1085850"/>
          <p14:tracePt t="198308" x="1771650" y="1065213"/>
          <p14:tracePt t="198325" x="1793875" y="1050925"/>
          <p14:tracePt t="198342" x="1814513" y="1050925"/>
          <p14:tracePt t="198358" x="1865313" y="1050925"/>
          <p14:tracePt t="198375" x="1914525" y="1050925"/>
          <p14:tracePt t="198391" x="1951038" y="1050925"/>
          <p14:tracePt t="198408" x="1985963" y="1050925"/>
          <p14:tracePt t="198451" x="1993900" y="1050925"/>
          <p14:tracePt t="198491" x="2000250" y="1050925"/>
          <p14:tracePt t="198499" x="2000250" y="1100138"/>
          <p14:tracePt t="198507" x="2000250" y="1122363"/>
          <p14:tracePt t="198513" x="2000250" y="1200150"/>
          <p14:tracePt t="198524" x="1957388" y="1314450"/>
          <p14:tracePt t="198542" x="1900238" y="1436688"/>
          <p14:tracePt t="198559" x="1851025" y="1579563"/>
          <p14:tracePt t="198575" x="1814513" y="1728788"/>
          <p14:tracePt t="198592" x="1779588" y="1843088"/>
          <p14:tracePt t="198608" x="1757363" y="1922463"/>
          <p14:tracePt t="198625" x="1751013" y="1979613"/>
          <p14:tracePt t="198641" x="1751013" y="2028825"/>
          <p14:tracePt t="198658" x="1751013" y="2085975"/>
          <p14:tracePt t="198658" x="1751013" y="2100263"/>
          <p14:tracePt t="198676" x="1751013" y="2128838"/>
          <p14:tracePt t="198676" x="1751013" y="2136775"/>
          <p14:tracePt t="198692" x="1751013" y="2143125"/>
          <p14:tracePt t="198708" x="1751013" y="2165350"/>
          <p14:tracePt t="198724" x="1765300" y="2171700"/>
          <p14:tracePt t="198742" x="1793875" y="2185988"/>
          <p14:tracePt t="198757" x="1808163" y="2193925"/>
          <p14:tracePt t="198774" x="1843088" y="2208213"/>
          <p14:tracePt t="198790" x="1865313" y="2222500"/>
          <p14:tracePt t="198807" x="1871663" y="2222500"/>
          <p14:tracePt t="198824" x="1885950" y="2228850"/>
          <p14:tracePt t="198840" x="1928813" y="2228850"/>
          <p14:tracePt t="198857" x="2000250" y="2228850"/>
          <p14:tracePt t="198874" x="2043113" y="2228850"/>
          <p14:tracePt t="198890" x="2085975" y="2208213"/>
          <p14:tracePt t="198907" x="2100263" y="2200275"/>
          <p14:tracePt t="198924" x="2128838" y="2185988"/>
          <p14:tracePt t="198940" x="2157413" y="2165350"/>
          <p14:tracePt t="198957" x="2193925" y="2136775"/>
          <p14:tracePt t="198974" x="2214563" y="2108200"/>
          <p14:tracePt t="198991" x="2228850" y="2093913"/>
          <p14:tracePt t="199007" x="2251075" y="2065338"/>
          <p14:tracePt t="199024" x="2265363" y="2036763"/>
          <p14:tracePt t="199040" x="2279650" y="2000250"/>
          <p14:tracePt t="199057" x="2300288" y="1979613"/>
          <p14:tracePt t="199074" x="2308225" y="1957388"/>
          <p14:tracePt t="199090" x="2322513" y="1908175"/>
          <p14:tracePt t="199108" x="2322513" y="1893888"/>
          <p14:tracePt t="199124" x="2322513" y="1885950"/>
          <p14:tracePt t="199187" x="2322513" y="1879600"/>
          <p14:tracePt t="199195" x="2322513" y="1851025"/>
          <p14:tracePt t="199203" x="2300288" y="1828800"/>
          <p14:tracePt t="199218" x="2286000" y="1814513"/>
          <p14:tracePt t="199223" x="2236788" y="1793875"/>
          <p14:tracePt t="199240" x="2228850" y="1785938"/>
          <p14:tracePt t="199257" x="2214563" y="1779588"/>
          <p14:tracePt t="199273" x="2200275" y="1779588"/>
          <p14:tracePt t="199290" x="2171700" y="1771650"/>
          <p14:tracePt t="199307" x="2151063" y="1771650"/>
          <p14:tracePt t="199323" x="2122488" y="1757363"/>
          <p14:tracePt t="199340" x="2100263" y="1757363"/>
          <p14:tracePt t="199356" x="2085975" y="1757363"/>
          <p14:tracePt t="199374" x="2065338" y="1757363"/>
          <p14:tracePt t="199390" x="2051050" y="1757363"/>
          <p14:tracePt t="199406" x="2028825" y="1757363"/>
          <p14:tracePt t="199451" x="2022475" y="1757363"/>
          <p14:tracePt t="199484" x="2014538" y="1757363"/>
          <p14:tracePt t="199492" x="1993900" y="1765300"/>
          <p14:tracePt t="199500" x="1985963" y="1771650"/>
          <p14:tracePt t="199508" x="1979613" y="1785938"/>
          <p14:tracePt t="199508" x="1979613" y="1800225"/>
          <p14:tracePt t="199525" x="1979613" y="1836738"/>
          <p14:tracePt t="199540" x="1979613" y="1871663"/>
          <p14:tracePt t="199557" x="1979613" y="1879600"/>
          <p14:tracePt t="199574" x="1979613" y="1885950"/>
          <p14:tracePt t="199591" x="1979613" y="1908175"/>
          <p14:tracePt t="199607" x="1979613" y="1914525"/>
          <p14:tracePt t="199652" x="1985963" y="1922463"/>
          <p14:tracePt t="199683" x="1993900" y="1922463"/>
          <p14:tracePt t="199691" x="2022475" y="1928813"/>
          <p14:tracePt t="199731" x="2028825" y="1928813"/>
          <p14:tracePt t="199738" x="2036763" y="1928813"/>
          <p14:tracePt t="199742" x="2057400" y="1928813"/>
          <p14:tracePt t="199756" x="2071688" y="1928813"/>
          <p14:tracePt t="199773" x="2093913" y="1928813"/>
          <p14:tracePt t="199819" x="2100263" y="1928813"/>
          <p14:tracePt t="200347" x="2108200" y="1943100"/>
          <p14:tracePt t="200355" x="2100263" y="1957388"/>
          <p14:tracePt t="200363" x="2057400" y="1965325"/>
          <p14:tracePt t="200372" x="2000250" y="1971675"/>
          <p14:tracePt t="200388" x="1943100" y="1993900"/>
          <p14:tracePt t="200406" x="1865313" y="2000250"/>
          <p14:tracePt t="200422" x="1779588" y="2000250"/>
          <p14:tracePt t="200439" x="1671638" y="2000250"/>
          <p14:tracePt t="200456" x="1593850" y="2014538"/>
          <p14:tracePt t="200472" x="1543050" y="2014538"/>
          <p14:tracePt t="200489" x="1514475" y="2022475"/>
          <p14:tracePt t="200505" x="1479550" y="2022475"/>
          <p14:tracePt t="200522" x="1422400" y="2043113"/>
          <p14:tracePt t="200539" x="1336675" y="2051050"/>
          <p14:tracePt t="200556" x="1285875" y="2057400"/>
          <p14:tracePt t="200572" x="1228725" y="2057400"/>
          <p14:tracePt t="200589" x="1136650" y="2057400"/>
          <p14:tracePt t="200606" x="1085850" y="2057400"/>
          <p14:tracePt t="200622" x="1036638" y="2057400"/>
          <p14:tracePt t="200639" x="1008063" y="2057400"/>
          <p14:tracePt t="200655" x="971550" y="2057400"/>
          <p14:tracePt t="200672" x="928688" y="2057400"/>
          <p14:tracePt t="200689" x="871538" y="2057400"/>
          <p14:tracePt t="200705" x="836613" y="2057400"/>
          <p14:tracePt t="200722" x="822325" y="2057400"/>
          <p14:tracePt t="200738" x="808038" y="2057400"/>
          <p14:tracePt t="200755" x="793750" y="2057400"/>
          <p14:tracePt t="200772" x="785813" y="2057400"/>
          <p14:tracePt t="200788" x="771525" y="2057400"/>
          <p14:tracePt t="201275" x="785813" y="2057400"/>
          <p14:tracePt t="201283" x="793750" y="2057400"/>
          <p14:tracePt t="201291" x="808038" y="2057400"/>
          <p14:tracePt t="201304" x="828675" y="2071688"/>
          <p14:tracePt t="201321" x="842963" y="2071688"/>
          <p14:tracePt t="201338" x="879475" y="2071688"/>
          <p14:tracePt t="201354" x="922338" y="2085975"/>
          <p14:tracePt t="201372" x="950913" y="2085975"/>
          <p14:tracePt t="201387" x="971550" y="2085975"/>
          <p14:tracePt t="201404" x="993775" y="2085975"/>
          <p14:tracePt t="201421" x="1008063" y="2085975"/>
          <p14:tracePt t="201437" x="1036638" y="2085975"/>
          <p14:tracePt t="201483" x="1042988" y="2085975"/>
          <p14:tracePt t="201947" x="1050925" y="2093913"/>
          <p14:tracePt t="201958" x="1050925" y="2122488"/>
          <p14:tracePt t="201971" x="1050925" y="2136775"/>
          <p14:tracePt t="201971" x="1050925" y="2165350"/>
          <p14:tracePt t="201986" x="1036638" y="2308225"/>
          <p14:tracePt t="202003" x="1036638" y="2386013"/>
          <p14:tracePt t="202019" x="1036638" y="2443163"/>
          <p14:tracePt t="202036" x="1036638" y="2508250"/>
          <p14:tracePt t="202053" x="1036638" y="2571750"/>
          <p14:tracePt t="202069" x="1022350" y="2651125"/>
          <p14:tracePt t="202087" x="1014413" y="2728913"/>
          <p14:tracePt t="202103" x="1000125" y="2822575"/>
          <p14:tracePt t="202120" x="971550" y="2886075"/>
          <p14:tracePt t="202136" x="971550" y="2922588"/>
          <p14:tracePt t="202153" x="971550" y="2943225"/>
          <p14:tracePt t="202170" x="965200" y="2957513"/>
          <p14:tracePt t="202170" x="957263" y="2965450"/>
          <p14:tracePt t="202187" x="942975" y="3000375"/>
          <p14:tracePt t="202203" x="922338" y="3043238"/>
          <p14:tracePt t="202219" x="922338" y="3071813"/>
          <p14:tracePt t="202236" x="922338" y="3086100"/>
          <p14:tracePt t="202253" x="922338" y="3100388"/>
          <p14:tracePt t="202270" x="922338" y="3128963"/>
          <p14:tracePt t="202286" x="922338" y="3171825"/>
          <p14:tracePt t="202303" x="922338" y="3214688"/>
          <p14:tracePt t="202319" x="922338" y="3243263"/>
          <p14:tracePt t="202336" x="922338" y="3294063"/>
          <p14:tracePt t="202353" x="936625" y="3336925"/>
          <p14:tracePt t="202369" x="942975" y="3379788"/>
          <p14:tracePt t="202386" x="965200" y="3436938"/>
          <p14:tracePt t="202403" x="985838" y="3486150"/>
          <p14:tracePt t="202420" x="993775" y="3514725"/>
          <p14:tracePt t="202436" x="1014413" y="3529013"/>
          <p14:tracePt t="202452" x="1042988" y="3565525"/>
          <p14:tracePt t="202469" x="1071563" y="3600450"/>
          <p14:tracePt t="202486" x="1085850" y="3636963"/>
          <p14:tracePt t="202502" x="1114425" y="3657600"/>
          <p14:tracePt t="202520" x="1136650" y="3679825"/>
          <p14:tracePt t="202535" x="1150938" y="3686175"/>
          <p14:tracePt t="202552" x="1157288" y="3708400"/>
          <p14:tracePt t="202569" x="1179513" y="3722688"/>
          <p14:tracePt t="202585" x="1193800" y="3736975"/>
          <p14:tracePt t="202602" x="1222375" y="3757613"/>
          <p14:tracePt t="202618" x="1265238" y="3771900"/>
          <p14:tracePt t="202636" x="1293813" y="3794125"/>
          <p14:tracePt t="202652" x="1365250" y="3814763"/>
          <p14:tracePt t="202669" x="1408113" y="3822700"/>
          <p14:tracePt t="202685" x="1450975" y="3843338"/>
          <p14:tracePt t="202701" x="1493838" y="3843338"/>
          <p14:tracePt t="202718" x="1536700" y="3843338"/>
          <p14:tracePt t="202735" x="1636713" y="3843338"/>
          <p14:tracePt t="202753" x="1708150" y="3843338"/>
          <p14:tracePt t="202769" x="1765300" y="3851275"/>
          <p14:tracePt t="202786" x="1785938" y="3851275"/>
          <p14:tracePt t="202802" x="1822450" y="3851275"/>
          <p14:tracePt t="202819" x="1879600" y="3857625"/>
          <p14:tracePt t="202836" x="1951038" y="3857625"/>
          <p14:tracePt t="202852" x="2000250" y="3857625"/>
          <p14:tracePt t="202869" x="2043113" y="3857625"/>
          <p14:tracePt t="202885" x="2093913" y="3857625"/>
          <p14:tracePt t="202902" x="2122488" y="3857625"/>
          <p14:tracePt t="202919" x="2151063" y="3865563"/>
          <p14:tracePt t="202936" x="2171700" y="3865563"/>
          <p14:tracePt t="202952" x="2179638" y="3865563"/>
          <p14:tracePt t="203139" x="2185988" y="3871913"/>
          <p14:tracePt t="203155" x="2157413" y="3894138"/>
          <p14:tracePt t="203156" x="2128838" y="3894138"/>
          <p14:tracePt t="203168" x="2079625" y="3894138"/>
          <p14:tracePt t="203185" x="2036763" y="3894138"/>
          <p14:tracePt t="203202" x="1979613" y="3894138"/>
          <p14:tracePt t="203218" x="1922463" y="3894138"/>
          <p14:tracePt t="203235" x="1893888" y="3894138"/>
          <p14:tracePt t="203251" x="1828800" y="3886200"/>
          <p14:tracePt t="203268" x="1793875" y="3879850"/>
          <p14:tracePt t="203284" x="1743075" y="3879850"/>
          <p14:tracePt t="203301" x="1693863" y="3879850"/>
          <p14:tracePt t="203317" x="1671638" y="3879850"/>
          <p14:tracePt t="203334" x="1657350" y="3879850"/>
          <p14:tracePt t="203351" x="1651000" y="3871913"/>
          <p14:tracePt t="203403" x="1643063" y="3871913"/>
          <p14:tracePt t="203539" x="1651000" y="3865563"/>
          <p14:tracePt t="203555" x="1679575" y="3865563"/>
          <p14:tracePt t="203559" x="1685925" y="3865563"/>
          <p14:tracePt t="203567" x="1728788" y="3865563"/>
          <p14:tracePt t="203584" x="1785938" y="3865563"/>
          <p14:tracePt t="203600" x="1828800" y="3865563"/>
          <p14:tracePt t="203617" x="1857375" y="3865563"/>
          <p14:tracePt t="203634" x="1871663" y="3865563"/>
          <p14:tracePt t="203650" x="1914525" y="3865563"/>
          <p14:tracePt t="203796" x="1900238" y="3865563"/>
          <p14:tracePt t="203804" x="1879600" y="3865563"/>
          <p14:tracePt t="203812" x="1865313" y="3865563"/>
          <p14:tracePt t="203818" x="1808163" y="3865563"/>
          <p14:tracePt t="203834" x="1765300" y="3865563"/>
          <p14:tracePt t="203851" x="1728788" y="3865563"/>
          <p14:tracePt t="203868" x="1722438" y="3865563"/>
          <p14:tracePt t="203884" x="1700213" y="3865563"/>
          <p14:tracePt t="203931" x="1693863" y="3865563"/>
          <p14:tracePt t="204019" x="1728788" y="3865563"/>
          <p14:tracePt t="204035" x="1879600" y="3865563"/>
          <p14:tracePt t="204038" x="1951038" y="3865563"/>
          <p14:tracePt t="204050" x="2028825" y="3865563"/>
          <p14:tracePt t="204067" x="2151063" y="3865563"/>
          <p14:tracePt t="204083" x="2214563" y="3865563"/>
          <p14:tracePt t="204100" x="2300288" y="3865563"/>
          <p14:tracePt t="204117" x="2443163" y="3865563"/>
          <p14:tracePt t="204133" x="2700338" y="3865563"/>
          <p14:tracePt t="204150" x="2951163" y="3865563"/>
          <p14:tracePt t="204167" x="3243263" y="3865563"/>
          <p14:tracePt t="204183" x="3500438" y="3865563"/>
          <p14:tracePt t="204200" x="3636963" y="3865563"/>
          <p14:tracePt t="204216" x="3794125" y="3865563"/>
          <p14:tracePt t="204234" x="3900488" y="3865563"/>
          <p14:tracePt t="204250" x="4008438" y="3865563"/>
          <p14:tracePt t="204267" x="4129088" y="3865563"/>
          <p14:tracePt t="204283" x="4365625" y="3894138"/>
          <p14:tracePt t="204300" x="4508500" y="3908425"/>
          <p14:tracePt t="204317" x="4643438" y="3922713"/>
          <p14:tracePt t="204333" x="4772025" y="3922713"/>
          <p14:tracePt t="204350" x="4872038" y="3922713"/>
          <p14:tracePt t="204367" x="5000625" y="3922713"/>
          <p14:tracePt t="204384" x="5072063" y="3922713"/>
          <p14:tracePt t="204400" x="5100638" y="3922713"/>
          <p14:tracePt t="204417" x="5114925" y="3922713"/>
          <p14:tracePt t="204433" x="5137150" y="3900488"/>
          <p14:tracePt t="204450" x="5165725" y="3879850"/>
          <p14:tracePt t="204466" x="5180013" y="3851275"/>
          <p14:tracePt t="204483" x="5194300" y="3786188"/>
          <p14:tracePt t="204500" x="5194300" y="3751263"/>
          <p14:tracePt t="204516" x="5194300" y="3708400"/>
          <p14:tracePt t="204533" x="5194300" y="3700463"/>
          <p14:tracePt t="204571" x="5186363" y="3694113"/>
          <p14:tracePt t="204579" x="5172075" y="3694113"/>
          <p14:tracePt t="204587" x="5157788" y="3694113"/>
          <p14:tracePt t="204601" x="5122863" y="3694113"/>
          <p14:tracePt t="204616" x="5080000" y="3694113"/>
          <p14:tracePt t="204633" x="5029200" y="3694113"/>
          <p14:tracePt t="204691" x="5022850" y="3700463"/>
          <p14:tracePt t="204771" x="5043488" y="3694113"/>
          <p14:tracePt t="204779" x="5072063" y="3671888"/>
          <p14:tracePt t="204787" x="5114925" y="3651250"/>
          <p14:tracePt t="204799" x="5129213" y="3643313"/>
          <p14:tracePt t="204803" x="5143500" y="3636963"/>
          <p14:tracePt t="204899" x="5137150" y="3651250"/>
          <p14:tracePt t="204907" x="5114925" y="3686175"/>
          <p14:tracePt t="204915" x="5086350" y="3751263"/>
          <p14:tracePt t="204933" x="5086350" y="3771900"/>
          <p14:tracePt t="204949" x="5086350" y="3779838"/>
          <p14:tracePt t="204987" x="5086350" y="3786188"/>
          <p14:tracePt t="205027" x="5108575" y="3786188"/>
          <p14:tracePt t="205035" x="5157788" y="3757613"/>
          <p14:tracePt t="205038" x="5237163" y="3736975"/>
          <p14:tracePt t="205049" x="5308600" y="3694113"/>
          <p14:tracePt t="205065" x="5322888" y="3686175"/>
          <p14:tracePt t="205203" x="5329238" y="3679825"/>
          <p14:tracePt t="205220" x="5337175" y="3679825"/>
          <p14:tracePt t="205235" x="5357813" y="3679825"/>
          <p14:tracePt t="205248" x="5372100" y="3679825"/>
          <p14:tracePt t="205251" x="5408613" y="3679825"/>
          <p14:tracePt t="205266" x="5422900" y="3679825"/>
          <p14:tracePt t="205281" x="5437188" y="3671888"/>
          <p14:tracePt t="205747" x="5443538" y="3665538"/>
          <p14:tracePt t="205812" x="5457825" y="3665538"/>
          <p14:tracePt t="206411" x="5465763" y="3665538"/>
          <p14:tracePt t="206652" x="5472113" y="3657600"/>
          <p14:tracePt t="206684" x="5437188" y="3636963"/>
          <p14:tracePt t="206692" x="5322888" y="3594100"/>
          <p14:tracePt t="206700" x="5214938" y="3565525"/>
          <p14:tracePt t="206708" x="5129213" y="3543300"/>
          <p14:tracePt t="206715" x="4965700" y="3494088"/>
          <p14:tracePt t="206730" x="4814888" y="3443288"/>
          <p14:tracePt t="206747" x="4565650" y="3379788"/>
          <p14:tracePt t="206764" x="4300538" y="3294063"/>
          <p14:tracePt t="206780" x="3808413" y="3179763"/>
          <p14:tracePt t="206797" x="3343275" y="3022600"/>
          <p14:tracePt t="206813" x="2814638" y="2879725"/>
          <p14:tracePt t="206830" x="2443163" y="2771775"/>
          <p14:tracePt t="206846" x="2157413" y="2700338"/>
          <p14:tracePt t="206863" x="1993900" y="2651125"/>
          <p14:tracePt t="206880" x="1951038" y="2643188"/>
          <p14:tracePt t="206896" x="1893888" y="2628900"/>
          <p14:tracePt t="206914" x="1736725" y="2593975"/>
          <p14:tracePt t="206929" x="1257300" y="2471738"/>
          <p14:tracePt t="206947" x="342900" y="2171700"/>
          <p14:tracePt t="206963" x="0" y="1671638"/>
          <p14:tracePt t="206980" x="0" y="1485900"/>
          <p14:tracePt t="206996" x="0" y="1465263"/>
          <p14:tracePt t="207013" x="14288" y="1428750"/>
          <p14:tracePt t="207029" x="22225" y="1428750"/>
          <p14:tracePt t="207067" x="28575" y="1422400"/>
          <p14:tracePt t="207083" x="36513" y="1422400"/>
          <p14:tracePt t="207099" x="42863" y="1422400"/>
          <p14:tracePt t="207116" x="50800" y="1422400"/>
          <p14:tracePt t="207123" x="57150" y="1422400"/>
          <p14:tracePt t="207155" x="71438" y="1422400"/>
          <p14:tracePt t="207160" x="79375" y="1414463"/>
          <p14:tracePt t="207227" x="100013" y="1414463"/>
          <p14:tracePt t="207234" x="136525" y="1414463"/>
          <p14:tracePt t="207235" x="185738" y="1414463"/>
          <p14:tracePt t="207246" x="314325" y="1414463"/>
          <p14:tracePt t="207262" x="457200" y="1465263"/>
          <p14:tracePt t="207279" x="528638" y="1493838"/>
          <p14:tracePt t="207295" x="571500" y="1514475"/>
          <p14:tracePt t="207312" x="614363" y="1514475"/>
          <p14:tracePt t="207329" x="693738" y="1522413"/>
          <p14:tracePt t="207346" x="765175" y="1543050"/>
          <p14:tracePt t="207362" x="828675" y="1557338"/>
          <p14:tracePt t="207379" x="865188" y="1557338"/>
          <p14:tracePt t="207414" x="893763" y="1565275"/>
          <p14:tracePt t="207420" x="922338" y="1571625"/>
          <p14:tracePt t="207428" x="965200" y="1600200"/>
          <p14:tracePt t="207445" x="1000125" y="1608138"/>
          <p14:tracePt t="207462" x="1022350" y="1614488"/>
          <p14:tracePt t="207478" x="1028700" y="1622425"/>
          <p14:tracePt t="207495" x="1028700" y="1628775"/>
          <p14:tracePt t="207512" x="1028700" y="1651000"/>
          <p14:tracePt t="207528" x="1028700" y="1679575"/>
          <p14:tracePt t="207545" x="1008063" y="1714500"/>
          <p14:tracePt t="207562" x="971550" y="1771650"/>
          <p14:tracePt t="207580" x="971550" y="1785938"/>
          <p14:tracePt t="207595" x="965200" y="1800225"/>
          <p14:tracePt t="207612" x="936625" y="1857375"/>
          <p14:tracePt t="207628" x="928688" y="1865313"/>
          <p14:tracePt t="207645" x="928688" y="1879600"/>
          <p14:tracePt t="207779" x="928688" y="1851025"/>
          <p14:tracePt t="207788" x="928688" y="1808163"/>
          <p14:tracePt t="207794" x="908050" y="1700213"/>
          <p14:tracePt t="207812" x="885825" y="1622425"/>
          <p14:tracePt t="207829" x="879475" y="1593850"/>
          <p14:tracePt t="207845" x="879475" y="1565275"/>
          <p14:tracePt t="207862" x="871538" y="1528763"/>
          <p14:tracePt t="207879" x="871538" y="1479550"/>
          <p14:tracePt t="207895" x="871538" y="1428750"/>
          <p14:tracePt t="207912" x="871538" y="1385888"/>
          <p14:tracePt t="207928" x="871538" y="1365250"/>
          <p14:tracePt t="207945" x="871538" y="1357313"/>
          <p14:tracePt t="207980" x="871538" y="1350963"/>
          <p14:tracePt t="208355" x="871538" y="1343025"/>
          <p14:tracePt t="208363" x="879475" y="1343025"/>
          <p14:tracePt t="208371" x="885825" y="1336675"/>
          <p14:tracePt t="208555" x="893763" y="1336675"/>
          <p14:tracePt t="209155" x="908050" y="1336675"/>
          <p14:tracePt t="209166" x="914400" y="1336675"/>
          <p14:tracePt t="209307" x="922338" y="1336675"/>
          <p14:tracePt t="209385" x="928688" y="1336675"/>
          <p14:tracePt t="210627" x="957263" y="1336675"/>
          <p14:tracePt t="210638" x="965200" y="1328738"/>
          <p14:tracePt t="210739" x="971550" y="1322388"/>
          <p14:tracePt t="211155" x="985838" y="1322388"/>
          <p14:tracePt t="211187" x="993775" y="1314450"/>
          <p14:tracePt t="213175" x="0" y="0"/>
        </p14:tracePtLst>
        <p14:tracePtLst>
          <p14:tracePt t="241274" x="2051050" y="1514475"/>
          <p14:tracePt t="241322" x="2043113" y="1514475"/>
          <p14:tracePt t="241330" x="2028825" y="1514475"/>
          <p14:tracePt t="241345" x="2022475" y="1514475"/>
          <p14:tracePt t="241354" x="2014538" y="1514475"/>
          <p14:tracePt t="241378" x="2008188" y="1522413"/>
          <p14:tracePt t="241407" x="2000250" y="1522413"/>
          <p14:tracePt t="241410" x="1971675" y="1522413"/>
          <p14:tracePt t="241418" x="1957388" y="1536700"/>
          <p14:tracePt t="241449" x="1936750" y="1536700"/>
          <p14:tracePt t="241450" x="1928813" y="1536700"/>
          <p14:tracePt t="241462" x="1900238" y="1536700"/>
          <p14:tracePt t="241462" x="1885950" y="1536700"/>
          <p14:tracePt t="241482" x="1857375" y="1536700"/>
          <p14:tracePt t="241495" x="1800225" y="1536700"/>
          <p14:tracePt t="241511" x="1757363" y="1536700"/>
          <p14:tracePt t="241529" x="1714500" y="1536700"/>
          <p14:tracePt t="241545" x="1636713" y="1522413"/>
          <p14:tracePt t="241562" x="1550988" y="1514475"/>
          <p14:tracePt t="241578" x="1400175" y="1485900"/>
          <p14:tracePt t="241595" x="1243013" y="1465263"/>
          <p14:tracePt t="241611" x="1179513" y="1450975"/>
          <p14:tracePt t="241628" x="1128713" y="1443038"/>
          <p14:tracePt t="241644" x="1114425" y="1436688"/>
          <p14:tracePt t="241661" x="1079500" y="1436688"/>
          <p14:tracePt t="241679" x="1057275" y="1428750"/>
          <p14:tracePt t="241694" x="1042988" y="1422400"/>
          <p14:tracePt t="241711" x="1028700" y="1422400"/>
          <p14:tracePt t="241727" x="993775" y="1422400"/>
          <p14:tracePt t="241745" x="950913" y="1422400"/>
          <p14:tracePt t="241761" x="900113" y="1414463"/>
          <p14:tracePt t="241778" x="857250" y="1400175"/>
          <p14:tracePt t="241794" x="842963" y="1400175"/>
          <p14:tracePt t="241811" x="836613" y="1393825"/>
          <p14:tracePt t="241828" x="822325" y="1393825"/>
          <p14:tracePt t="241844" x="808038" y="1393825"/>
          <p14:tracePt t="241861" x="793750" y="1393825"/>
          <p14:tracePt t="241877" x="785813" y="1393825"/>
          <p14:tracePt t="241894" x="765175" y="1393825"/>
          <p14:tracePt t="241911" x="750888" y="1379538"/>
          <p14:tracePt t="241954" x="742950" y="1379538"/>
          <p14:tracePt t="241962" x="722313" y="1379538"/>
          <p14:tracePt t="241966" x="714375" y="1379538"/>
          <p14:tracePt t="241977" x="708025" y="1379538"/>
          <p14:tracePt t="241994" x="693738" y="1379538"/>
          <p14:tracePt t="242011" x="685800" y="1379538"/>
          <p14:tracePt t="242122" x="693738" y="1379538"/>
          <p14:tracePt t="242130" x="771525" y="1379538"/>
          <p14:tracePt t="242138" x="822325" y="1379538"/>
          <p14:tracePt t="242145" x="950913" y="1379538"/>
          <p14:tracePt t="242160" x="1050925" y="1379538"/>
          <p14:tracePt t="242160" x="1108075" y="1379538"/>
          <p14:tracePt t="242178" x="1200150" y="1385888"/>
          <p14:tracePt t="242194" x="1271588" y="1393825"/>
          <p14:tracePt t="242210" x="1328738" y="1393825"/>
          <p14:tracePt t="242227" x="1371600" y="1393825"/>
          <p14:tracePt t="242244" x="1457325" y="1393825"/>
          <p14:tracePt t="242261" x="1565275" y="1393825"/>
          <p14:tracePt t="242277" x="1671638" y="1393825"/>
          <p14:tracePt t="242293" x="1779588" y="1393825"/>
          <p14:tracePt t="242310" x="1900238" y="1393825"/>
          <p14:tracePt t="242327" x="1979613" y="1393825"/>
          <p14:tracePt t="242344" x="2036763" y="1393825"/>
          <p14:tracePt t="242361" x="2065338" y="1393825"/>
          <p14:tracePt t="242378" x="2100263" y="1400175"/>
          <p14:tracePt t="242394" x="2136775" y="1422400"/>
          <p14:tracePt t="242411" x="2157413" y="1422400"/>
          <p14:tracePt t="242428" x="2179638" y="1422400"/>
          <p14:tracePt t="242444" x="2208213" y="1422400"/>
          <p14:tracePt t="242461" x="2243138" y="1422400"/>
          <p14:tracePt t="242477" x="2271713" y="1422400"/>
          <p14:tracePt t="242494" x="2314575" y="1422400"/>
          <p14:tracePt t="242510" x="2351088" y="1422400"/>
          <p14:tracePt t="242528" x="2357438" y="1422400"/>
          <p14:tracePt t="242544" x="2371725" y="1422400"/>
          <p14:tracePt t="242586" x="2386013" y="1422400"/>
          <p14:tracePt t="242682" x="2336800" y="1443038"/>
          <p14:tracePt t="242690" x="2236788" y="1457325"/>
          <p14:tracePt t="242700" x="2157413" y="1493838"/>
          <p14:tracePt t="242706" x="2100263" y="1508125"/>
          <p14:tracePt t="242713" x="1957388" y="1514475"/>
          <p14:tracePt t="242727" x="1800225" y="1557338"/>
          <p14:tracePt t="242744" x="1657350" y="1557338"/>
          <p14:tracePt t="242760" x="1565275" y="1557338"/>
          <p14:tracePt t="242777" x="1514475" y="1557338"/>
          <p14:tracePt t="242777" x="1471613" y="1557338"/>
          <p14:tracePt t="242794" x="1400175" y="1557338"/>
          <p14:tracePt t="242810" x="1343025" y="1557338"/>
          <p14:tracePt t="242826" x="1285875" y="1557338"/>
          <p14:tracePt t="242843" x="1243013" y="1557338"/>
          <p14:tracePt t="242860" x="1185863" y="1550988"/>
          <p14:tracePt t="242876" x="1122363" y="1543050"/>
          <p14:tracePt t="242893" x="1065213" y="1543050"/>
          <p14:tracePt t="242909" x="1000125" y="1522413"/>
          <p14:tracePt t="242927" x="928688" y="1522413"/>
          <p14:tracePt t="242943" x="879475" y="1508125"/>
          <p14:tracePt t="242959" x="842963" y="1508125"/>
          <p14:tracePt t="242977" x="822325" y="1500188"/>
          <p14:tracePt t="242993" x="779463" y="1479550"/>
          <p14:tracePt t="243010" x="750888" y="1471613"/>
          <p14:tracePt t="243026" x="742950" y="1465263"/>
          <p14:tracePt t="243043" x="722313" y="1457325"/>
          <p14:tracePt t="243059" x="708025" y="1450975"/>
          <p14:tracePt t="243106" x="700088" y="1450975"/>
          <p14:tracePt t="243114" x="685800" y="1450975"/>
          <p14:tracePt t="243130" x="679450" y="1443038"/>
          <p14:tracePt t="243306" x="671513" y="1443038"/>
          <p14:tracePt t="243314" x="657225" y="1443038"/>
          <p14:tracePt t="243322" x="657225" y="1450975"/>
          <p14:tracePt t="243330" x="628650" y="1493838"/>
          <p14:tracePt t="243342" x="622300" y="1543050"/>
          <p14:tracePt t="243359" x="608013" y="1571625"/>
          <p14:tracePt t="243376" x="593725" y="1608138"/>
          <p14:tracePt t="243392" x="585788" y="1651000"/>
          <p14:tracePt t="243409" x="565150" y="1685925"/>
          <p14:tracePt t="243426" x="550863" y="1714500"/>
          <p14:tracePt t="243442" x="550863" y="1722438"/>
          <p14:tracePt t="243459" x="542925" y="1736725"/>
          <p14:tracePt t="243475" x="542925" y="1757363"/>
          <p14:tracePt t="243493" x="536575" y="1793875"/>
          <p14:tracePt t="243509" x="522288" y="1836738"/>
          <p14:tracePt t="243526" x="508000" y="1885950"/>
          <p14:tracePt t="243542" x="493713" y="1928813"/>
          <p14:tracePt t="243559" x="493713" y="1943100"/>
          <p14:tracePt t="243576" x="493713" y="1985963"/>
          <p14:tracePt t="243592" x="493713" y="2028825"/>
          <p14:tracePt t="243592" x="493713" y="2057400"/>
          <p14:tracePt t="243610" x="493713" y="2065338"/>
          <p14:tracePt t="243625" x="493713" y="2100263"/>
          <p14:tracePt t="243642" x="493713" y="2136775"/>
          <p14:tracePt t="243658" x="508000" y="2157413"/>
          <p14:tracePt t="243675" x="522288" y="2185988"/>
          <p14:tracePt t="243692" x="528638" y="2185988"/>
          <p14:tracePt t="243709" x="542925" y="2193925"/>
          <p14:tracePt t="243725" x="550863" y="2193925"/>
          <p14:tracePt t="243742" x="579438" y="2200275"/>
          <p14:tracePt t="243758" x="600075" y="2208213"/>
          <p14:tracePt t="243775" x="622300" y="2208213"/>
          <p14:tracePt t="243792" x="636588" y="2208213"/>
          <p14:tracePt t="243808" x="657225" y="2208213"/>
          <p14:tracePt t="243825" x="708025" y="2208213"/>
          <p14:tracePt t="243842" x="750888" y="2208213"/>
          <p14:tracePt t="243858" x="822325" y="2208213"/>
          <p14:tracePt t="243875" x="865188" y="2208213"/>
          <p14:tracePt t="243891" x="928688" y="2208213"/>
          <p14:tracePt t="243908" x="1008063" y="2208213"/>
          <p14:tracePt t="243925" x="1085850" y="2185988"/>
          <p14:tracePt t="243942" x="1179513" y="2179638"/>
          <p14:tracePt t="243958" x="1257300" y="2165350"/>
          <p14:tracePt t="243975" x="1328738" y="2157413"/>
          <p14:tracePt t="243991" x="1357313" y="2157413"/>
          <p14:tracePt t="244008" x="1393825" y="2143125"/>
          <p14:tracePt t="244024" x="1414463" y="2143125"/>
          <p14:tracePt t="244041" x="1565275" y="2143125"/>
          <p14:tracePt t="244059" x="1651000" y="2143125"/>
          <p14:tracePt t="244075" x="1785938" y="2143125"/>
          <p14:tracePt t="244091" x="1893888" y="2143125"/>
          <p14:tracePt t="244108" x="1965325" y="2143125"/>
          <p14:tracePt t="244125" x="2036763" y="2143125"/>
          <p14:tracePt t="244141" x="2100263" y="2143125"/>
          <p14:tracePt t="244158" x="2157413" y="2143125"/>
          <p14:tracePt t="244175" x="2222500" y="2143125"/>
          <p14:tracePt t="244192" x="2286000" y="2143125"/>
          <p14:tracePt t="244208" x="2357438" y="2122488"/>
          <p14:tracePt t="244225" x="2400300" y="2122488"/>
          <p14:tracePt t="244242" x="2428875" y="2114550"/>
          <p14:tracePt t="244258" x="2479675" y="2093913"/>
          <p14:tracePt t="244275" x="2493963" y="2093913"/>
          <p14:tracePt t="244291" x="2508250" y="2085975"/>
          <p14:tracePt t="244354" x="2514600" y="2079625"/>
          <p14:tracePt t="244362" x="2514600" y="2051050"/>
          <p14:tracePt t="244370" x="2514600" y="2014538"/>
          <p14:tracePt t="244377" x="2465388" y="1943100"/>
          <p14:tracePt t="244391" x="2393950" y="1900238"/>
          <p14:tracePt t="244407" x="2300288" y="1836738"/>
          <p14:tracePt t="244424" x="2257425" y="1814513"/>
          <p14:tracePt t="244440" x="2200275" y="1785938"/>
          <p14:tracePt t="244440" x="2171700" y="1779588"/>
          <p14:tracePt t="244458" x="2100263" y="1751013"/>
          <p14:tracePt t="244474" x="2051050" y="1728788"/>
          <p14:tracePt t="244491" x="1971675" y="1700213"/>
          <p14:tracePt t="244507" x="1914525" y="1679575"/>
          <p14:tracePt t="244524" x="1879600" y="1671638"/>
          <p14:tracePt t="244540" x="1851025" y="1657350"/>
          <p14:tracePt t="244557" x="1822450" y="1651000"/>
          <p14:tracePt t="244574" x="1793875" y="1651000"/>
          <p14:tracePt t="244590" x="1736725" y="1636713"/>
          <p14:tracePt t="244607" x="1685925" y="1628775"/>
          <p14:tracePt t="244623" x="1608138" y="1628775"/>
          <p14:tracePt t="244640" x="1528763" y="1600200"/>
          <p14:tracePt t="244657" x="1450975" y="1600200"/>
          <p14:tracePt t="244674" x="1400175" y="1600200"/>
          <p14:tracePt t="244691" x="1336675" y="1600200"/>
          <p14:tracePt t="244707" x="1271588" y="1600200"/>
          <p14:tracePt t="244723" x="1193800" y="1600200"/>
          <p14:tracePt t="244740" x="1136650" y="1600200"/>
          <p14:tracePt t="244757" x="1085850" y="1600200"/>
          <p14:tracePt t="244774" x="1036638" y="1600200"/>
          <p14:tracePt t="244791" x="1008063" y="1600200"/>
          <p14:tracePt t="244807" x="971550" y="1600200"/>
          <p14:tracePt t="244824" x="928688" y="1600200"/>
          <p14:tracePt t="244841" x="908050" y="1600200"/>
          <p14:tracePt t="244857" x="879475" y="1600200"/>
          <p14:tracePt t="244857" x="871538" y="1600200"/>
          <p14:tracePt t="244875" x="828675" y="1600200"/>
          <p14:tracePt t="244890" x="800100" y="1600200"/>
          <p14:tracePt t="244907" x="779463" y="1608138"/>
          <p14:tracePt t="244924" x="736600" y="1628775"/>
          <p14:tracePt t="244941" x="708025" y="1651000"/>
          <p14:tracePt t="244957" x="650875" y="1685925"/>
          <p14:tracePt t="244974" x="614363" y="1708150"/>
          <p14:tracePt t="244991" x="557213" y="1757363"/>
          <p14:tracePt t="245007" x="514350" y="1785938"/>
          <p14:tracePt t="245023" x="500063" y="1800225"/>
          <p14:tracePt t="245040" x="465138" y="1836738"/>
          <p14:tracePt t="245057" x="436563" y="1857375"/>
          <p14:tracePt t="245073" x="414338" y="1922463"/>
          <p14:tracePt t="245091" x="385763" y="1965325"/>
          <p14:tracePt t="245106" x="371475" y="1993900"/>
          <p14:tracePt t="245124" x="365125" y="2014538"/>
          <p14:tracePt t="245170" x="365125" y="2036763"/>
          <p14:tracePt t="245178" x="365125" y="2043113"/>
          <p14:tracePt t="245190" x="365125" y="2051050"/>
          <p14:tracePt t="245193" x="365125" y="2057400"/>
          <p14:tracePt t="245206" x="385763" y="2085975"/>
          <p14:tracePt t="245223" x="442913" y="2108200"/>
          <p14:tracePt t="245240" x="485775" y="2128838"/>
          <p14:tracePt t="245256" x="522288" y="2136775"/>
          <p14:tracePt t="245273" x="608013" y="2171700"/>
          <p14:tracePt t="245290" x="642938" y="2179638"/>
          <p14:tracePt t="245306" x="685800" y="2193925"/>
          <p14:tracePt t="245323" x="757238" y="2222500"/>
          <p14:tracePt t="245339" x="814388" y="2236788"/>
          <p14:tracePt t="245356" x="879475" y="2243138"/>
          <p14:tracePt t="245372" x="922338" y="2265363"/>
          <p14:tracePt t="245389" x="979488" y="2265363"/>
          <p14:tracePt t="245406" x="1022350" y="2265363"/>
          <p14:tracePt t="245423" x="1057275" y="2271713"/>
          <p14:tracePt t="245439" x="1100138" y="2271713"/>
          <p14:tracePt t="245456" x="1157288" y="2271713"/>
          <p14:tracePt t="245472" x="1236663" y="2271713"/>
          <p14:tracePt t="245490" x="1265238" y="2271713"/>
          <p14:tracePt t="245505" x="1300163" y="2271713"/>
          <p14:tracePt t="245522" x="1336675" y="2257425"/>
          <p14:tracePt t="245539" x="1371600" y="2251075"/>
          <p14:tracePt t="245556" x="1385888" y="2251075"/>
          <p14:tracePt t="245573" x="1436688" y="2222500"/>
          <p14:tracePt t="245589" x="1508125" y="2214563"/>
          <p14:tracePt t="245606" x="1636713" y="2193925"/>
          <p14:tracePt t="245623" x="1751013" y="2157413"/>
          <p14:tracePt t="245640" x="1828800" y="2143125"/>
          <p14:tracePt t="245656" x="1857375" y="2136775"/>
          <p14:tracePt t="245673" x="1885950" y="2136775"/>
          <p14:tracePt t="245673" x="1893888" y="2128838"/>
          <p14:tracePt t="245691" x="1900238" y="2122488"/>
          <p14:tracePt t="245691" x="1908175" y="2122488"/>
          <p14:tracePt t="245706" x="1928813" y="2114550"/>
          <p14:tracePt t="245723" x="1971675" y="2108200"/>
          <p14:tracePt t="245739" x="1979613" y="2108200"/>
          <p14:tracePt t="245756" x="2008188" y="2093913"/>
          <p14:tracePt t="245772" x="2051050" y="2079625"/>
          <p14:tracePt t="245789" x="2079625" y="2079625"/>
          <p14:tracePt t="245806" x="2093913" y="2071688"/>
          <p14:tracePt t="245822" x="2100263" y="2071688"/>
          <p14:tracePt t="245839" x="2114550" y="2071688"/>
          <p14:tracePt t="245946" x="2122488" y="2065338"/>
          <p14:tracePt t="245977" x="2128838" y="2065338"/>
          <p14:tracePt t="245985" x="2136775" y="2065338"/>
          <p14:tracePt t="246026" x="2151063" y="2065338"/>
          <p14:tracePt t="246041" x="2157413" y="2065338"/>
          <p14:tracePt t="246074" x="2165350" y="2057400"/>
          <p14:tracePt t="252434" x="2157413" y="2057400"/>
          <p14:tracePt t="252554" x="2151063" y="2057400"/>
          <p14:tracePt t="253345" x="2136775" y="2057400"/>
          <p14:tracePt t="253386" x="2128838" y="2057400"/>
          <p14:tracePt t="253401" x="2122488" y="2057400"/>
          <p14:tracePt t="253418" x="2114550" y="2057400"/>
          <p14:tracePt t="253433" x="2100263" y="2057400"/>
          <p14:tracePt t="253441" x="2093913" y="2057400"/>
          <p14:tracePt t="253449" x="2085975" y="2057400"/>
          <p14:tracePt t="253466" x="2079625" y="2057400"/>
          <p14:tracePt t="253477" x="2051050" y="2057400"/>
          <p14:tracePt t="253494" x="2043113" y="2057400"/>
          <p14:tracePt t="253512" x="2022475" y="2057400"/>
          <p14:tracePt t="253528" x="2008188" y="2057400"/>
          <p14:tracePt t="253545" x="2000250" y="2057400"/>
          <p14:tracePt t="253561" x="1957388" y="2057400"/>
          <p14:tracePt t="253579" x="1936750" y="2057400"/>
          <p14:tracePt t="253595" x="1908175" y="2057400"/>
          <p14:tracePt t="253610" x="1879600" y="2057400"/>
          <p14:tracePt t="253627" x="1857375" y="2057400"/>
          <p14:tracePt t="253644" x="1851025" y="2057400"/>
          <p14:tracePt t="253661" x="1822450" y="2057400"/>
          <p14:tracePt t="253678" x="1785938" y="2057400"/>
          <p14:tracePt t="253695" x="1765300" y="2057400"/>
          <p14:tracePt t="253711" x="1722438" y="2057400"/>
          <p14:tracePt t="253728" x="1679575" y="2057400"/>
          <p14:tracePt t="253744" x="1643063" y="2071688"/>
          <p14:tracePt t="253761" x="1593850" y="2085975"/>
          <p14:tracePt t="253778" x="1550988" y="2085975"/>
          <p14:tracePt t="253794" x="1508125" y="2093913"/>
          <p14:tracePt t="253811" x="1471613" y="2093913"/>
          <p14:tracePt t="253827" x="1428750" y="2100263"/>
          <p14:tracePt t="253845" x="1385888" y="2100263"/>
          <p14:tracePt t="253861" x="1350963" y="2128838"/>
          <p14:tracePt t="253878" x="1314450" y="2128838"/>
          <p14:tracePt t="253894" x="1293813" y="2128838"/>
          <p14:tracePt t="253911" x="1250950" y="2136775"/>
          <p14:tracePt t="253927" x="1214438" y="2136775"/>
          <p14:tracePt t="253944" x="1179513" y="2136775"/>
          <p14:tracePt t="253961" x="1150938" y="2143125"/>
          <p14:tracePt t="253977" x="1136650" y="2143125"/>
          <p14:tracePt t="253995" x="1108075" y="2143125"/>
          <p14:tracePt t="254010" x="1093788" y="2143125"/>
          <p14:tracePt t="254028" x="1071563" y="2143125"/>
          <p14:tracePt t="254044" x="1050925" y="2143125"/>
          <p14:tracePt t="254061" x="1028700" y="2143125"/>
          <p14:tracePt t="254077" x="1014413" y="2143125"/>
          <p14:tracePt t="254094" x="993775" y="2143125"/>
          <p14:tracePt t="254110" x="979488" y="2143125"/>
          <p14:tracePt t="254127" x="936625" y="2143125"/>
          <p14:tracePt t="254144" x="928688" y="2143125"/>
          <p14:tracePt t="254160" x="908050" y="2143125"/>
          <p14:tracePt t="254160" x="900113" y="2143125"/>
          <p14:tracePt t="254178" x="885825" y="2128838"/>
          <p14:tracePt t="254194" x="865188" y="2128838"/>
          <p14:tracePt t="254211" x="836613" y="2122488"/>
          <p14:tracePt t="254227" x="822325" y="2122488"/>
          <p14:tracePt t="254243" x="793750" y="2122488"/>
          <p14:tracePt t="254261" x="771525" y="2114550"/>
          <p14:tracePt t="254277" x="750888" y="2114550"/>
          <p14:tracePt t="254294" x="742950" y="2100263"/>
          <p14:tracePt t="254310" x="708025" y="2085975"/>
          <p14:tracePt t="254354" x="693738" y="2079625"/>
          <p14:tracePt t="254358" x="685800" y="2071688"/>
          <p14:tracePt t="254362" x="671513" y="2057400"/>
          <p14:tracePt t="254377" x="657225" y="2008188"/>
          <p14:tracePt t="254393" x="657225" y="1951038"/>
          <p14:tracePt t="254410" x="657225" y="1908175"/>
          <p14:tracePt t="254427" x="657225" y="1871663"/>
          <p14:tracePt t="254443" x="657225" y="1828800"/>
          <p14:tracePt t="254459" x="657225" y="1785938"/>
          <p14:tracePt t="254477" x="665163" y="1743075"/>
          <p14:tracePt t="254493" x="671513" y="1708150"/>
          <p14:tracePt t="254510" x="693738" y="1636713"/>
          <p14:tracePt t="254526" x="714375" y="1579563"/>
          <p14:tracePt t="254543" x="722313" y="1528763"/>
          <p14:tracePt t="254559" x="736600" y="1493838"/>
          <p14:tracePt t="254576" x="736600" y="1465263"/>
          <p14:tracePt t="254593" x="736600" y="1457325"/>
          <p14:tracePt t="254609" x="750888" y="1443038"/>
          <p14:tracePt t="254650" x="750888" y="1436688"/>
          <p14:tracePt t="254654" x="757238" y="1428750"/>
          <p14:tracePt t="254659" x="757238" y="1422400"/>
          <p14:tracePt t="254713" x="757238" y="1414463"/>
          <p14:tracePt t="254825" x="765175" y="1408113"/>
          <p14:tracePt t="255458" x="793750" y="1393825"/>
          <p14:tracePt t="255466" x="800100" y="1385888"/>
          <p14:tracePt t="255471" x="808038" y="1385888"/>
          <p14:tracePt t="255475" x="828675" y="1379538"/>
          <p14:tracePt t="255492" x="836613" y="1379538"/>
          <p14:tracePt t="255509" x="865188" y="1371600"/>
          <p14:tracePt t="255525" x="885825" y="1371600"/>
          <p14:tracePt t="255542" x="928688" y="1371600"/>
          <p14:tracePt t="255558" x="957263" y="1371600"/>
          <p14:tracePt t="255575" x="1000125" y="1371600"/>
          <p14:tracePt t="255592" x="1036638" y="1371600"/>
          <p14:tracePt t="255608" x="1065213" y="1371600"/>
          <p14:tracePt t="255625" x="1093788" y="1371600"/>
          <p14:tracePt t="255625" x="1108075" y="1371600"/>
          <p14:tracePt t="255642" x="1150938" y="1371600"/>
          <p14:tracePt t="255659" x="1208088" y="1371600"/>
          <p14:tracePt t="255675" x="1250950" y="1385888"/>
          <p14:tracePt t="255691" x="1308100" y="1393825"/>
          <p14:tracePt t="255709" x="1350963" y="1400175"/>
          <p14:tracePt t="255725" x="1379538" y="1400175"/>
          <p14:tracePt t="255742" x="1414463" y="1400175"/>
          <p14:tracePt t="255758" x="1428750" y="1408113"/>
          <p14:tracePt t="255775" x="1471613" y="1408113"/>
          <p14:tracePt t="255791" x="1500188" y="1408113"/>
          <p14:tracePt t="255808" x="1565275" y="1408113"/>
          <p14:tracePt t="255824" x="1593850" y="1408113"/>
          <p14:tracePt t="255841" x="1600200" y="1408113"/>
          <p14:tracePt t="255930" x="1565275" y="1408113"/>
          <p14:tracePt t="255938" x="1514475" y="1408113"/>
          <p14:tracePt t="255946" x="1471613" y="1408113"/>
          <p14:tracePt t="255953" x="1436688" y="1408113"/>
          <p14:tracePt t="255958" x="1343025" y="1408113"/>
          <p14:tracePt t="255974" x="1293813" y="1408113"/>
          <p14:tracePt t="255991" x="1250950" y="1408113"/>
          <p14:tracePt t="256007" x="1200150" y="1408113"/>
          <p14:tracePt t="256024" x="1157288" y="1408113"/>
          <p14:tracePt t="256041" x="1093788" y="1408113"/>
          <p14:tracePt t="256057" x="1028700" y="1408113"/>
          <p14:tracePt t="256075" x="1008063" y="1408113"/>
          <p14:tracePt t="256091" x="993775" y="1408113"/>
          <p14:tracePt t="256108" x="971550" y="1408113"/>
          <p14:tracePt t="256124" x="942975" y="1408113"/>
          <p14:tracePt t="256141" x="914400" y="1408113"/>
          <p14:tracePt t="256157" x="879475" y="1408113"/>
          <p14:tracePt t="256174" x="865188" y="1408113"/>
          <p14:tracePt t="256191" x="842963" y="1408113"/>
          <p14:tracePt t="256207" x="828675" y="1408113"/>
          <p14:tracePt t="256224" x="814388" y="1408113"/>
          <p14:tracePt t="256241" x="800100" y="1408113"/>
          <p14:tracePt t="256258" x="779463" y="1408113"/>
          <p14:tracePt t="256274" x="771525" y="1408113"/>
          <p14:tracePt t="256322" x="765175" y="1408113"/>
          <p14:tracePt t="256338" x="742950" y="1408113"/>
          <p14:tracePt t="256346" x="736600" y="1408113"/>
          <p14:tracePt t="256354" x="722313" y="1393825"/>
          <p14:tracePt t="256362" x="693738" y="1371600"/>
          <p14:tracePt t="256374" x="679450" y="1365250"/>
          <p14:tracePt t="256390" x="657225" y="1343025"/>
          <p14:tracePt t="256407" x="642938" y="1328738"/>
          <p14:tracePt t="256423" x="636588" y="1322388"/>
          <p14:tracePt t="256440" x="628650" y="1308100"/>
          <p14:tracePt t="256457" x="608013" y="1257300"/>
          <p14:tracePt t="256474" x="600075" y="1250950"/>
          <p14:tracePt t="256490" x="593725" y="1214438"/>
          <p14:tracePt t="256507" x="593725" y="1208088"/>
          <p14:tracePt t="256523" x="593725" y="1193800"/>
          <p14:tracePt t="256540" x="593725" y="1179513"/>
          <p14:tracePt t="256557" x="593725" y="1157288"/>
          <p14:tracePt t="256573" x="593725" y="1143000"/>
          <p14:tracePt t="256590" x="593725" y="1114425"/>
          <p14:tracePt t="256606" x="593725" y="1108075"/>
          <p14:tracePt t="256624" x="593725" y="1100138"/>
          <p14:tracePt t="256639" x="600075" y="1093788"/>
          <p14:tracePt t="256656" x="608013" y="1079500"/>
          <p14:tracePt t="256673" x="622300" y="1065213"/>
          <p14:tracePt t="256690" x="628650" y="1065213"/>
          <p14:tracePt t="256706" x="665163" y="1057275"/>
          <p14:tracePt t="256723" x="671513" y="1057275"/>
          <p14:tracePt t="256740" x="714375" y="1050925"/>
          <p14:tracePt t="256756" x="722313" y="1050925"/>
          <p14:tracePt t="256773" x="736600" y="1042988"/>
          <p14:tracePt t="256789" x="742950" y="1036638"/>
          <p14:tracePt t="256807" x="757238" y="1036638"/>
          <p14:tracePt t="256822" x="779463" y="1036638"/>
          <p14:tracePt t="256839" x="793750" y="1036638"/>
          <p14:tracePt t="256856" x="822325" y="1036638"/>
          <p14:tracePt t="256873" x="836613" y="1028700"/>
          <p14:tracePt t="256922" x="842963" y="1028700"/>
          <p14:tracePt t="256936" x="865188" y="1028700"/>
          <p14:tracePt t="256946" x="885825" y="1028700"/>
          <p14:tracePt t="256956" x="900113" y="1028700"/>
          <p14:tracePt t="256973" x="914400" y="1028700"/>
          <p14:tracePt t="256974" x="922338" y="1028700"/>
          <p14:tracePt t="256990" x="957263" y="1036638"/>
          <p14:tracePt t="257006" x="979488" y="1042988"/>
          <p14:tracePt t="257023" x="1008063" y="1065213"/>
          <p14:tracePt t="257040" x="1022350" y="1079500"/>
          <p14:tracePt t="257056" x="1042988" y="1108075"/>
          <p14:tracePt t="257073" x="1050925" y="1122363"/>
          <p14:tracePt t="257090" x="1065213" y="1171575"/>
          <p14:tracePt t="257107" x="1071563" y="1185863"/>
          <p14:tracePt t="257123" x="1071563" y="1193800"/>
          <p14:tracePt t="257139" x="1071563" y="1214438"/>
          <p14:tracePt t="257156" x="1071563" y="1222375"/>
          <p14:tracePt t="257173" x="1071563" y="1228725"/>
          <p14:tracePt t="257218" x="1071563" y="1236663"/>
          <p14:tracePt t="257226" x="1071563" y="1257300"/>
          <p14:tracePt t="257282" x="1071563" y="1265238"/>
          <p14:tracePt t="257288" x="1071563" y="1271588"/>
          <p14:tracePt t="257338" x="1065213" y="1285875"/>
          <p14:tracePt t="257458" x="1071563" y="1285875"/>
          <p14:tracePt t="257466" x="1079500" y="1285875"/>
          <p14:tracePt t="257474" x="1114425" y="1300163"/>
          <p14:tracePt t="257490" x="1122363" y="1308100"/>
          <p14:tracePt t="257490" x="1136650" y="1308100"/>
          <p14:tracePt t="257505" x="1179513" y="1308100"/>
          <p14:tracePt t="257522" x="1193800" y="1314450"/>
          <p14:tracePt t="257539" x="1228725" y="1314450"/>
          <p14:tracePt t="257556" x="1243013" y="1328738"/>
          <p14:tracePt t="257572" x="1265238" y="1328738"/>
          <p14:tracePt t="257589" x="1279525" y="1328738"/>
          <p14:tracePt t="257605" x="1308100" y="1328738"/>
          <p14:tracePt t="257621" x="1322388" y="1328738"/>
          <p14:tracePt t="257638" x="1328738" y="1328738"/>
          <p14:tracePt t="257655" x="1357313" y="1328738"/>
          <p14:tracePt t="257672" x="1385888" y="1328738"/>
          <p14:tracePt t="257688" x="1400175" y="1328738"/>
          <p14:tracePt t="257705" x="1422400" y="1328738"/>
          <p14:tracePt t="257721" x="1428750" y="1328738"/>
          <p14:tracePt t="257769" x="1436688" y="1328738"/>
          <p14:tracePt t="257785" x="1443038" y="1328738"/>
          <p14:tracePt t="257801" x="1457325" y="1328738"/>
          <p14:tracePt t="257817" x="1465263" y="1328738"/>
          <p14:tracePt t="257826" x="1471613" y="1328738"/>
          <p14:tracePt t="257843" x="1479550" y="1328738"/>
          <p14:tracePt t="257846" x="1493838" y="1328738"/>
          <p14:tracePt t="257855" x="1500188" y="1328738"/>
          <p14:tracePt t="257872" x="1508125" y="1328738"/>
          <p14:tracePt t="257888" x="1514475" y="1328738"/>
          <p14:tracePt t="257905" x="1528763" y="1328738"/>
          <p14:tracePt t="257905" x="1543050" y="1328738"/>
          <p14:tracePt t="257954" x="1550988" y="1328738"/>
          <p14:tracePt t="258034" x="1557338" y="1328738"/>
          <p14:tracePt t="258050" x="1571625" y="1328738"/>
          <p14:tracePt t="258066" x="1579563" y="1328738"/>
          <p14:tracePt t="258178" x="1585913" y="1328738"/>
          <p14:tracePt t="258186" x="1593850" y="1328738"/>
          <p14:tracePt t="258234" x="1608138" y="1328738"/>
          <p14:tracePt t="258274" x="1614488" y="1328738"/>
          <p14:tracePt t="258330" x="1622425" y="1328738"/>
          <p14:tracePt t="258362" x="1628775" y="1328738"/>
          <p14:tracePt t="258458" x="1643063" y="1328738"/>
          <p14:tracePt t="258674" x="1651000" y="1328738"/>
          <p14:tracePt t="258690" x="1657350" y="1328738"/>
          <p14:tracePt t="258698" x="1665288" y="1328738"/>
          <p14:tracePt t="258754" x="1679575" y="1328738"/>
          <p14:tracePt t="259058" x="1700213" y="1308100"/>
          <p14:tracePt t="259130" x="1708150" y="1300163"/>
          <p14:tracePt t="259170" x="1722438" y="1300163"/>
          <p14:tracePt t="259417" x="1728788" y="1300163"/>
          <p14:tracePt t="259425" x="1736725" y="1293813"/>
          <p14:tracePt t="259433" x="1743075" y="1285875"/>
          <p14:tracePt t="259873" x="1757363" y="1285875"/>
          <p14:tracePt t="259882" x="1771650" y="1285875"/>
          <p14:tracePt t="259888" x="1779588" y="1285875"/>
          <p14:tracePt t="259894" x="1808163" y="1279525"/>
          <p14:tracePt t="259902" x="1908175" y="1243013"/>
          <p14:tracePt t="259919" x="1993900" y="1222375"/>
          <p14:tracePt t="259936" x="2028825" y="1208088"/>
          <p14:tracePt t="260042" x="2057400" y="1208088"/>
          <p14:tracePt t="260050" x="2071688" y="1208088"/>
          <p14:tracePt t="260058" x="2093913" y="1208088"/>
          <p14:tracePt t="260073" x="2108200" y="1208088"/>
          <p14:tracePt t="260085" x="2128838" y="1214438"/>
          <p14:tracePt t="260102" x="2157413" y="1222375"/>
          <p14:tracePt t="260119" x="2171700" y="1228725"/>
          <p14:tracePt t="260135" x="2179638" y="1228725"/>
          <p14:tracePt t="260178" x="2185988" y="1228725"/>
          <p14:tracePt t="260185" x="2208213" y="1243013"/>
          <p14:tracePt t="260186" x="2214563" y="1243013"/>
          <p14:tracePt t="260201" x="2251075" y="1243013"/>
          <p14:tracePt t="260218" x="2265363" y="1243013"/>
          <p14:tracePt t="260235" x="2300288" y="1236663"/>
          <p14:tracePt t="260251" x="2308225" y="1228725"/>
          <p14:tracePt t="260268" x="2314575" y="1214438"/>
          <p14:tracePt t="260306" x="2314575" y="1208088"/>
          <p14:tracePt t="260314" x="2314575" y="1200150"/>
          <p14:tracePt t="260330" x="2314575" y="1179513"/>
          <p14:tracePt t="260426" x="2314575" y="1171575"/>
          <p14:tracePt t="260458" x="2308225" y="1171575"/>
          <p14:tracePt t="260465" x="2271713" y="1185863"/>
          <p14:tracePt t="260473" x="2243138" y="1208088"/>
          <p14:tracePt t="260484" x="2208213" y="1236663"/>
          <p14:tracePt t="260501" x="2193925" y="1250950"/>
          <p14:tracePt t="260517" x="2157413" y="1285875"/>
          <p14:tracePt t="260534" x="2136775" y="1308100"/>
          <p14:tracePt t="260550" x="2114550" y="1328738"/>
          <p14:tracePt t="260568" x="2085975" y="1343025"/>
          <p14:tracePt t="260584" x="2051050" y="1350963"/>
          <p14:tracePt t="260584" x="2028825" y="1350963"/>
          <p14:tracePt t="260601" x="2000250" y="1357313"/>
          <p14:tracePt t="260617" x="1957388" y="1379538"/>
          <p14:tracePt t="260634" x="1936750" y="1379538"/>
          <p14:tracePt t="260650" x="1928813" y="1385888"/>
          <p14:tracePt t="260667" x="1922463" y="1385888"/>
          <p14:tracePt t="260684" x="1900238" y="1385888"/>
          <p14:tracePt t="260700" x="1879600" y="1385888"/>
          <p14:tracePt t="260717" x="1836738" y="1385888"/>
          <p14:tracePt t="260733" x="1771650" y="1385888"/>
          <p14:tracePt t="260751" x="1714500" y="1385888"/>
          <p14:tracePt t="260767" x="1643063" y="1379538"/>
          <p14:tracePt t="260784" x="1579563" y="1371600"/>
          <p14:tracePt t="260800" x="1465263" y="1371600"/>
          <p14:tracePt t="260818" x="1371600" y="1371600"/>
          <p14:tracePt t="260834" x="1279525" y="1365250"/>
          <p14:tracePt t="260850" x="1200150" y="1365250"/>
          <p14:tracePt t="260867" x="1122363" y="1350963"/>
          <p14:tracePt t="260884" x="1079500" y="1336675"/>
          <p14:tracePt t="260901" x="1028700" y="1336675"/>
          <p14:tracePt t="260917" x="985838" y="1322388"/>
          <p14:tracePt t="260934" x="942975" y="1322388"/>
          <p14:tracePt t="260951" x="922338" y="1322388"/>
          <p14:tracePt t="260968" x="885825" y="1322388"/>
          <p14:tracePt t="260984" x="850900" y="1314450"/>
          <p14:tracePt t="261001" x="808038" y="1308100"/>
          <p14:tracePt t="261017" x="779463" y="1308100"/>
          <p14:tracePt t="261034" x="722313" y="1285875"/>
          <p14:tracePt t="261051" x="693738" y="1279525"/>
          <p14:tracePt t="261067" x="665163" y="1279525"/>
          <p14:tracePt t="261084" x="636588" y="1265238"/>
          <p14:tracePt t="261100" x="579438" y="1243013"/>
          <p14:tracePt t="261118" x="542925" y="1228725"/>
          <p14:tracePt t="261134" x="522288" y="1214438"/>
          <p14:tracePt t="261151" x="500063" y="1208088"/>
          <p14:tracePt t="261167" x="493713" y="1193800"/>
          <p14:tracePt t="261184" x="479425" y="1171575"/>
          <p14:tracePt t="261200" x="471488" y="1150938"/>
          <p14:tracePt t="261217" x="471488" y="1114425"/>
          <p14:tracePt t="261234" x="471488" y="1079500"/>
          <p14:tracePt t="261250" x="471488" y="1065213"/>
          <p14:tracePt t="261267" x="485775" y="1028700"/>
          <p14:tracePt t="261283" x="579438" y="985838"/>
          <p14:tracePt t="261300" x="636588" y="979488"/>
          <p14:tracePt t="261317" x="714375" y="965200"/>
          <p14:tracePt t="261333" x="757238" y="957263"/>
          <p14:tracePt t="261350" x="814388" y="950913"/>
          <p14:tracePt t="261366" x="836613" y="942975"/>
          <p14:tracePt t="261383" x="885825" y="942975"/>
          <p14:tracePt t="261400" x="936625" y="942975"/>
          <p14:tracePt t="261417" x="993775" y="942975"/>
          <p14:tracePt t="261433" x="1085850" y="942975"/>
          <p14:tracePt t="261450" x="1165225" y="942975"/>
          <p14:tracePt t="261466" x="1236663" y="950913"/>
          <p14:tracePt t="261484" x="1314450" y="965200"/>
          <p14:tracePt t="261499" x="1436688" y="965200"/>
          <p14:tracePt t="261516" x="1485900" y="965200"/>
          <p14:tracePt t="261533" x="1536700" y="965200"/>
          <p14:tracePt t="261549" x="1579563" y="965200"/>
          <p14:tracePt t="261566" x="1628775" y="965200"/>
          <p14:tracePt t="261583" x="1708150" y="965200"/>
          <p14:tracePt t="261600" x="1785938" y="965200"/>
          <p14:tracePt t="261616" x="1865313" y="965200"/>
          <p14:tracePt t="261633" x="1922463" y="965200"/>
          <p14:tracePt t="261649" x="1965325" y="965200"/>
          <p14:tracePt t="261666" x="1985963" y="965200"/>
          <p14:tracePt t="261683" x="1993900" y="965200"/>
          <p14:tracePt t="261699" x="2014538" y="965200"/>
          <p14:tracePt t="261716" x="2057400" y="965200"/>
          <p14:tracePt t="261732" x="2071688" y="965200"/>
          <p14:tracePt t="261749" x="2100263" y="965200"/>
          <p14:tracePt t="261765" x="2122488" y="985838"/>
          <p14:tracePt t="261782" x="2136775" y="1000125"/>
          <p14:tracePt t="261798" x="2171700" y="1036638"/>
          <p14:tracePt t="261815" x="2200275" y="1065213"/>
          <p14:tracePt t="261832" x="2222500" y="1085850"/>
          <p14:tracePt t="261849" x="2257425" y="1128713"/>
          <p14:tracePt t="261867" x="2286000" y="1150938"/>
          <p14:tracePt t="261883" x="2300288" y="1179513"/>
          <p14:tracePt t="261900" x="2314575" y="1208088"/>
          <p14:tracePt t="261916" x="2328863" y="1222375"/>
          <p14:tracePt t="261933" x="2328863" y="1236663"/>
          <p14:tracePt t="261949" x="2328863" y="1243013"/>
          <p14:tracePt t="261967" x="2322513" y="1271588"/>
          <p14:tracePt t="261983" x="2308225" y="1285875"/>
          <p14:tracePt t="261999" x="2271713" y="1322388"/>
          <p14:tracePt t="262016" x="2236788" y="1336675"/>
          <p14:tracePt t="262032" x="2200275" y="1365250"/>
          <p14:tracePt t="262049" x="2179638" y="1371600"/>
          <p14:tracePt t="262066" x="2136775" y="1379538"/>
          <p14:tracePt t="262083" x="2100263" y="1379538"/>
          <p14:tracePt t="262099" x="2071688" y="1379538"/>
          <p14:tracePt t="262116" x="2014538" y="1379538"/>
          <p14:tracePt t="262132" x="1971675" y="1400175"/>
          <p14:tracePt t="262149" x="1936750" y="1408113"/>
          <p14:tracePt t="262166" x="1908175" y="1408113"/>
          <p14:tracePt t="262182" x="1851025" y="1408113"/>
          <p14:tracePt t="262199" x="1808163" y="1408113"/>
          <p14:tracePt t="262215" x="1765300" y="1408113"/>
          <p14:tracePt t="262233" x="1728788" y="1408113"/>
          <p14:tracePt t="262249" x="1700213" y="1408113"/>
          <p14:tracePt t="262266" x="1628775" y="1408113"/>
          <p14:tracePt t="262282" x="1571625" y="1408113"/>
          <p14:tracePt t="262299" x="1528763" y="1393825"/>
          <p14:tracePt t="262315" x="1493838" y="1385888"/>
          <p14:tracePt t="262332" x="1436688" y="1379538"/>
          <p14:tracePt t="262349" x="1393825" y="1379538"/>
          <p14:tracePt t="262365" x="1343025" y="1379538"/>
          <p14:tracePt t="262382" x="1300163" y="1357313"/>
          <p14:tracePt t="262399" x="1257300" y="1357313"/>
          <p14:tracePt t="262416" x="1193800" y="1350963"/>
          <p14:tracePt t="262432" x="1136650" y="1343025"/>
          <p14:tracePt t="262449" x="1093788" y="1343025"/>
          <p14:tracePt t="262465" x="1042988" y="1343025"/>
          <p14:tracePt t="262481" x="1000125" y="1343025"/>
          <p14:tracePt t="262499" x="965200" y="1343025"/>
          <p14:tracePt t="262514" x="936625" y="1343025"/>
          <p14:tracePt t="262532" x="885825" y="1343025"/>
          <p14:tracePt t="262548" x="842963" y="1343025"/>
          <p14:tracePt t="262565" x="793750" y="1343025"/>
          <p14:tracePt t="262581" x="757238" y="1343025"/>
          <p14:tracePt t="262598" x="736600" y="1343025"/>
          <p14:tracePt t="262615" x="700088" y="1343025"/>
          <p14:tracePt t="262631" x="679450" y="1343025"/>
          <p14:tracePt t="262648" x="665163" y="1343025"/>
          <p14:tracePt t="262664" x="642938" y="1343025"/>
          <p14:tracePt t="262664" x="636588" y="1343025"/>
          <p14:tracePt t="262683" x="622300" y="1343025"/>
          <p14:tracePt t="262698" x="608013" y="1343025"/>
          <p14:tracePt t="262714" x="600075" y="1343025"/>
          <p14:tracePt t="262731" x="593725" y="1336675"/>
          <p14:tracePt t="262770" x="571500" y="1322388"/>
          <p14:tracePt t="262778" x="565150" y="1322388"/>
          <p14:tracePt t="262782" x="550863" y="1308100"/>
          <p14:tracePt t="262797" x="542925" y="1300163"/>
          <p14:tracePt t="262834" x="528638" y="1293813"/>
          <p14:tracePt t="262847" x="522288" y="1285875"/>
          <p14:tracePt t="262850" x="514350" y="1271588"/>
          <p14:tracePt t="262865" x="514350" y="1250950"/>
          <p14:tracePt t="262881" x="514350" y="1208088"/>
          <p14:tracePt t="262898" x="514350" y="1185863"/>
          <p14:tracePt t="262914" x="514350" y="1165225"/>
          <p14:tracePt t="262931" x="514350" y="1157288"/>
          <p14:tracePt t="262947" x="514350" y="1150938"/>
          <p14:tracePt t="262964" x="514350" y="1136650"/>
          <p14:tracePt t="263018" x="514350" y="1128713"/>
          <p14:tracePt t="263066" x="522288" y="1122363"/>
          <p14:tracePt t="263074" x="528638" y="1114425"/>
          <p14:tracePt t="263074" x="536575" y="1108075"/>
          <p14:tracePt t="263082" x="542925" y="1108075"/>
          <p14:tracePt t="263097" x="579438" y="1079500"/>
          <p14:tracePt t="263114" x="593725" y="1071563"/>
          <p14:tracePt t="263131" x="628650" y="1065213"/>
          <p14:tracePt t="263147" x="636588" y="1065213"/>
          <p14:tracePt t="263164" x="650875" y="1050925"/>
          <p14:tracePt t="263181" x="679450" y="1050925"/>
          <p14:tracePt t="263197" x="708025" y="1042988"/>
          <p14:tracePt t="263214" x="742950" y="1042988"/>
          <p14:tracePt t="263231" x="771525" y="1028700"/>
          <p14:tracePt t="263247" x="800100" y="1028700"/>
          <p14:tracePt t="263264" x="842963" y="1022350"/>
          <p14:tracePt t="263280" x="850900" y="1022350"/>
          <p14:tracePt t="263297" x="885825" y="1022350"/>
          <p14:tracePt t="263315" x="922338" y="1014413"/>
          <p14:tracePt t="263331" x="950913" y="1008063"/>
          <p14:tracePt t="263348" x="985838" y="1000125"/>
          <p14:tracePt t="263364" x="1008063" y="1000125"/>
          <p14:tracePt t="263381" x="1042988" y="1000125"/>
          <p14:tracePt t="263397" x="1065213" y="1000125"/>
          <p14:tracePt t="263414" x="1079500" y="1000125"/>
          <p14:tracePt t="263430" x="1108075" y="993775"/>
          <p14:tracePt t="263447" x="1122363" y="993775"/>
          <p14:tracePt t="263464" x="1150938" y="993775"/>
          <p14:tracePt t="263480" x="1179513" y="993775"/>
          <p14:tracePt t="263497" x="1193800" y="993775"/>
          <p14:tracePt t="263513" x="1236663" y="993775"/>
          <p14:tracePt t="263531" x="1243013" y="993775"/>
          <p14:tracePt t="263547" x="1257300" y="993775"/>
          <p14:tracePt t="263564" x="1271588" y="993775"/>
          <p14:tracePt t="263580" x="1293813" y="993775"/>
          <p14:tracePt t="263597" x="1300163" y="993775"/>
          <p14:tracePt t="263613" x="1314450" y="993775"/>
          <p14:tracePt t="263630" x="1350963" y="993775"/>
          <p14:tracePt t="263647" x="1379538" y="993775"/>
          <p14:tracePt t="263663" x="1400175" y="993775"/>
          <p14:tracePt t="263681" x="1428750" y="985838"/>
          <p14:tracePt t="263696" x="1479550" y="985838"/>
          <p14:tracePt t="263713" x="1508125" y="985838"/>
          <p14:tracePt t="263730" x="1514475" y="985838"/>
          <p14:tracePt t="263746" x="1543050" y="985838"/>
          <p14:tracePt t="263763" x="1585913" y="985838"/>
          <p14:tracePt t="263780" x="1636713" y="985838"/>
          <p14:tracePt t="263796" x="1665288" y="985838"/>
          <p14:tracePt t="263813" x="1679575" y="985838"/>
          <p14:tracePt t="263830" x="1685925" y="985838"/>
          <p14:tracePt t="263847" x="1700213" y="985838"/>
          <p14:tracePt t="263863" x="1714500" y="985838"/>
          <p14:tracePt t="263880" x="1743075" y="985838"/>
          <p14:tracePt t="263897" x="1765300" y="985838"/>
          <p14:tracePt t="263913" x="1800225" y="985838"/>
          <p14:tracePt t="263930" x="1836738" y="985838"/>
          <p14:tracePt t="263946" x="1865313" y="985838"/>
          <p14:tracePt t="263963" x="1879600" y="985838"/>
          <p14:tracePt t="263980" x="1900238" y="985838"/>
          <p14:tracePt t="263996" x="1908175" y="985838"/>
          <p14:tracePt t="264013" x="1922463" y="985838"/>
          <p14:tracePt t="264029" x="1943100" y="985838"/>
          <p14:tracePt t="264046" x="1979613" y="985838"/>
          <p14:tracePt t="264063" x="2000250" y="985838"/>
          <p14:tracePt t="264079" x="2051050" y="1000125"/>
          <p14:tracePt t="264096" x="2079625" y="1000125"/>
          <p14:tracePt t="264112" x="2100263" y="1014413"/>
          <p14:tracePt t="264112" x="2108200" y="1014413"/>
          <p14:tracePt t="264130" x="2122488" y="1022350"/>
          <p14:tracePt t="264146" x="2157413" y="1028700"/>
          <p14:tracePt t="264162" x="2185988" y="1036638"/>
          <p14:tracePt t="264179" x="2193925" y="1042988"/>
          <p14:tracePt t="264196" x="2228850" y="1065213"/>
          <p14:tracePt t="264212" x="2257425" y="1093788"/>
          <p14:tracePt t="264230" x="2293938" y="1128713"/>
          <p14:tracePt t="264246" x="2300288" y="1136650"/>
          <p14:tracePt t="264262" x="2322513" y="1165225"/>
          <p14:tracePt t="264279" x="2328863" y="1185863"/>
          <p14:tracePt t="264295" x="2351088" y="1222375"/>
          <p14:tracePt t="264312" x="2365375" y="1236663"/>
          <p14:tracePt t="264329" x="2371725" y="1265238"/>
          <p14:tracePt t="264346" x="2371725" y="1279525"/>
          <p14:tracePt t="264362" x="2371725" y="1293813"/>
          <p14:tracePt t="264380" x="2371725" y="1322388"/>
          <p14:tracePt t="264395" x="2371725" y="1328738"/>
          <p14:tracePt t="264412" x="2371725" y="1343025"/>
          <p14:tracePt t="264429" x="2371725" y="1365250"/>
          <p14:tracePt t="264445" x="2365375" y="1379538"/>
          <p14:tracePt t="264462" x="2351088" y="1393825"/>
          <p14:tracePt t="264478" x="2336800" y="1408113"/>
          <p14:tracePt t="264495" x="2314575" y="1414463"/>
          <p14:tracePt t="264512" x="2279650" y="1422400"/>
          <p14:tracePt t="264529" x="2243138" y="1443038"/>
          <p14:tracePt t="264545" x="2193925" y="1457325"/>
          <p14:tracePt t="264562" x="2157413" y="1457325"/>
          <p14:tracePt t="264579" x="2128838" y="1465263"/>
          <p14:tracePt t="264595" x="2093913" y="1471613"/>
          <p14:tracePt t="264612" x="2057400" y="1485900"/>
          <p14:tracePt t="264628" x="2014538" y="1485900"/>
          <p14:tracePt t="264645" x="1979613" y="1485900"/>
          <p14:tracePt t="264661" x="1951038" y="1485900"/>
          <p14:tracePt t="264679" x="1936750" y="1485900"/>
          <p14:tracePt t="264695" x="1900238" y="1485900"/>
          <p14:tracePt t="264712" x="1857375" y="1485900"/>
          <p14:tracePt t="264728" x="1836738" y="1485900"/>
          <p14:tracePt t="264745" x="1785938" y="1485900"/>
          <p14:tracePt t="264762" x="1743075" y="1485900"/>
          <p14:tracePt t="264778" x="1700213" y="1485900"/>
          <p14:tracePt t="264795" x="1651000" y="1485900"/>
          <p14:tracePt t="264811" x="1636713" y="1485900"/>
          <p14:tracePt t="264828" x="1614488" y="1485900"/>
          <p14:tracePt t="264845" x="1585913" y="1485900"/>
          <p14:tracePt t="264862" x="1571625" y="1485900"/>
          <p14:tracePt t="264878" x="1536700" y="1485900"/>
          <p14:tracePt t="264894" x="1508125" y="1485900"/>
          <p14:tracePt t="264911" x="1485900" y="1485900"/>
          <p14:tracePt t="264928" x="1450975" y="1485900"/>
          <p14:tracePt t="264945" x="1408113" y="1485900"/>
          <p14:tracePt t="264961" x="1357313" y="1485900"/>
          <p14:tracePt t="264978" x="1322388" y="1485900"/>
          <p14:tracePt t="264994" x="1293813" y="1485900"/>
          <p14:tracePt t="265011" x="1257300" y="1485900"/>
          <p14:tracePt t="265027" x="1236663" y="1485900"/>
          <p14:tracePt t="265044" x="1200150" y="1485900"/>
          <p14:tracePt t="265061" x="1165225" y="1485900"/>
          <p14:tracePt t="265077" x="1128713" y="1485900"/>
          <p14:tracePt t="265094" x="1071563" y="1485900"/>
          <p14:tracePt t="265110" x="1042988" y="1485900"/>
          <p14:tracePt t="265128" x="1000125" y="1485900"/>
          <p14:tracePt t="265144" x="965200" y="1485900"/>
          <p14:tracePt t="265144" x="957263" y="1485900"/>
          <p14:tracePt t="265162" x="928688" y="1485900"/>
          <p14:tracePt t="265178" x="900113" y="1485900"/>
          <p14:tracePt t="265194" x="865188" y="1485900"/>
          <p14:tracePt t="265210" x="814388" y="1485900"/>
          <p14:tracePt t="265227" x="785813" y="1485900"/>
          <p14:tracePt t="265244" x="750888" y="1485900"/>
          <p14:tracePt t="265260" x="722313" y="1485900"/>
          <p14:tracePt t="265277" x="708025" y="1485900"/>
          <p14:tracePt t="265294" x="679450" y="1485900"/>
          <p14:tracePt t="265311" x="671513" y="1485900"/>
          <p14:tracePt t="265327" x="657225" y="1485900"/>
          <p14:tracePt t="265344" x="642938" y="1485900"/>
          <p14:tracePt t="265361" x="622300" y="1485900"/>
          <p14:tracePt t="265378" x="608013" y="1479550"/>
          <p14:tracePt t="265395" x="593725" y="1471613"/>
          <p14:tracePt t="265411" x="565150" y="1465263"/>
          <p14:tracePt t="265428" x="536575" y="1450975"/>
          <p14:tracePt t="265474" x="528638" y="1443038"/>
          <p14:tracePt t="265482" x="514350" y="1428750"/>
          <p14:tracePt t="265494" x="508000" y="1422400"/>
          <p14:tracePt t="265495" x="500063" y="1400175"/>
          <p14:tracePt t="265510" x="500063" y="1393825"/>
          <p14:tracePt t="265527" x="493713" y="1371600"/>
          <p14:tracePt t="265544" x="479425" y="1343025"/>
          <p14:tracePt t="265560" x="471488" y="1328738"/>
          <p14:tracePt t="265560" x="471488" y="1322388"/>
          <p14:tracePt t="265578" x="471488" y="1293813"/>
          <p14:tracePt t="265594" x="471488" y="1279525"/>
          <p14:tracePt t="265611" x="471488" y="1243013"/>
          <p14:tracePt t="265627" x="471488" y="1222375"/>
          <p14:tracePt t="265644" x="471488" y="1208088"/>
          <p14:tracePt t="265660" x="471488" y="1185863"/>
          <p14:tracePt t="265678" x="471488" y="1165225"/>
          <p14:tracePt t="265694" x="471488" y="1136650"/>
          <p14:tracePt t="265710" x="479425" y="1108075"/>
          <p14:tracePt t="265727" x="485775" y="1093788"/>
          <p14:tracePt t="265744" x="493713" y="1065213"/>
          <p14:tracePt t="265760" x="508000" y="1042988"/>
          <p14:tracePt t="265777" x="522288" y="1036638"/>
          <p14:tracePt t="265777" x="550863" y="1028700"/>
          <p14:tracePt t="265794" x="565150" y="1014413"/>
          <p14:tracePt t="265811" x="579438" y="1000125"/>
          <p14:tracePt t="265827" x="593725" y="993775"/>
          <p14:tracePt t="265844" x="636588" y="979488"/>
          <p14:tracePt t="265860" x="671513" y="971550"/>
          <p14:tracePt t="265877" x="722313" y="957263"/>
          <p14:tracePt t="265893" x="808038" y="950913"/>
          <p14:tracePt t="265910" x="893763" y="950913"/>
          <p14:tracePt t="265927" x="957263" y="950913"/>
          <p14:tracePt t="265944" x="979488" y="950913"/>
          <p14:tracePt t="265960" x="1022350" y="950913"/>
          <p14:tracePt t="265977" x="1057275" y="950913"/>
          <p14:tracePt t="265993" x="1093788" y="950913"/>
          <p14:tracePt t="266011" x="1136650" y="965200"/>
          <p14:tracePt t="266026" x="1185863" y="985838"/>
          <p14:tracePt t="266043" x="1228725" y="993775"/>
          <p14:tracePt t="266060" x="1271588" y="1014413"/>
          <p14:tracePt t="266076" x="1300163" y="1014413"/>
          <p14:tracePt t="266094" x="1322388" y="1014413"/>
          <p14:tracePt t="266110" x="1350963" y="1022350"/>
          <p14:tracePt t="266127" x="1357313" y="1022350"/>
          <p14:tracePt t="266143" x="1393825" y="1022350"/>
          <p14:tracePt t="266160" x="1414463" y="1028700"/>
          <p14:tracePt t="266176" x="1428750" y="1028700"/>
          <p14:tracePt t="266193" x="1471613" y="1036638"/>
          <p14:tracePt t="266211" x="1500188" y="1036638"/>
          <p14:tracePt t="266226" x="1536700" y="1036638"/>
          <p14:tracePt t="266243" x="1550988" y="1036638"/>
          <p14:tracePt t="266259" x="1593850" y="1036638"/>
          <p14:tracePt t="266276" x="1636713" y="1036638"/>
          <p14:tracePt t="266292" x="1685925" y="1036638"/>
          <p14:tracePt t="266309" x="1722438" y="1036638"/>
          <p14:tracePt t="266325" x="1743075" y="1036638"/>
          <p14:tracePt t="266342" x="1757363" y="1036638"/>
          <p14:tracePt t="266359" x="1793875" y="1036638"/>
          <p14:tracePt t="266375" x="1808163" y="1050925"/>
          <p14:tracePt t="266393" x="1828800" y="1050925"/>
          <p14:tracePt t="266409" x="1843088" y="1057275"/>
          <p14:tracePt t="266449" x="1865313" y="1057275"/>
          <p14:tracePt t="266455" x="1879600" y="1057275"/>
          <p14:tracePt t="266459" x="1893888" y="1057275"/>
          <p14:tracePt t="266475" x="1908175" y="1065213"/>
          <p14:tracePt t="266493" x="1922463" y="1065213"/>
          <p14:tracePt t="266509" x="1936750" y="1071563"/>
          <p14:tracePt t="266525" x="1943100" y="1071563"/>
          <p14:tracePt t="266542" x="1965325" y="1093788"/>
          <p14:tracePt t="266578" x="1979613" y="1093788"/>
          <p14:tracePt t="266579" x="2000250" y="1100138"/>
          <p14:tracePt t="266618" x="2008188" y="1100138"/>
          <p14:tracePt t="266625" x="2014538" y="1108075"/>
          <p14:tracePt t="266658" x="2022475" y="1114425"/>
          <p14:tracePt t="266666" x="2028825" y="1114425"/>
          <p14:tracePt t="266674" x="2036763" y="1114425"/>
          <p14:tracePt t="266680" x="2043113" y="1114425"/>
          <p14:tracePt t="266692" x="2057400" y="1128713"/>
          <p14:tracePt t="266730" x="2065338" y="1128713"/>
          <p14:tracePt t="266738" x="2071688" y="1136650"/>
          <p14:tracePt t="266786" x="2079625" y="1136650"/>
          <p14:tracePt t="266818" x="2093913" y="1136650"/>
          <p14:tracePt t="266826" x="2100263" y="1143000"/>
          <p14:tracePt t="266874" x="2108200" y="1143000"/>
          <p14:tracePt t="266906" x="2114550" y="1143000"/>
          <p14:tracePt t="266914" x="2122488" y="1150938"/>
          <p14:tracePt t="266946" x="2128838" y="1150938"/>
          <p14:tracePt t="267025" x="2136775" y="1157288"/>
          <p14:tracePt t="267074" x="2143125" y="1165225"/>
          <p14:tracePt t="267121" x="2151063" y="1171575"/>
          <p14:tracePt t="267153" x="2151063" y="1179513"/>
          <p14:tracePt t="267161" x="2157413" y="1193800"/>
          <p14:tracePt t="267178" x="2157413" y="1200150"/>
          <p14:tracePt t="267193" x="2165350" y="1208088"/>
          <p14:tracePt t="267199" x="2179638" y="1214438"/>
          <p14:tracePt t="267234" x="2185988" y="1222375"/>
          <p14:tracePt t="267242" x="2193925" y="1228725"/>
          <p14:tracePt t="267274" x="2200275" y="1243013"/>
          <p14:tracePt t="267306" x="2200275" y="1250950"/>
          <p14:tracePt t="267337" x="2208213" y="1265238"/>
          <p14:tracePt t="267377" x="2214563" y="1271588"/>
          <p14:tracePt t="267457" x="2214563" y="1279525"/>
          <p14:tracePt t="267473" x="2214563" y="1285875"/>
          <p14:tracePt t="267513" x="2208213" y="1308100"/>
          <p14:tracePt t="267532" x="2185988" y="1308100"/>
          <p14:tracePt t="267533" x="2179638" y="1308100"/>
          <p14:tracePt t="267541" x="2151063" y="1308100"/>
          <p14:tracePt t="267557" x="2136775" y="1308100"/>
          <p14:tracePt t="267574" x="2108200" y="1308100"/>
          <p14:tracePt t="267590" x="2085975" y="1308100"/>
          <p14:tracePt t="267608" x="2057400" y="1308100"/>
          <p14:tracePt t="267623" x="2022475" y="1308100"/>
          <p14:tracePt t="267640" x="1965325" y="1322388"/>
          <p14:tracePt t="267657" x="1908175" y="1336675"/>
          <p14:tracePt t="267673" x="1828800" y="1343025"/>
          <p14:tracePt t="267691" x="1779588" y="1343025"/>
          <p14:tracePt t="267707" x="1722438" y="1350963"/>
          <p14:tracePt t="267724" x="1671638" y="1371600"/>
          <p14:tracePt t="267740" x="1622425" y="1371600"/>
          <p14:tracePt t="267757" x="1579563" y="1379538"/>
          <p14:tracePt t="267773" x="1522413" y="1379538"/>
          <p14:tracePt t="267791" x="1479550" y="1379538"/>
          <p14:tracePt t="267807" x="1436688" y="1379538"/>
          <p14:tracePt t="267823" x="1379538" y="1379538"/>
          <p14:tracePt t="267841" x="1314450" y="1385888"/>
          <p14:tracePt t="267857" x="1228725" y="1400175"/>
          <p14:tracePt t="267874" x="1185863" y="1408113"/>
          <p14:tracePt t="267890" x="1171575" y="1414463"/>
          <p14:tracePt t="267907" x="1143000" y="1422400"/>
          <p14:tracePt t="267923" x="1108075" y="1422400"/>
          <p14:tracePt t="267940" x="1071563" y="1422400"/>
          <p14:tracePt t="267956" x="1022350" y="1422400"/>
          <p14:tracePt t="267973" x="965200" y="1422400"/>
          <p14:tracePt t="267990" x="908050" y="1422400"/>
          <p14:tracePt t="268007" x="885825" y="1422400"/>
          <p14:tracePt t="268024" x="879475" y="1422400"/>
          <p14:tracePt t="268039" x="857250" y="1422400"/>
          <p14:tracePt t="268056" x="842963" y="1422400"/>
          <p14:tracePt t="268074" x="808038" y="1422400"/>
          <p14:tracePt t="268091" x="779463" y="1422400"/>
          <p14:tracePt t="268107" x="771525" y="1422400"/>
          <p14:tracePt t="268124" x="736600" y="1422400"/>
          <p14:tracePt t="268140" x="728663" y="1414463"/>
          <p14:tracePt t="268157" x="722313" y="1408113"/>
          <p14:tracePt t="268174" x="700088" y="1400175"/>
          <p14:tracePt t="268190" x="693738" y="1385888"/>
          <p14:tracePt t="268207" x="685800" y="1371600"/>
          <p14:tracePt t="268223" x="679450" y="1328738"/>
          <p14:tracePt t="268240" x="679450" y="1265238"/>
          <p14:tracePt t="268256" x="657225" y="1193800"/>
          <p14:tracePt t="268274" x="650875" y="1165225"/>
          <p14:tracePt t="268290" x="650875" y="1157288"/>
          <p14:tracePt t="268306" x="650875" y="1136650"/>
          <p14:tracePt t="268323" x="650875" y="1128713"/>
          <p14:tracePt t="268340" x="650875" y="1122363"/>
          <p14:tracePt t="268356" x="650875" y="1114425"/>
          <p14:tracePt t="268373" x="657225" y="1100138"/>
          <p14:tracePt t="268390" x="693738" y="1093788"/>
          <p14:tracePt t="268406" x="757238" y="1071563"/>
          <p14:tracePt t="268423" x="836613" y="1057275"/>
          <p14:tracePt t="268440" x="908050" y="1050925"/>
          <p14:tracePt t="268456" x="957263" y="1042988"/>
          <p14:tracePt t="268473" x="993775" y="1042988"/>
          <p14:tracePt t="268490" x="1036638" y="1036638"/>
          <p14:tracePt t="268506" x="1050925" y="1036638"/>
          <p14:tracePt t="268523" x="1071563" y="1022350"/>
          <p14:tracePt t="268540" x="1108075" y="1022350"/>
          <p14:tracePt t="268556" x="1143000" y="1014413"/>
          <p14:tracePt t="268573" x="1157288" y="1014413"/>
          <p14:tracePt t="268589" x="1179513" y="1014413"/>
          <p14:tracePt t="268606" x="1222375" y="1014413"/>
          <p14:tracePt t="268622" x="1279525" y="1014413"/>
          <p14:tracePt t="268639" x="1336675" y="1014413"/>
          <p14:tracePt t="268656" x="1385888" y="993775"/>
          <p14:tracePt t="268672" x="1422400" y="993775"/>
          <p14:tracePt t="268672" x="1450975" y="993775"/>
          <p14:tracePt t="268690" x="1479550" y="985838"/>
          <p14:tracePt t="268706" x="1508125" y="979488"/>
          <p14:tracePt t="268723" x="1543050" y="979488"/>
          <p14:tracePt t="268739" x="1593850" y="979488"/>
          <p14:tracePt t="268756" x="1636713" y="979488"/>
          <p14:tracePt t="268772" x="1665288" y="979488"/>
          <p14:tracePt t="268789" x="1708150" y="979488"/>
          <p14:tracePt t="268805" x="1743075" y="979488"/>
          <p14:tracePt t="268822" x="1765300" y="979488"/>
          <p14:tracePt t="268839" x="1785938" y="979488"/>
          <p14:tracePt t="268855" x="1808163" y="979488"/>
          <p14:tracePt t="268873" x="1814513" y="979488"/>
          <p14:tracePt t="268889" x="1851025" y="979488"/>
          <p14:tracePt t="268889" x="1857375" y="979488"/>
          <p14:tracePt t="268906" x="1871663" y="979488"/>
          <p14:tracePt t="268922" x="1893888" y="979488"/>
          <p14:tracePt t="268939" x="1928813" y="979488"/>
          <p14:tracePt t="268955" x="1943100" y="979488"/>
          <p14:tracePt t="268972" x="1965325" y="979488"/>
          <p14:tracePt t="268989" x="1979613" y="979488"/>
          <p14:tracePt t="269005" x="2000250" y="993775"/>
          <p14:tracePt t="269022" x="2022475" y="993775"/>
          <p14:tracePt t="269039" x="2057400" y="1000125"/>
          <p14:tracePt t="269055" x="2071688" y="1000125"/>
          <p14:tracePt t="269072" x="2093913" y="1008063"/>
          <p14:tracePt t="269089" x="2122488" y="1014413"/>
          <p14:tracePt t="269105" x="2151063" y="1036638"/>
          <p14:tracePt t="269122" x="2157413" y="1036638"/>
          <p14:tracePt t="269138" x="2179638" y="1050925"/>
          <p14:tracePt t="269155" x="2193925" y="1065213"/>
          <p14:tracePt t="269172" x="2208213" y="1079500"/>
          <p14:tracePt t="269189" x="2228850" y="1093788"/>
          <p14:tracePt t="269205" x="2236788" y="1108075"/>
          <p14:tracePt t="269221" x="2243138" y="1114425"/>
          <p14:tracePt t="269239" x="2251075" y="1122363"/>
          <p14:tracePt t="269274" x="2257425" y="1136650"/>
          <p14:tracePt t="269275" x="2257425" y="1143000"/>
          <p14:tracePt t="269288" x="2265363" y="1150938"/>
          <p14:tracePt t="269305" x="2265363" y="1157288"/>
          <p14:tracePt t="269322" x="2265363" y="1185863"/>
          <p14:tracePt t="269339" x="2265363" y="1193800"/>
          <p14:tracePt t="269382" x="2265363" y="1200150"/>
          <p14:tracePt t="269402" x="2265363" y="1214438"/>
          <p14:tracePt t="269434" x="2265363" y="1222375"/>
          <p14:tracePt t="269442" x="2265363" y="1228725"/>
          <p14:tracePt t="269458" x="2265363" y="1236663"/>
          <p14:tracePt t="269465" x="2265363" y="1243013"/>
          <p14:tracePt t="269472" x="2251075" y="1257300"/>
          <p14:tracePt t="269488" x="2236788" y="1271588"/>
          <p14:tracePt t="269505" x="2222500" y="1300163"/>
          <p14:tracePt t="269522" x="2171700" y="1314450"/>
          <p14:tracePt t="269539" x="2114550" y="1357313"/>
          <p14:tracePt t="269555" x="2065338" y="1365250"/>
          <p14:tracePt t="269572" x="2028825" y="1371600"/>
          <p14:tracePt t="269588" x="2000250" y="1393825"/>
          <p14:tracePt t="269605" x="1957388" y="1400175"/>
          <p14:tracePt t="269621" x="1908175" y="1400175"/>
          <p14:tracePt t="269638" x="1865313" y="1408113"/>
          <p14:tracePt t="269655" x="1843088" y="1408113"/>
          <p14:tracePt t="269671" x="1808163" y="1408113"/>
          <p14:tracePt t="269689" x="1765300" y="1414463"/>
          <p14:tracePt t="269705" x="1722438" y="1414463"/>
          <p14:tracePt t="269722" x="1651000" y="1414463"/>
          <p14:tracePt t="269738" x="1636713" y="1414463"/>
          <p14:tracePt t="269755" x="1608138" y="1414463"/>
          <p14:tracePt t="269771" x="1571625" y="1414463"/>
          <p14:tracePt t="269788" x="1522413" y="1414463"/>
          <p14:tracePt t="269804" x="1465263" y="1414463"/>
          <p14:tracePt t="269821" x="1428750" y="1414463"/>
          <p14:tracePt t="269838" x="1400175" y="1414463"/>
          <p14:tracePt t="269854" x="1371600" y="1414463"/>
          <p14:tracePt t="269871" x="1328738" y="1400175"/>
          <p14:tracePt t="269887" x="1300163" y="1400175"/>
          <p14:tracePt t="269904" x="1250950" y="1400175"/>
          <p14:tracePt t="269921" x="1200150" y="1385888"/>
          <p14:tracePt t="269938" x="1128713" y="1379538"/>
          <p14:tracePt t="269955" x="1085850" y="1379538"/>
          <p14:tracePt t="269971" x="1028700" y="1379538"/>
          <p14:tracePt t="269988" x="979488" y="1365250"/>
          <p14:tracePt t="270004" x="936625" y="1365250"/>
          <p14:tracePt t="270021" x="865188" y="1350963"/>
          <p14:tracePt t="270037" x="836613" y="1336675"/>
          <p14:tracePt t="270054" x="808038" y="1336675"/>
          <p14:tracePt t="270071" x="785813" y="1336675"/>
          <p14:tracePt t="270087" x="771525" y="1336675"/>
          <p14:tracePt t="270104" x="728663" y="1336675"/>
          <p14:tracePt t="270120" x="693738" y="1336675"/>
          <p14:tracePt t="270120" x="685800" y="1328738"/>
          <p14:tracePt t="270138" x="665163" y="1328738"/>
          <p14:tracePt t="270154" x="657225" y="1314450"/>
          <p14:tracePt t="270401" x="650875" y="1293813"/>
          <p14:tracePt t="270409" x="650875" y="1271588"/>
          <p14:tracePt t="270423" x="642938" y="1250950"/>
          <p14:tracePt t="270424" x="642938" y="1243013"/>
          <p14:tracePt t="270436" x="642938" y="1222375"/>
          <p14:tracePt t="270453" x="628650" y="1208088"/>
          <p14:tracePt t="270470" x="628650" y="1179513"/>
          <p14:tracePt t="270486" x="628650" y="1171575"/>
          <p14:tracePt t="270503" x="628650" y="1165225"/>
          <p14:tracePt t="270519" x="628650" y="1150938"/>
          <p14:tracePt t="270641" x="628650" y="1143000"/>
          <p14:tracePt t="270657" x="628650" y="1136650"/>
          <p14:tracePt t="270689" x="628650" y="1128713"/>
          <p14:tracePt t="270737" x="628650" y="1114425"/>
          <p14:tracePt t="270753" x="628650" y="1108075"/>
          <p14:tracePt t="270761" x="628650" y="1100138"/>
          <p14:tracePt t="270769" x="628650" y="1093788"/>
          <p14:tracePt t="270785" x="628650" y="1079500"/>
          <p14:tracePt t="270793" x="628650" y="1071563"/>
          <p14:tracePt t="270802" x="628650" y="1065213"/>
          <p14:tracePt t="270819" x="628650" y="1057275"/>
          <p14:tracePt t="270857" x="628650" y="1036638"/>
          <p14:tracePt t="270869" x="628650" y="1028700"/>
          <p14:tracePt t="270870" x="650875" y="1014413"/>
          <p14:tracePt t="270913" x="657225" y="1008063"/>
          <p14:tracePt t="270921" x="665163" y="1008063"/>
          <p14:tracePt t="270936" x="671513" y="1000125"/>
          <p14:tracePt t="270937" x="685800" y="985838"/>
          <p14:tracePt t="270952" x="693738" y="985838"/>
          <p14:tracePt t="270969" x="722313" y="985838"/>
          <p14:tracePt t="270986" x="765175" y="985838"/>
          <p14:tracePt t="271002" x="800100" y="985838"/>
          <p14:tracePt t="271019" x="850900" y="979488"/>
          <p14:tracePt t="271035" x="900113" y="979488"/>
          <p14:tracePt t="271053" x="942975" y="979488"/>
          <p14:tracePt t="271070" x="971550" y="979488"/>
          <p14:tracePt t="271086" x="1000125" y="979488"/>
          <p14:tracePt t="271103" x="1028700" y="979488"/>
          <p14:tracePt t="271119" x="1079500" y="979488"/>
          <p14:tracePt t="271136" x="1128713" y="979488"/>
          <p14:tracePt t="271152" x="1150938" y="979488"/>
          <p14:tracePt t="271152" x="1157288" y="979488"/>
          <p14:tracePt t="271170" x="1185863" y="979488"/>
          <p14:tracePt t="271186" x="1214438" y="979488"/>
          <p14:tracePt t="271202" x="1265238" y="979488"/>
          <p14:tracePt t="271219" x="1385888" y="979488"/>
          <p14:tracePt t="271235" x="1457325" y="965200"/>
          <p14:tracePt t="271252" x="1522413" y="936625"/>
          <p14:tracePt t="271268" x="1536700" y="936625"/>
          <p14:tracePt t="271286" x="1543050" y="936625"/>
          <p14:tracePt t="271302" x="1557338" y="936625"/>
          <p14:tracePt t="271319" x="1579563" y="936625"/>
          <p14:tracePt t="271335" x="1600200" y="936625"/>
          <p14:tracePt t="271352" x="1657350" y="936625"/>
          <p14:tracePt t="271368" x="1751013" y="936625"/>
          <p14:tracePt t="271385" x="1793875" y="936625"/>
          <p14:tracePt t="271402" x="1836738" y="936625"/>
          <p14:tracePt t="271418" x="1879600" y="942975"/>
          <p14:tracePt t="271435" x="1893888" y="950913"/>
          <p14:tracePt t="271451" x="1936750" y="957263"/>
          <p14:tracePt t="271469" x="1971675" y="965200"/>
          <p14:tracePt t="271485" x="2028825" y="1000125"/>
          <p14:tracePt t="271502" x="2071688" y="1014413"/>
          <p14:tracePt t="271518" x="2143125" y="1042988"/>
          <p14:tracePt t="271535" x="2185988" y="1050925"/>
          <p14:tracePt t="271552" x="2193925" y="1050925"/>
          <p14:tracePt t="271568" x="2208213" y="1057275"/>
          <p14:tracePt t="271586" x="2222500" y="1057275"/>
          <p14:tracePt t="271602" x="2251075" y="1071563"/>
          <p14:tracePt t="271619" x="2265363" y="1071563"/>
          <p14:tracePt t="271635" x="2279650" y="1079500"/>
          <p14:tracePt t="271652" x="2286000" y="1079500"/>
          <p14:tracePt t="271690" x="2300288" y="1085850"/>
          <p14:tracePt t="271703" x="2308225" y="1100138"/>
          <p14:tracePt t="271718" x="2314575" y="1108075"/>
          <p14:tracePt t="271722" x="2322513" y="1128713"/>
          <p14:tracePt t="271735" x="2328863" y="1150938"/>
          <p14:tracePt t="271752" x="2357438" y="1179513"/>
          <p14:tracePt t="271769" x="2365375" y="1200150"/>
          <p14:tracePt t="271785" x="2365375" y="1222375"/>
          <p14:tracePt t="271802" x="2365375" y="1228725"/>
          <p14:tracePt t="271818" x="2365375" y="1236663"/>
          <p14:tracePt t="271835" x="2371725" y="1265238"/>
          <p14:tracePt t="271852" x="2371725" y="1285875"/>
          <p14:tracePt t="271868" x="2371725" y="1308100"/>
          <p14:tracePt t="271885" x="2371725" y="1328738"/>
          <p14:tracePt t="271902" x="2357438" y="1357313"/>
          <p14:tracePt t="271918" x="2336800" y="1365250"/>
          <p14:tracePt t="271935" x="2293938" y="1371600"/>
          <p14:tracePt t="271952" x="2236788" y="1393825"/>
          <p14:tracePt t="271968" x="2179638" y="1400175"/>
          <p14:tracePt t="271985" x="2114550" y="1422400"/>
          <p14:tracePt t="272001" x="1993900" y="1443038"/>
          <p14:tracePt t="272018" x="1914525" y="1450975"/>
          <p14:tracePt t="272035" x="1836738" y="1465263"/>
          <p14:tracePt t="272051" x="1785938" y="1471613"/>
          <p14:tracePt t="272068" x="1736725" y="1471613"/>
          <p14:tracePt t="272085" x="1693863" y="1471613"/>
          <p14:tracePt t="272102" x="1651000" y="1493838"/>
          <p14:tracePt t="272118" x="1608138" y="1500188"/>
          <p14:tracePt t="272135" x="1557338" y="1500188"/>
          <p14:tracePt t="272151" x="1508125" y="1500188"/>
          <p14:tracePt t="272168" x="1465263" y="1500188"/>
          <p14:tracePt t="272185" x="1414463" y="1500188"/>
          <p14:tracePt t="272201" x="1350963" y="1500188"/>
          <p14:tracePt t="272218" x="1300163" y="1500188"/>
          <p14:tracePt t="272234" x="1257300" y="1500188"/>
          <p14:tracePt t="272251" x="1214438" y="1500188"/>
          <p14:tracePt t="272268" x="1171575" y="1485900"/>
          <p14:tracePt t="272284" x="1100138" y="1479550"/>
          <p14:tracePt t="272301" x="1057275" y="1471613"/>
          <p14:tracePt t="272318" x="1036638" y="1471613"/>
          <p14:tracePt t="272334" x="1008063" y="1471613"/>
          <p14:tracePt t="272351" x="979488" y="1465263"/>
          <p14:tracePt t="272368" x="971550" y="1457325"/>
          <p14:tracePt t="272384" x="957263" y="1457325"/>
          <p14:tracePt t="272401" x="928688" y="1457325"/>
          <p14:tracePt t="272417" x="893763" y="1450975"/>
          <p14:tracePt t="272435" x="850900" y="1436688"/>
          <p14:tracePt t="272451" x="814388" y="1436688"/>
          <p14:tracePt t="272467" x="771525" y="1436688"/>
          <p14:tracePt t="272484" x="757238" y="1428750"/>
          <p14:tracePt t="272501" x="742950" y="1428750"/>
          <p14:tracePt t="272518" x="736600" y="1428750"/>
          <p14:tracePt t="272534" x="728663" y="1428750"/>
          <p14:tracePt t="272551" x="708025" y="1414463"/>
          <p14:tracePt t="272610" x="700088" y="1408113"/>
          <p14:tracePt t="272626" x="693738" y="1400175"/>
          <p14:tracePt t="272634" x="685800" y="1393825"/>
          <p14:tracePt t="272642" x="642938" y="1357313"/>
          <p14:tracePt t="272651" x="628650" y="1322388"/>
          <p14:tracePt t="272667" x="614363" y="1300163"/>
          <p14:tracePt t="272684" x="614363" y="1279525"/>
          <p14:tracePt t="272701" x="600075" y="1243013"/>
          <p14:tracePt t="272717" x="585788" y="1200150"/>
          <p14:tracePt t="272734" x="579438" y="1179513"/>
          <p14:tracePt t="272750" x="571500" y="1165225"/>
          <p14:tracePt t="272767" x="565150" y="1143000"/>
          <p14:tracePt t="272783" x="557213" y="1122363"/>
          <p14:tracePt t="272818" x="557213" y="1114425"/>
          <p14:tracePt t="272818" x="557213" y="1100138"/>
          <p14:tracePt t="272833" x="557213" y="1079500"/>
          <p14:tracePt t="272850" x="542925" y="1042988"/>
          <p14:tracePt t="273098" x="542925" y="1036638"/>
          <p14:tracePt t="273114" x="550863" y="1022350"/>
          <p14:tracePt t="273122" x="565150" y="1014413"/>
          <p14:tracePt t="273146" x="571500" y="1014413"/>
          <p14:tracePt t="273162" x="585788" y="1008063"/>
          <p14:tracePt t="273185" x="614363" y="1008063"/>
          <p14:tracePt t="273199" x="622300" y="1000125"/>
          <p14:tracePt t="273201" x="671513" y="993775"/>
          <p14:tracePt t="273216" x="722313" y="965200"/>
          <p14:tracePt t="273232" x="750888" y="965200"/>
          <p14:tracePt t="273250" x="779463" y="957263"/>
          <p14:tracePt t="273266" x="800100" y="950913"/>
          <p14:tracePt t="273283" x="836613" y="950913"/>
          <p14:tracePt t="273298" x="908050" y="950913"/>
          <p14:tracePt t="273315" x="979488" y="950913"/>
          <p14:tracePt t="273332" x="1042988" y="950913"/>
          <p14:tracePt t="273349" x="1114425" y="950913"/>
          <p14:tracePt t="273366" x="1214438" y="950913"/>
          <p14:tracePt t="273382" x="1293813" y="950913"/>
          <p14:tracePt t="273399" x="1350963" y="950913"/>
          <p14:tracePt t="273415" x="1393825" y="971550"/>
          <p14:tracePt t="273432" x="1436688" y="971550"/>
          <p14:tracePt t="273448" x="1522413" y="985838"/>
          <p14:tracePt t="273465" x="1585913" y="1014413"/>
          <p14:tracePt t="273482" x="1700213" y="1028700"/>
          <p14:tracePt t="273499" x="1771650" y="1028700"/>
          <p14:tracePt t="273515" x="1851025" y="1028700"/>
          <p14:tracePt t="273531" x="1922463" y="1028700"/>
          <p14:tracePt t="273549" x="1965325" y="1028700"/>
          <p14:tracePt t="273565" x="2008188" y="1028700"/>
          <p14:tracePt t="273582" x="2028825" y="1028700"/>
          <p14:tracePt t="273599" x="2065338" y="1028700"/>
          <p14:tracePt t="273616" x="2093913" y="1028700"/>
          <p14:tracePt t="273632" x="2136775" y="1028700"/>
          <p14:tracePt t="273648" x="2200275" y="1028700"/>
          <p14:tracePt t="273666" x="2251075" y="1022350"/>
          <p14:tracePt t="273682" x="2279650" y="1022350"/>
          <p14:tracePt t="273698" x="2308225" y="1022350"/>
          <p14:tracePt t="273715" x="2322513" y="1022350"/>
          <p14:tracePt t="273732" x="2357438" y="1022350"/>
          <p14:tracePt t="273748" x="2386013" y="1022350"/>
          <p14:tracePt t="273782" x="2422525" y="1036638"/>
          <p14:tracePt t="273801" x="2436813" y="1050925"/>
          <p14:tracePt t="273815" x="2451100" y="1079500"/>
          <p14:tracePt t="273816" x="2457450" y="1114425"/>
          <p14:tracePt t="273831" x="2465388" y="1150938"/>
          <p14:tracePt t="273848" x="2486025" y="1208088"/>
          <p14:tracePt t="273865" x="2493963" y="1285875"/>
          <p14:tracePt t="273882" x="2493963" y="1300163"/>
          <p14:tracePt t="273898" x="2493963" y="1322388"/>
          <p14:tracePt t="273915" x="2493963" y="1328738"/>
          <p14:tracePt t="273931" x="2493963" y="1343025"/>
          <p14:tracePt t="273948" x="2493963" y="1357313"/>
          <p14:tracePt t="273965" x="2493963" y="1365250"/>
          <p14:tracePt t="273981" x="2479675" y="1385888"/>
          <p14:tracePt t="273998" x="2386013" y="1385888"/>
          <p14:tracePt t="274014" x="2279650" y="1408113"/>
          <p14:tracePt t="274031" x="2185988" y="1408113"/>
          <p14:tracePt t="274048" x="2143125" y="1408113"/>
          <p14:tracePt t="274064" x="2100263" y="1408113"/>
          <p14:tracePt t="274081" x="2051050" y="1408113"/>
          <p14:tracePt t="274098" x="2028825" y="1408113"/>
          <p14:tracePt t="274114" x="2000250" y="1408113"/>
          <p14:tracePt t="274131" x="1971675" y="1414463"/>
          <p14:tracePt t="274148" x="1922463" y="1414463"/>
          <p14:tracePt t="274165" x="1893888" y="1422400"/>
          <p14:tracePt t="274183" x="1836738" y="1450975"/>
          <p14:tracePt t="274225" x="1808163" y="1450975"/>
          <p14:tracePt t="274233" x="1793875" y="1450975"/>
          <p14:tracePt t="274247" x="1779588" y="1450975"/>
          <p14:tracePt t="274248" x="1743075" y="1450975"/>
          <p14:tracePt t="274265" x="1679575" y="1465263"/>
          <p14:tracePt t="274281" x="1608138" y="1465263"/>
          <p14:tracePt t="274299" x="1543050" y="1465263"/>
          <p14:tracePt t="274315" x="1493838" y="1465263"/>
          <p14:tracePt t="274331" x="1428750" y="1465263"/>
          <p14:tracePt t="274348" x="1379538" y="1465263"/>
          <p14:tracePt t="274366" x="1328738" y="1465263"/>
          <p14:tracePt t="274381" x="1285875" y="1465263"/>
          <p14:tracePt t="274398" x="1243013" y="1465263"/>
          <p14:tracePt t="274415" x="1200150" y="1465263"/>
          <p14:tracePt t="274432" x="1157288" y="1465263"/>
          <p14:tracePt t="274448" x="1114425" y="1465263"/>
          <p14:tracePt t="274464" x="1079500" y="1465263"/>
          <p14:tracePt t="274464" x="1071563" y="1465263"/>
          <p14:tracePt t="274482" x="1042988" y="1465263"/>
          <p14:tracePt t="274498" x="993775" y="1465263"/>
          <p14:tracePt t="274514" x="922338" y="1465263"/>
          <p14:tracePt t="274531" x="879475" y="1465263"/>
          <p14:tracePt t="274548" x="836613" y="1465263"/>
          <p14:tracePt t="274564" x="814388" y="1465263"/>
          <p14:tracePt t="274581" x="771525" y="1457325"/>
          <p14:tracePt t="274598" x="722313" y="1443038"/>
          <p14:tracePt t="274615" x="679450" y="1436688"/>
          <p14:tracePt t="274631" x="657225" y="1414463"/>
          <p14:tracePt t="274648" x="622300" y="1408113"/>
          <p14:tracePt t="274665" x="608013" y="1400175"/>
          <p14:tracePt t="274681" x="600075" y="1400175"/>
          <p14:tracePt t="274698" x="593725" y="1393825"/>
          <p14:tracePt t="274714" x="585788" y="1393825"/>
          <p14:tracePt t="274874" x="579438" y="1393825"/>
          <p14:tracePt t="274882" x="571500" y="1393825"/>
          <p14:tracePt t="274890" x="557213" y="1414463"/>
          <p14:tracePt t="274898" x="550863" y="1422400"/>
          <p14:tracePt t="274906" x="522288" y="1465263"/>
          <p14:tracePt t="274914" x="514350" y="1485900"/>
          <p14:tracePt t="274930" x="493713" y="1536700"/>
          <p14:tracePt t="274947" x="485775" y="1579563"/>
          <p14:tracePt t="274964" x="485775" y="1628775"/>
          <p14:tracePt t="274980" x="479425" y="1679575"/>
          <p14:tracePt t="274997" x="479425" y="1708150"/>
          <p14:tracePt t="275013" x="471488" y="1765300"/>
          <p14:tracePt t="275030" x="450850" y="1800225"/>
          <p14:tracePt t="275047" x="436563" y="1828800"/>
          <p14:tracePt t="275064" x="428625" y="1851025"/>
          <p14:tracePt t="275080" x="428625" y="1857375"/>
          <p14:tracePt t="275097" x="414338" y="1879600"/>
          <p14:tracePt t="275097" x="414338" y="1885950"/>
          <p14:tracePt t="275115" x="400050" y="1893888"/>
          <p14:tracePt t="275130" x="393700" y="1914525"/>
          <p14:tracePt t="275178" x="393700" y="1922463"/>
          <p14:tracePt t="275194" x="393700" y="1928813"/>
          <p14:tracePt t="275202" x="393700" y="1943100"/>
          <p14:tracePt t="275218" x="407988" y="1957388"/>
          <p14:tracePt t="275226" x="414338" y="1965325"/>
          <p14:tracePt t="275234" x="457200" y="2008188"/>
          <p14:tracePt t="275247" x="508000" y="2036763"/>
          <p14:tracePt t="275263" x="565150" y="2065338"/>
          <p14:tracePt t="275280" x="628650" y="2085975"/>
          <p14:tracePt t="275297" x="722313" y="2143125"/>
          <p14:tracePt t="275313" x="900113" y="2236788"/>
          <p14:tracePt t="275330" x="1065213" y="2300288"/>
          <p14:tracePt t="275346" x="1171575" y="2322513"/>
          <p14:tracePt t="275363" x="1308100" y="2357438"/>
          <p14:tracePt t="275379" x="1393825" y="2365375"/>
          <p14:tracePt t="275396" x="1465263" y="2365375"/>
          <p14:tracePt t="275412" x="1550988" y="2365375"/>
          <p14:tracePt t="275429" x="1643063" y="2365375"/>
          <p14:tracePt t="275446" x="1700213" y="2365375"/>
          <p14:tracePt t="275462" x="1736725" y="2365375"/>
          <p14:tracePt t="275479" x="1771650" y="2365375"/>
          <p14:tracePt t="275496" x="1814513" y="2365375"/>
          <p14:tracePt t="275513" x="1900238" y="2365375"/>
          <p14:tracePt t="275529" x="2014538" y="2322513"/>
          <p14:tracePt t="275547" x="2093913" y="2300288"/>
          <p14:tracePt t="275563" x="2171700" y="2265363"/>
          <p14:tracePt t="275580" x="2265363" y="2222500"/>
          <p14:tracePt t="275596" x="2322513" y="2193925"/>
          <p14:tracePt t="275612" x="2379663" y="2171700"/>
          <p14:tracePt t="275630" x="2436813" y="2136775"/>
          <p14:tracePt t="275646" x="2471738" y="2114550"/>
          <p14:tracePt t="275663" x="2514600" y="2085975"/>
          <p14:tracePt t="275680" x="2565400" y="2043113"/>
          <p14:tracePt t="275696" x="2579688" y="2028825"/>
          <p14:tracePt t="275713" x="2600325" y="2008188"/>
          <p14:tracePt t="275729" x="2614613" y="1985963"/>
          <p14:tracePt t="275746" x="2614613" y="1971675"/>
          <p14:tracePt t="275763" x="2614613" y="1943100"/>
          <p14:tracePt t="275779" x="2614613" y="1914525"/>
          <p14:tracePt t="275796" x="2586038" y="1885950"/>
          <p14:tracePt t="275813" x="2536825" y="1871663"/>
          <p14:tracePt t="275829" x="2486025" y="1843088"/>
          <p14:tracePt t="275846" x="2451100" y="1836738"/>
          <p14:tracePt t="275862" x="2414588" y="1828800"/>
          <p14:tracePt t="275880" x="2371725" y="1822450"/>
          <p14:tracePt t="275896" x="2343150" y="1822450"/>
          <p14:tracePt t="275912" x="2293938" y="1793875"/>
          <p14:tracePt t="275912" x="2279650" y="1793875"/>
          <p14:tracePt t="275930" x="2251075" y="1793875"/>
          <p14:tracePt t="275930" x="2236788" y="1793875"/>
          <p14:tracePt t="275946" x="2179638" y="1771650"/>
          <p14:tracePt t="275962" x="2136775" y="1765300"/>
          <p14:tracePt t="275979" x="2100263" y="1757363"/>
          <p14:tracePt t="275996" x="2065338" y="1757363"/>
          <p14:tracePt t="276012" x="2022475" y="1743075"/>
          <p14:tracePt t="276029" x="1979613" y="1743075"/>
          <p14:tracePt t="276045" x="1936750" y="1743075"/>
          <p14:tracePt t="276062" x="1893888" y="1743075"/>
          <p14:tracePt t="276079" x="1843088" y="1743075"/>
          <p14:tracePt t="276095" x="1793875" y="1736725"/>
          <p14:tracePt t="276113" x="1765300" y="1736725"/>
          <p14:tracePt t="276129" x="1743075" y="1736725"/>
          <p14:tracePt t="276146" x="1679575" y="1736725"/>
          <p14:tracePt t="276162" x="1622425" y="1736725"/>
          <p14:tracePt t="276180" x="1550988" y="1736725"/>
          <p14:tracePt t="276195" x="1479550" y="1736725"/>
          <p14:tracePt t="276212" x="1408113" y="1736725"/>
          <p14:tracePt t="276229" x="1350963" y="1736725"/>
          <p14:tracePt t="276245" x="1293813" y="1736725"/>
          <p14:tracePt t="276262" x="1250950" y="1736725"/>
          <p14:tracePt t="276278" x="1208088" y="1736725"/>
          <p14:tracePt t="276296" x="1165225" y="1736725"/>
          <p14:tracePt t="276312" x="1122363" y="1736725"/>
          <p14:tracePt t="276328" x="1050925" y="1736725"/>
          <p14:tracePt t="276345" x="993775" y="1736725"/>
          <p14:tracePt t="276362" x="950913" y="1736725"/>
          <p14:tracePt t="276378" x="900113" y="1736725"/>
          <p14:tracePt t="276395" x="836613" y="1736725"/>
          <p14:tracePt t="276411" x="793750" y="1736725"/>
          <p14:tracePt t="276428" x="742950" y="1736725"/>
          <p14:tracePt t="276445" x="700088" y="1736725"/>
          <p14:tracePt t="276461" x="657225" y="1736725"/>
          <p14:tracePt t="276479" x="614363" y="1751013"/>
          <p14:tracePt t="276494" x="585788" y="1757363"/>
          <p14:tracePt t="276511" x="557213" y="1765300"/>
          <p14:tracePt t="276553" x="550863" y="1765300"/>
          <p14:tracePt t="276561" x="536575" y="1765300"/>
          <p14:tracePt t="276578" x="528638" y="1771650"/>
          <p14:tracePt t="276583" x="522288" y="1771650"/>
          <p14:tracePt t="276594" x="508000" y="1785938"/>
          <p14:tracePt t="276611" x="485775" y="1800225"/>
          <p14:tracePt t="276647" x="485775" y="1822450"/>
          <p14:tracePt t="276665" x="485775" y="1828800"/>
          <p14:tracePt t="276681" x="485775" y="1836738"/>
          <p14:tracePt t="276695" x="485775" y="1871663"/>
          <p14:tracePt t="276701" x="493713" y="1871663"/>
          <p14:tracePt t="276711" x="528638" y="1879600"/>
          <p14:tracePt t="276727" x="565150" y="1893888"/>
          <p14:tracePt t="276744" x="579438" y="1908175"/>
          <p14:tracePt t="276761" x="585788" y="1914525"/>
          <p14:tracePt t="276777" x="593725" y="1922463"/>
          <p14:tracePt t="276794" x="600075" y="1928813"/>
          <p14:tracePt t="276811" x="614363" y="1928813"/>
          <p14:tracePt t="276827" x="628650" y="1943100"/>
          <p14:tracePt t="276844" x="650875" y="1957388"/>
          <p14:tracePt t="276860" x="693738" y="1965325"/>
          <p14:tracePt t="276877" x="728663" y="1971675"/>
          <p14:tracePt t="276894" x="750888" y="1971675"/>
          <p14:tracePt t="276910" x="785813" y="1993900"/>
          <p14:tracePt t="276928" x="842963" y="1993900"/>
          <p14:tracePt t="276943" x="922338" y="2000250"/>
          <p14:tracePt t="276960" x="1014413" y="2000250"/>
          <p14:tracePt t="276977" x="1157288" y="2000250"/>
          <p14:tracePt t="276994" x="1222375" y="2000250"/>
          <p14:tracePt t="277011" x="1285875" y="2000250"/>
          <p14:tracePt t="277028" x="1365250" y="2000250"/>
          <p14:tracePt t="277043" x="1443038" y="2000250"/>
          <p14:tracePt t="277061" x="1514475" y="2000250"/>
          <p14:tracePt t="277077" x="1600200" y="2000250"/>
          <p14:tracePt t="277094" x="1657350" y="2000250"/>
          <p14:tracePt t="277111" x="1714500" y="1985963"/>
          <p14:tracePt t="277127" x="1771650" y="1979613"/>
          <p14:tracePt t="277144" x="1814513" y="1979613"/>
          <p14:tracePt t="277160" x="1836738" y="1979613"/>
          <p14:tracePt t="277160" x="1851025" y="1979613"/>
          <p14:tracePt t="277179" x="1857375" y="1971675"/>
          <p14:tracePt t="277242" x="1865313" y="1971675"/>
          <p14:tracePt t="277250" x="1871663" y="1971675"/>
          <p14:tracePt t="277251" x="1885950" y="1971675"/>
          <p14:tracePt t="277260" x="1900238" y="1971675"/>
          <p14:tracePt t="277277" x="1928813" y="1971675"/>
          <p14:tracePt t="277322" x="1936750" y="1971675"/>
          <p14:tracePt t="277489" x="1928813" y="1971675"/>
          <p14:tracePt t="277497" x="1885950" y="1971675"/>
          <p14:tracePt t="277505" x="1865313" y="1993900"/>
          <p14:tracePt t="277510" x="1785938" y="2043113"/>
          <p14:tracePt t="277526" x="1728788" y="2065338"/>
          <p14:tracePt t="277543" x="1614488" y="2108200"/>
          <p14:tracePt t="277561" x="1514475" y="2157413"/>
          <p14:tracePt t="277577" x="1428750" y="2185988"/>
          <p14:tracePt t="277577" x="1385888" y="2208213"/>
          <p14:tracePt t="277594" x="1293813" y="2243138"/>
          <p14:tracePt t="277610" x="1171575" y="2300288"/>
          <p14:tracePt t="277627" x="1036638" y="2379663"/>
          <p14:tracePt t="277643" x="900113" y="2465388"/>
          <p14:tracePt t="277660" x="728663" y="2551113"/>
          <p14:tracePt t="277677" x="542925" y="2686050"/>
          <p14:tracePt t="277693" x="322263" y="2871788"/>
          <p14:tracePt t="277710" x="200025" y="3043238"/>
          <p14:tracePt t="277726" x="107950" y="3214688"/>
          <p14:tracePt t="277743" x="14288" y="3429000"/>
          <p14:tracePt t="277760" x="0" y="3551238"/>
          <p14:tracePt t="277777" x="0" y="3708400"/>
          <p14:tracePt t="277793" x="0" y="3851275"/>
          <p14:tracePt t="277810" x="0" y="3908425"/>
          <p14:tracePt t="277826" x="0" y="3971925"/>
          <p14:tracePt t="277843" x="0" y="3994150"/>
          <p14:tracePt t="277860" x="0" y="4014788"/>
          <p14:tracePt t="277876" x="0" y="4022725"/>
          <p14:tracePt t="277893" x="0" y="4037013"/>
          <p14:tracePt t="277910" x="0" y="4051300"/>
          <p14:tracePt t="277926" x="0" y="4071938"/>
          <p14:tracePt t="277943" x="0" y="4108450"/>
          <p14:tracePt t="277959" x="28575" y="4129088"/>
          <p14:tracePt t="277976" x="42863" y="4157663"/>
          <p14:tracePt t="277992" x="57150" y="4186238"/>
          <p14:tracePt t="277992" x="79375" y="4200525"/>
          <p14:tracePt t="278010" x="136525" y="4243388"/>
          <p14:tracePt t="278026" x="250825" y="4300538"/>
          <p14:tracePt t="278042" x="385763" y="4371975"/>
          <p14:tracePt t="278059" x="514350" y="4408488"/>
          <p14:tracePt t="278076" x="642938" y="4429125"/>
          <p14:tracePt t="278092" x="771525" y="4465638"/>
          <p14:tracePt t="278109" x="950913" y="4479925"/>
          <p14:tracePt t="278125" x="1193800" y="4522788"/>
          <p14:tracePt t="278142" x="1465263" y="4537075"/>
          <p14:tracePt t="278158" x="1708150" y="4537075"/>
          <p14:tracePt t="278175" x="1851025" y="4508500"/>
          <p14:tracePt t="278192" x="1900238" y="4479925"/>
          <p14:tracePt t="278208" x="1965325" y="4451350"/>
          <p14:tracePt t="278225" x="2008188" y="4422775"/>
          <p14:tracePt t="278241" x="2043113" y="4414838"/>
          <p14:tracePt t="278259" x="2100263" y="4400550"/>
          <p14:tracePt t="278276" x="2151063" y="4386263"/>
          <p14:tracePt t="278293" x="2200275" y="4371975"/>
          <p14:tracePt t="278309" x="2265363" y="4357688"/>
          <p14:tracePt t="278325" x="2322513" y="4357688"/>
          <p14:tracePt t="278342" x="2336800" y="4351338"/>
          <p14:tracePt t="278359" x="2343150" y="4343400"/>
          <p14:tracePt t="278434" x="2343150" y="4337050"/>
          <p14:tracePt t="278441" x="2343150" y="4329113"/>
          <p14:tracePt t="278450" x="2343150" y="4308475"/>
          <p14:tracePt t="278458" x="2322513" y="4279900"/>
          <p14:tracePt t="278466" x="2286000" y="4257675"/>
          <p14:tracePt t="278476" x="2243138" y="4237038"/>
          <p14:tracePt t="278492" x="2228850" y="4229100"/>
          <p14:tracePt t="278509" x="2222500" y="4222750"/>
          <p14:tracePt t="278525" x="2208213" y="4208463"/>
          <p14:tracePt t="278542" x="2185988" y="4200525"/>
          <p14:tracePt t="278559" x="2165350" y="4179888"/>
          <p14:tracePt t="278575" x="2143125" y="4157663"/>
          <p14:tracePt t="278592" x="2108200" y="4143375"/>
          <p14:tracePt t="278608" x="2093913" y="4129088"/>
          <p14:tracePt t="278608" x="2093913" y="4122738"/>
          <p14:tracePt t="278626" x="2085975" y="4114800"/>
          <p14:tracePt t="278642" x="2079625" y="4108450"/>
          <p14:tracePt t="278658" x="2071688" y="4094163"/>
          <p14:tracePt t="278698" x="2065338" y="4086225"/>
          <p14:tracePt t="278699" x="2057400" y="4086225"/>
          <p14:tracePt t="278708" x="2036763" y="4071938"/>
          <p14:tracePt t="278725" x="2014538" y="4065588"/>
          <p14:tracePt t="278742" x="1993900" y="4051300"/>
          <p14:tracePt t="278758" x="1985963" y="4051300"/>
          <p14:tracePt t="278775" x="1957388" y="4051300"/>
          <p14:tracePt t="278792" x="1951038" y="4043363"/>
          <p14:tracePt t="278808" x="1943100" y="4043363"/>
          <p14:tracePt t="278825" x="1914525" y="4043363"/>
          <p14:tracePt t="278842" x="1879600" y="4043363"/>
          <p14:tracePt t="278858" x="1851025" y="4043363"/>
          <p14:tracePt t="278875" x="1828800" y="4043363"/>
          <p14:tracePt t="278892" x="1800225" y="4043363"/>
          <p14:tracePt t="278908" x="1785938" y="4043363"/>
          <p14:tracePt t="278925" x="1765300" y="4043363"/>
          <p14:tracePt t="278941" x="1757363" y="4043363"/>
          <p14:tracePt t="278959" x="1751013" y="4043363"/>
          <p14:tracePt t="278994" x="1736725" y="4043363"/>
          <p14:tracePt t="278995" x="1728788" y="4043363"/>
          <p14:tracePt t="279008" x="1708150" y="4043363"/>
          <p14:tracePt t="279024" x="1679575" y="4043363"/>
          <p14:tracePt t="279024" x="1671638" y="4043363"/>
          <p14:tracePt t="279042" x="1651000" y="4043363"/>
          <p14:tracePt t="279057" x="1614488" y="4043363"/>
          <p14:tracePt t="279075" x="1608138" y="4043363"/>
          <p14:tracePt t="279091" x="1600200" y="4043363"/>
          <p14:tracePt t="279108" x="1579563" y="4043363"/>
          <p14:tracePt t="279124" x="1571625" y="4043363"/>
          <p14:tracePt t="279141" x="1565275" y="4043363"/>
          <p14:tracePt t="279157" x="1557338" y="4043363"/>
          <p14:tracePt t="279174" x="1536700" y="4043363"/>
          <p14:tracePt t="279191" x="1528763" y="4043363"/>
          <p14:tracePt t="279207" x="1500188" y="4057650"/>
          <p14:tracePt t="279224" x="1485900" y="4071938"/>
          <p14:tracePt t="279240" x="1471613" y="4086225"/>
          <p14:tracePt t="279257" x="1457325" y="4108450"/>
          <p14:tracePt t="279305" x="1450975" y="4114800"/>
          <p14:tracePt t="279314" x="1450975" y="4122738"/>
          <p14:tracePt t="279362" x="1450975" y="4129088"/>
          <p14:tracePt t="279378" x="1450975" y="4137025"/>
          <p14:tracePt t="279394" x="1450975" y="4143375"/>
          <p14:tracePt t="279410" x="1450975" y="4157663"/>
          <p14:tracePt t="279418" x="1450975" y="4165600"/>
          <p14:tracePt t="279426" x="1457325" y="4179888"/>
          <p14:tracePt t="279441" x="1465263" y="4186238"/>
          <p14:tracePt t="279473" x="1479550" y="4186238"/>
          <p14:tracePt t="279474" x="1508125" y="4214813"/>
          <p14:tracePt t="279491" x="1522413" y="4222750"/>
          <p14:tracePt t="279507" x="1536700" y="4229100"/>
          <p14:tracePt t="279525" x="1550988" y="4237038"/>
          <p14:tracePt t="279541" x="1565275" y="4243388"/>
          <p14:tracePt t="279558" x="1579563" y="4251325"/>
          <p14:tracePt t="279574" x="1593850" y="4251325"/>
          <p14:tracePt t="279591" x="1608138" y="4257675"/>
          <p14:tracePt t="279607" x="1636713" y="4265613"/>
          <p14:tracePt t="279623" x="1643063" y="4265613"/>
          <p14:tracePt t="279640" x="1665288" y="4279900"/>
          <p14:tracePt t="279657" x="1679575" y="4279900"/>
          <p14:tracePt t="279674" x="1693863" y="4294188"/>
          <p14:tracePt t="279730" x="1708150" y="4294188"/>
          <p14:tracePt t="279746" x="1714500" y="4294188"/>
          <p14:tracePt t="279754" x="1722438" y="4294188"/>
          <p14:tracePt t="279770" x="1743075" y="4294188"/>
          <p14:tracePt t="279775" x="1757363" y="4294188"/>
          <p14:tracePt t="279790" x="1771650" y="4294188"/>
          <p14:tracePt t="279806" x="1793875" y="4294188"/>
          <p14:tracePt t="279824" x="1822450" y="4294188"/>
          <p14:tracePt t="279840" x="1836738" y="4294188"/>
          <p14:tracePt t="279857" x="1871663" y="4286250"/>
          <p14:tracePt t="279873" x="1885950" y="4286250"/>
          <p14:tracePt t="279890" x="1922463" y="4279900"/>
          <p14:tracePt t="279906" x="1951038" y="4271963"/>
          <p14:tracePt t="279924" x="1965325" y="4265613"/>
          <p14:tracePt t="279940" x="2000250" y="4257675"/>
          <p14:tracePt t="279956" x="2014538" y="4243388"/>
          <p14:tracePt t="279973" x="2022475" y="4243388"/>
          <p14:tracePt t="279990" x="2036763" y="4229100"/>
          <p14:tracePt t="280006" x="2043113" y="4222750"/>
          <p14:tracePt t="280023" x="2043113" y="4214813"/>
          <p14:tracePt t="280040" x="2051050" y="4186238"/>
          <p14:tracePt t="280056" x="2051050" y="4179888"/>
          <p14:tracePt t="280098" x="2051050" y="4171950"/>
          <p14:tracePt t="280105" x="2051050" y="4165600"/>
          <p14:tracePt t="280108" x="2028825" y="4143375"/>
          <p14:tracePt t="280123" x="1971675" y="4100513"/>
          <p14:tracePt t="280139" x="1885950" y="4051300"/>
          <p14:tracePt t="280156" x="1857375" y="4022725"/>
          <p14:tracePt t="280172" x="1836738" y="4000500"/>
          <p14:tracePt t="280190" x="1822450" y="3986213"/>
          <p14:tracePt t="280233" x="1814513" y="3979863"/>
          <p14:tracePt t="280273" x="1808163" y="3971925"/>
          <p14:tracePt t="280313" x="1785938" y="3957638"/>
          <p14:tracePt t="280321" x="1779588" y="3951288"/>
          <p14:tracePt t="280331" x="1771650" y="3951288"/>
          <p14:tracePt t="280339" x="1765300" y="3943350"/>
          <p14:tracePt t="280355" x="1757363" y="3943350"/>
          <p14:tracePt t="280372" x="1751013" y="3943350"/>
          <p14:tracePt t="280417" x="1736725" y="3943350"/>
          <p14:tracePt t="280425" x="1728788" y="3943350"/>
          <p14:tracePt t="280441" x="1722438" y="3943350"/>
          <p14:tracePt t="280448" x="1714500" y="3943350"/>
          <p14:tracePt t="280455" x="1693863" y="3943350"/>
          <p14:tracePt t="280472" x="1679575" y="3943350"/>
          <p14:tracePt t="280489" x="1651000" y="3943350"/>
          <p14:tracePt t="280505" x="1622425" y="3943350"/>
          <p14:tracePt t="280522" x="1608138" y="3943350"/>
          <p14:tracePt t="280538" x="1585913" y="3951288"/>
          <p14:tracePt t="280555" x="1565275" y="3951288"/>
          <p14:tracePt t="280572" x="1543050" y="3957638"/>
          <p14:tracePt t="280588" x="1528763" y="3965575"/>
          <p14:tracePt t="280605" x="1522413" y="3965575"/>
          <p14:tracePt t="280621" x="1508125" y="3971925"/>
          <p14:tracePt t="280638" x="1493838" y="3986213"/>
          <p14:tracePt t="280673" x="1485900" y="3994150"/>
          <p14:tracePt t="280674" x="1471613" y="4008438"/>
          <p14:tracePt t="280688" x="1457325" y="4022725"/>
          <p14:tracePt t="280706" x="1450975" y="4029075"/>
          <p14:tracePt t="280721" x="1450975" y="4043363"/>
          <p14:tracePt t="280738" x="1443038" y="4065588"/>
          <p14:tracePt t="280755" x="1443038" y="4079875"/>
          <p14:tracePt t="280771" x="1443038" y="4108450"/>
          <p14:tracePt t="280789" x="1443038" y="4143375"/>
          <p14:tracePt t="280805" x="1443038" y="4171950"/>
          <p14:tracePt t="280822" x="1443038" y="4194175"/>
          <p14:tracePt t="280838" x="1443038" y="4214813"/>
          <p14:tracePt t="280855" x="1457325" y="4237038"/>
          <p14:tracePt t="280872" x="1471613" y="4265613"/>
          <p14:tracePt t="280914" x="1479550" y="4271963"/>
          <p14:tracePt t="280930" x="1485900" y="4279900"/>
          <p14:tracePt t="280946" x="1500188" y="4286250"/>
          <p14:tracePt t="280986" x="1508125" y="4286250"/>
          <p14:tracePt t="280994" x="1536700" y="4286250"/>
          <p14:tracePt t="280999" x="1543050" y="4294188"/>
          <p14:tracePt t="281008" x="1550988" y="4300538"/>
          <p14:tracePt t="281042" x="1565275" y="4300538"/>
          <p14:tracePt t="281050" x="1571625" y="4300538"/>
          <p14:tracePt t="281058" x="1608138" y="4300538"/>
          <p14:tracePt t="281058" x="1614488" y="4300538"/>
          <p14:tracePt t="281090" x="1628775" y="4308475"/>
          <p14:tracePt t="281105" x="1643063" y="4308475"/>
          <p14:tracePt t="281110" x="1651000" y="4308475"/>
          <p14:tracePt t="281121" x="1679575" y="4308475"/>
          <p14:tracePt t="281138" x="1714500" y="4308475"/>
          <p14:tracePt t="281155" x="1736725" y="4308475"/>
          <p14:tracePt t="281171" x="1771650" y="4308475"/>
          <p14:tracePt t="281188" x="1800225" y="4308475"/>
          <p14:tracePt t="281204" x="1814513" y="4308475"/>
          <p14:tracePt t="281221" x="1851025" y="4308475"/>
          <p14:tracePt t="281237" x="1900238" y="4300538"/>
          <p14:tracePt t="281254" x="1951038" y="4279900"/>
          <p14:tracePt t="281271" x="1993900" y="4251325"/>
          <p14:tracePt t="281288" x="2022475" y="4243388"/>
          <p14:tracePt t="281305" x="2057400" y="4214813"/>
          <p14:tracePt t="281321" x="2079625" y="4208463"/>
          <p14:tracePt t="281338" x="2093913" y="4194175"/>
          <p14:tracePt t="281355" x="2114550" y="4179888"/>
          <p14:tracePt t="281372" x="2128838" y="4165600"/>
          <p14:tracePt t="281388" x="2143125" y="4151313"/>
          <p14:tracePt t="281404" x="2143125" y="4137025"/>
          <p14:tracePt t="281421" x="2157413" y="4108450"/>
          <p14:tracePt t="281438" x="2157413" y="4094163"/>
          <p14:tracePt t="281455" x="2157413" y="4086225"/>
          <p14:tracePt t="281471" x="2157413" y="4065588"/>
          <p14:tracePt t="281488" x="2157413" y="4057650"/>
          <p14:tracePt t="281504" x="2157413" y="4037013"/>
          <p14:tracePt t="281521" x="2157413" y="4022725"/>
          <p14:tracePt t="281537" x="2093913" y="3986213"/>
          <p14:tracePt t="281554" x="2057400" y="3965575"/>
          <p14:tracePt t="281571" x="2036763" y="3957638"/>
          <p14:tracePt t="281587" x="2022475" y="3957638"/>
          <p14:tracePt t="281604" x="1993900" y="3943350"/>
          <p14:tracePt t="281621" x="1979613" y="3937000"/>
          <p14:tracePt t="281637" x="1971675" y="3937000"/>
          <p14:tracePt t="281654" x="1951038" y="3937000"/>
          <p14:tracePt t="281671" x="1914525" y="3929063"/>
          <p14:tracePt t="281688" x="1900238" y="3922713"/>
          <p14:tracePt t="281705" x="1879600" y="3922713"/>
          <p14:tracePt t="281720" x="1851025" y="3900488"/>
          <p14:tracePt t="281737" x="1822450" y="3894138"/>
          <p14:tracePt t="281754" x="1793875" y="3894138"/>
          <p14:tracePt t="281770" x="1785938" y="3894138"/>
          <p14:tracePt t="281787" x="1779588" y="3886200"/>
          <p14:tracePt t="281804" x="1743075" y="3886200"/>
          <p14:tracePt t="281821" x="1736725" y="3886200"/>
          <p14:tracePt t="281837" x="1714500" y="3886200"/>
          <p14:tracePt t="281854" x="1708150" y="3886200"/>
          <p14:tracePt t="281889" x="1700213" y="3886200"/>
          <p14:tracePt t="281890" x="1693863" y="3886200"/>
          <p14:tracePt t="281904" x="1671638" y="3886200"/>
          <p14:tracePt t="281920" x="1636713" y="3886200"/>
          <p14:tracePt t="281937" x="1614488" y="3886200"/>
          <p14:tracePt t="281986" x="1600200" y="3886200"/>
          <p14:tracePt t="281994" x="1593850" y="3886200"/>
          <p14:tracePt t="282002" x="1585913" y="3886200"/>
          <p14:tracePt t="282008" x="1579563" y="3886200"/>
          <p14:tracePt t="282020" x="1557338" y="3886200"/>
          <p14:tracePt t="282037" x="1528763" y="3894138"/>
          <p14:tracePt t="282053" x="1522413" y="3900488"/>
          <p14:tracePt t="282070" x="1514475" y="3908425"/>
          <p14:tracePt t="282087" x="1508125" y="3908425"/>
          <p14:tracePt t="282103" x="1500188" y="3914775"/>
          <p14:tracePt t="282137" x="1479550" y="3929063"/>
          <p14:tracePt t="282138" x="1471613" y="3937000"/>
          <p14:tracePt t="282138" x="1465263" y="3943350"/>
          <p14:tracePt t="282170" x="1457325" y="3951288"/>
          <p14:tracePt t="282170" x="1450975" y="3957638"/>
          <p14:tracePt t="282188" x="1436688" y="3971925"/>
          <p14:tracePt t="282203" x="1428750" y="3979863"/>
          <p14:tracePt t="282219" x="1422400" y="3994150"/>
          <p14:tracePt t="282236" x="1422400" y="4014788"/>
          <p14:tracePt t="282253" x="1422400" y="4043363"/>
          <p14:tracePt t="282270" x="1422400" y="4057650"/>
          <p14:tracePt t="282286" x="1422400" y="4086225"/>
          <p14:tracePt t="282303" x="1422400" y="4100513"/>
          <p14:tracePt t="282319" x="1422400" y="4129088"/>
          <p14:tracePt t="282336" x="1422400" y="4151313"/>
          <p14:tracePt t="282353" x="1422400" y="4171950"/>
          <p14:tracePt t="282369" x="1443038" y="4200525"/>
          <p14:tracePt t="282386" x="1457325" y="4214813"/>
          <p14:tracePt t="282403" x="1479550" y="4229100"/>
          <p14:tracePt t="282419" x="1485900" y="4237038"/>
          <p14:tracePt t="282436" x="1522413" y="4243388"/>
          <p14:tracePt t="282452" x="1543050" y="4251325"/>
          <p14:tracePt t="282469" x="1550988" y="4257675"/>
          <p14:tracePt t="282486" x="1585913" y="4279900"/>
          <p14:tracePt t="282502" x="1593850" y="4279900"/>
          <p14:tracePt t="282519" x="1608138" y="4286250"/>
          <p14:tracePt t="282535" x="1628775" y="4286250"/>
          <p14:tracePt t="282553" x="1651000" y="4286250"/>
          <p14:tracePt t="282570" x="1665288" y="4286250"/>
          <p14:tracePt t="282585" x="1671638" y="4294188"/>
          <p14:tracePt t="282602" x="1679575" y="4294188"/>
          <p14:tracePt t="282619" x="1685925" y="4294188"/>
          <p14:tracePt t="282635" x="1714500" y="4294188"/>
          <p14:tracePt t="282652" x="1728788" y="4294188"/>
          <p14:tracePt t="282669" x="1751013" y="4294188"/>
          <p14:tracePt t="282686" x="1779588" y="4294188"/>
          <p14:tracePt t="282702" x="1800225" y="4279900"/>
          <p14:tracePt t="282719" x="1828800" y="4279900"/>
          <p14:tracePt t="282735" x="1865313" y="4271963"/>
          <p14:tracePt t="282752" x="1893888" y="4265613"/>
          <p14:tracePt t="282768" x="1928813" y="4257675"/>
          <p14:tracePt t="282786" x="1965325" y="4237038"/>
          <p14:tracePt t="282803" x="1985963" y="4237038"/>
          <p14:tracePt t="282819" x="1993900" y="4229100"/>
          <p14:tracePt t="282858" x="2000250" y="4229100"/>
          <p14:tracePt t="282869" x="2008188" y="4222750"/>
          <p14:tracePt t="282898" x="2014538" y="4214813"/>
          <p14:tracePt t="282906" x="2043113" y="4200525"/>
          <p14:tracePt t="282929" x="2051050" y="4194175"/>
          <p14:tracePt t="282946" x="2057400" y="4186238"/>
          <p14:tracePt t="282954" x="2057400" y="4171950"/>
          <p14:tracePt t="282970" x="2057400" y="4151313"/>
          <p14:tracePt t="282970" x="2065338" y="4143375"/>
          <p14:tracePt t="282985" x="2071688" y="4129088"/>
          <p14:tracePt t="283002" x="2071688" y="4114800"/>
          <p14:tracePt t="283066" x="2071688" y="4108450"/>
          <p14:tracePt t="283098" x="2071688" y="4094163"/>
          <p14:tracePt t="283130" x="2071688" y="4086225"/>
          <p14:tracePt t="283138" x="2065338" y="4079875"/>
          <p14:tracePt t="283154" x="2057400" y="4071938"/>
          <p14:tracePt t="283170" x="2051050" y="4071938"/>
          <p14:tracePt t="283170" x="2043113" y="4065588"/>
          <p14:tracePt t="283185" x="2014538" y="4051300"/>
          <p14:tracePt t="283202" x="2008188" y="4043363"/>
          <p14:tracePt t="283218" x="2000250" y="4037013"/>
          <p14:tracePt t="283235" x="1985963" y="4029075"/>
          <p14:tracePt t="283252" x="1971675" y="4014788"/>
          <p14:tracePt t="283269" x="1957388" y="4014788"/>
          <p14:tracePt t="283285" x="1936750" y="4008438"/>
          <p14:tracePt t="283302" x="1922463" y="4000500"/>
          <p14:tracePt t="283318" x="1900238" y="3994150"/>
          <p14:tracePt t="283335" x="1893888" y="3994150"/>
          <p14:tracePt t="283352" x="1885950" y="3994150"/>
          <p14:tracePt t="283368" x="1871663" y="3986213"/>
          <p14:tracePt t="283385" x="1851025" y="3971925"/>
          <p14:tracePt t="283401" x="1822450" y="3965575"/>
          <p14:tracePt t="283419" x="1800225" y="3957638"/>
          <p14:tracePt t="283435" x="1785938" y="3957638"/>
          <p14:tracePt t="283451" x="1765300" y="3951288"/>
          <p14:tracePt t="283468" x="1757363" y="3951288"/>
          <p14:tracePt t="283485" x="1728788" y="3937000"/>
          <p14:tracePt t="283530" x="1700213" y="3937000"/>
          <p14:tracePt t="283538" x="1685925" y="3937000"/>
          <p14:tracePt t="283546" x="1651000" y="3937000"/>
          <p14:tracePt t="283570" x="1636713" y="3937000"/>
          <p14:tracePt t="283586" x="1622425" y="3937000"/>
          <p14:tracePt t="283594" x="1614488" y="3937000"/>
          <p14:tracePt t="283601" x="1579563" y="3937000"/>
          <p14:tracePt t="283618" x="1557338" y="3937000"/>
          <p14:tracePt t="283635" x="1536700" y="3943350"/>
          <p14:tracePt t="283651" x="1528763" y="3943350"/>
          <p14:tracePt t="283668" x="1514475" y="3943350"/>
          <p14:tracePt t="283685" x="1479550" y="3965575"/>
          <p14:tracePt t="283701" x="1471613" y="3979863"/>
          <p14:tracePt t="283718" x="1465263" y="4000500"/>
          <p14:tracePt t="283734" x="1443038" y="4029075"/>
          <p14:tracePt t="283751" x="1443038" y="4037013"/>
          <p14:tracePt t="283768" x="1436688" y="4057650"/>
          <p14:tracePt t="283810" x="1436688" y="4065588"/>
          <p14:tracePt t="283818" x="1422400" y="4094163"/>
          <p14:tracePt t="283821" x="1422400" y="4122738"/>
          <p14:tracePt t="283834" x="1422400" y="4151313"/>
          <p14:tracePt t="283851" x="1422400" y="4165600"/>
          <p14:tracePt t="283867" x="1422400" y="4179888"/>
          <p14:tracePt t="283884" x="1422400" y="4200525"/>
          <p14:tracePt t="283900" x="1443038" y="4237038"/>
          <p14:tracePt t="283917" x="1500188" y="4279900"/>
          <p14:tracePt t="283934" x="1543050" y="4314825"/>
          <p14:tracePt t="283951" x="1579563" y="4329113"/>
          <p14:tracePt t="283967" x="1608138" y="4343400"/>
          <p14:tracePt t="283984" x="1622425" y="4343400"/>
          <p14:tracePt t="284000" x="1651000" y="4357688"/>
          <p14:tracePt t="284000" x="1657350" y="4357688"/>
          <p14:tracePt t="284018" x="1671638" y="4357688"/>
          <p14:tracePt t="284034" x="1708150" y="4365625"/>
          <p14:tracePt t="284050" x="1728788" y="4365625"/>
          <p14:tracePt t="284067" x="1751013" y="4371975"/>
          <p14:tracePt t="284105" x="1771650" y="4371975"/>
          <p14:tracePt t="284113" x="1785938" y="4371975"/>
          <p14:tracePt t="284117" x="1808163" y="4371975"/>
          <p14:tracePt t="284134" x="1822450" y="4371975"/>
          <p14:tracePt t="284150" x="1843088" y="4371975"/>
          <p14:tracePt t="284168" x="1857375" y="4371975"/>
          <p14:tracePt t="284184" x="1885950" y="4357688"/>
          <p14:tracePt t="284201" x="1900238" y="4357688"/>
          <p14:tracePt t="284217" x="1936750" y="4329113"/>
          <p14:tracePt t="284235" x="1951038" y="4314825"/>
          <p14:tracePt t="284250" x="1965325" y="4300538"/>
          <p14:tracePt t="284267" x="1985963" y="4286250"/>
          <p14:tracePt t="284284" x="2000250" y="4271963"/>
          <p14:tracePt t="284300" x="2014538" y="4257675"/>
          <p14:tracePt t="284316" x="2022475" y="4251325"/>
          <p14:tracePt t="284333" x="2043113" y="4229100"/>
          <p14:tracePt t="284350" x="2051050" y="4208463"/>
          <p14:tracePt t="284366" x="2071688" y="4186238"/>
          <p14:tracePt t="284383" x="2071688" y="4165600"/>
          <p14:tracePt t="284399" x="2079625" y="4151313"/>
          <p14:tracePt t="284416" x="2085975" y="4143375"/>
          <p14:tracePt t="284433" x="2085975" y="4108450"/>
          <p14:tracePt t="284449" x="2071688" y="4086225"/>
          <p14:tracePt t="284466" x="2043113" y="4057650"/>
          <p14:tracePt t="284483" x="2022475" y="4014788"/>
          <p14:tracePt t="284500" x="2000250" y="4000500"/>
          <p14:tracePt t="284517" x="1985963" y="3986213"/>
          <p14:tracePt t="284534" x="1979613" y="3979863"/>
          <p14:tracePt t="284550" x="1965325" y="3979863"/>
          <p14:tracePt t="284567" x="1951038" y="3971925"/>
          <p14:tracePt t="284583" x="1928813" y="3965575"/>
          <p14:tracePt t="284600" x="1893888" y="3965575"/>
          <p14:tracePt t="284616" x="1879600" y="3943350"/>
          <p14:tracePt t="284633" x="1851025" y="3937000"/>
          <p14:tracePt t="284650" x="1836738" y="3937000"/>
          <p14:tracePt t="284666" x="1828800" y="3937000"/>
          <p14:tracePt t="284684" x="1808163" y="3937000"/>
          <p14:tracePt t="284700" x="1800225" y="3937000"/>
          <p14:tracePt t="284716" x="1779588" y="3929063"/>
          <p14:tracePt t="284733" x="1765300" y="3929063"/>
          <p14:tracePt t="284750" x="1736725" y="3929063"/>
          <p14:tracePt t="284766" x="1728788" y="3929063"/>
          <p14:tracePt t="284783" x="1722438" y="3929063"/>
          <p14:tracePt t="284799" x="1714500" y="3929063"/>
          <p14:tracePt t="284816" x="1685925" y="3929063"/>
          <p14:tracePt t="284833" x="1665288" y="3929063"/>
          <p14:tracePt t="284849" x="1643063" y="3929063"/>
          <p14:tracePt t="284867" x="1614488" y="3929063"/>
          <p14:tracePt t="284882" x="1593850" y="3937000"/>
          <p14:tracePt t="284900" x="1585913" y="3937000"/>
          <p14:tracePt t="284916" x="1579563" y="3937000"/>
          <p14:tracePt t="284932" x="1571625" y="3937000"/>
          <p14:tracePt t="284949" x="1565275" y="3937000"/>
          <p14:tracePt t="284966" x="1550988" y="3943350"/>
          <p14:tracePt t="284983" x="1543050" y="3943350"/>
          <p14:tracePt t="285033" x="1536700" y="3951288"/>
          <p14:tracePt t="285041" x="1528763" y="3951288"/>
          <p14:tracePt t="285049" x="1500188" y="3965575"/>
          <p14:tracePt t="285050" x="1479550" y="3986213"/>
          <p14:tracePt t="285066" x="1457325" y="3994150"/>
          <p14:tracePt t="285083" x="1450975" y="4014788"/>
          <p14:tracePt t="285099" x="1443038" y="4029075"/>
          <p14:tracePt t="285116" x="1443038" y="4051300"/>
          <p14:tracePt t="285133" x="1436688" y="4065588"/>
          <p14:tracePt t="285149" x="1436688" y="4071938"/>
          <p14:tracePt t="285166" x="1436688" y="4086225"/>
          <p14:tracePt t="285182" x="1436688" y="4108450"/>
          <p14:tracePt t="285198" x="1436688" y="4114800"/>
          <p14:tracePt t="285215" x="1436688" y="4129088"/>
          <p14:tracePt t="285232" x="1436688" y="4151313"/>
          <p14:tracePt t="285248" x="1457325" y="4165600"/>
          <p14:tracePt t="285265" x="1500188" y="4200525"/>
          <p14:tracePt t="285282" x="1508125" y="4208463"/>
          <p14:tracePt t="285298" x="1514475" y="4222750"/>
          <p14:tracePt t="285315" x="1536700" y="4243388"/>
          <p14:tracePt t="285331" x="1557338" y="4265613"/>
          <p14:tracePt t="285348" x="1585913" y="4271963"/>
          <p14:tracePt t="285365" x="1628775" y="4294188"/>
          <p14:tracePt t="285382" x="1636713" y="4300538"/>
          <p14:tracePt t="285399" x="1665288" y="4308475"/>
          <p14:tracePt t="285434" x="1671638" y="4308475"/>
          <p14:tracePt t="285434" x="1679575" y="4308475"/>
          <p14:tracePt t="285449" x="1708150" y="4314825"/>
          <p14:tracePt t="285466" x="1728788" y="4322763"/>
          <p14:tracePt t="285482" x="1757363" y="4322763"/>
          <p14:tracePt t="285499" x="1785938" y="4322763"/>
          <p14:tracePt t="285515" x="1822450" y="4322763"/>
          <p14:tracePt t="285532" x="1836738" y="4322763"/>
          <p14:tracePt t="285548" x="1857375" y="4322763"/>
          <p14:tracePt t="285566" x="1865313" y="4322763"/>
          <p14:tracePt t="285582" x="1871663" y="4322763"/>
          <p14:tracePt t="285599" x="1885950" y="4322763"/>
          <p14:tracePt t="285616" x="1908175" y="4308475"/>
          <p14:tracePt t="285632" x="1914525" y="4300538"/>
          <p14:tracePt t="285648" x="1922463" y="4294188"/>
          <p14:tracePt t="285665" x="1943100" y="4265613"/>
          <p14:tracePt t="285706" x="1943100" y="4257675"/>
          <p14:tracePt t="285711" x="1943100" y="4251325"/>
          <p14:tracePt t="285715" x="1943100" y="4229100"/>
          <p14:tracePt t="285732" x="1936750" y="4222750"/>
          <p14:tracePt t="285748" x="1928813" y="4194175"/>
          <p14:tracePt t="285765" x="1928813" y="4186238"/>
          <p14:tracePt t="285781" x="1928813" y="4171950"/>
          <p14:tracePt t="285799" x="1928813" y="4151313"/>
          <p14:tracePt t="285815" x="1928813" y="4114800"/>
          <p14:tracePt t="285832" x="1928813" y="4100513"/>
          <p14:tracePt t="285848" x="1928813" y="4079875"/>
          <p14:tracePt t="285866" x="1928813" y="4071938"/>
          <p14:tracePt t="285881" x="1928813" y="4043363"/>
          <p14:tracePt t="285898" x="1928813" y="4029075"/>
          <p14:tracePt t="285915" x="1928813" y="4008438"/>
          <p14:tracePt t="285931" x="1922463" y="3986213"/>
          <p14:tracePt t="285948" x="1900238" y="3971925"/>
          <p14:tracePt t="285965" x="1885950" y="3957638"/>
          <p14:tracePt t="285982" x="1865313" y="3951288"/>
          <p14:tracePt t="285998" x="1851025" y="3943350"/>
          <p14:tracePt t="286015" x="1828800" y="3943350"/>
          <p14:tracePt t="286031" x="1822450" y="3943350"/>
          <p14:tracePt t="286048" x="1808163" y="3943350"/>
          <p14:tracePt t="286064" x="1793875" y="3943350"/>
          <p14:tracePt t="286081" x="1765300" y="3937000"/>
          <p14:tracePt t="286098" x="1743075" y="3937000"/>
          <p14:tracePt t="286114" x="1728788" y="3929063"/>
          <p14:tracePt t="286131" x="1714500" y="3929063"/>
          <p14:tracePt t="286148" x="1700213" y="3922713"/>
          <p14:tracePt t="286165" x="1693863" y="3914775"/>
          <p14:tracePt t="286218" x="1665288" y="3914775"/>
          <p14:tracePt t="286228" x="1651000" y="3922713"/>
          <p14:tracePt t="286266" x="1636713" y="3922713"/>
          <p14:tracePt t="286274" x="1608138" y="3943350"/>
          <p14:tracePt t="286290" x="1579563" y="3971925"/>
          <p14:tracePt t="286314" x="1565275" y="4000500"/>
          <p14:tracePt t="286314" x="1557338" y="4014788"/>
          <p14:tracePt t="286331" x="1550988" y="4037013"/>
          <p14:tracePt t="286370" x="1536700" y="4057650"/>
          <p14:tracePt t="286410" x="1536700" y="4071938"/>
          <p14:tracePt t="286426" x="1536700" y="4079875"/>
          <p14:tracePt t="286442" x="1536700" y="4086225"/>
          <p14:tracePt t="287153" x="1522413" y="4079875"/>
          <p14:tracePt t="287153" x="1500188" y="4008438"/>
          <p14:tracePt t="287169" x="1500188" y="3957638"/>
          <p14:tracePt t="287179" x="1465263" y="3900488"/>
          <p14:tracePt t="287179" x="1443038" y="3736975"/>
          <p14:tracePt t="287199" x="1422400" y="3608388"/>
          <p14:tracePt t="287212" x="1408113" y="3514725"/>
          <p14:tracePt t="287229" x="1400175" y="3408363"/>
          <p14:tracePt t="287247" x="1385888" y="3300413"/>
          <p14:tracePt t="287263" x="1357313" y="3200400"/>
          <p14:tracePt t="287279" x="1336675" y="3128963"/>
          <p14:tracePt t="287295" x="1308100" y="3086100"/>
          <p14:tracePt t="287312" x="1279525" y="3014663"/>
          <p14:tracePt t="287329" x="1214438" y="2908300"/>
          <p14:tracePt t="287346" x="1185863" y="2836863"/>
          <p14:tracePt t="287363" x="1157288" y="2786063"/>
          <p14:tracePt t="287379" x="1122363" y="2722563"/>
          <p14:tracePt t="287396" x="1065213" y="2636838"/>
          <p14:tracePt t="287412" x="1036638" y="2579688"/>
          <p14:tracePt t="287430" x="1008063" y="2528888"/>
          <p14:tracePt t="287446" x="993775" y="2465388"/>
          <p14:tracePt t="287463" x="950913" y="2400300"/>
          <p14:tracePt t="287479" x="908050" y="2336800"/>
          <p14:tracePt t="287496" x="885825" y="2265363"/>
          <p14:tracePt t="287512" x="871538" y="2222500"/>
          <p14:tracePt t="287529" x="871538" y="2157413"/>
          <p14:tracePt t="287546" x="871538" y="2136775"/>
          <p14:tracePt t="287562" x="871538" y="2128838"/>
          <p14:tracePt t="287579" x="871538" y="2122488"/>
          <p14:tracePt t="287625" x="871538" y="2114550"/>
          <p14:tracePt t="287633" x="871538" y="2100263"/>
          <p14:tracePt t="287641" x="871538" y="2093913"/>
          <p14:tracePt t="287645" x="871538" y="2085975"/>
          <p14:tracePt t="287661" x="871538" y="2057400"/>
          <p14:tracePt t="287678" x="871538" y="2051050"/>
          <p14:tracePt t="287729" x="850900" y="2036763"/>
          <p14:tracePt t="287745" x="836613" y="2036763"/>
          <p14:tracePt t="287753" x="828675" y="2028825"/>
          <p14:tracePt t="287769" x="793750" y="2028825"/>
          <p14:tracePt t="287777" x="785813" y="2028825"/>
          <p14:tracePt t="287785" x="765175" y="2022475"/>
          <p14:tracePt t="287795" x="736600" y="2014538"/>
          <p14:tracePt t="287811" x="685800" y="2008188"/>
          <p14:tracePt t="287857" x="671513" y="2008188"/>
          <p14:tracePt t="287871" x="657225" y="2008188"/>
          <p14:tracePt t="287877" x="650875" y="2008188"/>
          <p14:tracePt t="287878" x="622300" y="2000250"/>
          <p14:tracePt t="287930" x="614363" y="2000250"/>
          <p14:tracePt t="288170" x="608013" y="2000250"/>
          <p14:tracePt t="288378" x="614363" y="2000250"/>
          <p14:tracePt t="288394" x="636588" y="2000250"/>
          <p14:tracePt t="288410" x="671513" y="2000250"/>
          <p14:tracePt t="288418" x="679450" y="2008188"/>
          <p14:tracePt t="288425" x="700088" y="2022475"/>
          <p14:tracePt t="288431" x="722313" y="2028825"/>
          <p14:tracePt t="288444" x="736600" y="2051050"/>
          <p14:tracePt t="288498" x="742950" y="2051050"/>
          <p14:tracePt t="288506" x="757238" y="2051050"/>
          <p14:tracePt t="288514" x="779463" y="2051050"/>
          <p14:tracePt t="288530" x="785813" y="2051050"/>
          <p14:tracePt t="288536" x="793750" y="2057400"/>
          <p14:tracePt t="288544" x="800100" y="2057400"/>
          <p14:tracePt t="288560" x="822325" y="2065338"/>
          <p14:tracePt t="288560" x="836613" y="2065338"/>
          <p14:tracePt t="288578" x="885825" y="2093913"/>
          <p14:tracePt t="288594" x="900113" y="2093913"/>
          <p14:tracePt t="288611" x="914400" y="2100263"/>
          <p14:tracePt t="288627" x="942975" y="2100263"/>
          <p14:tracePt t="288644" x="979488" y="2100263"/>
          <p14:tracePt t="288660" x="1000125" y="2108200"/>
          <p14:tracePt t="288678" x="1014413" y="2108200"/>
          <p14:tracePt t="288694" x="1042988" y="2108200"/>
          <p14:tracePt t="288710" x="1071563" y="2108200"/>
          <p14:tracePt t="288727" x="1122363" y="2114550"/>
          <p14:tracePt t="288744" x="1157288" y="2136775"/>
          <p14:tracePt t="288760" x="1200150" y="2143125"/>
          <p14:tracePt t="288777" x="1250950" y="2143125"/>
          <p14:tracePt t="288794" x="1279525" y="2151063"/>
          <p14:tracePt t="288810" x="1336675" y="2151063"/>
          <p14:tracePt t="288827" x="1414463" y="2151063"/>
          <p14:tracePt t="288844" x="1493838" y="2151063"/>
          <p14:tracePt t="288860" x="1550988" y="2151063"/>
          <p14:tracePt t="288877" x="1579563" y="2151063"/>
          <p14:tracePt t="288893" x="1622425" y="2151063"/>
          <p14:tracePt t="288910" x="1651000" y="2151063"/>
          <p14:tracePt t="288927" x="1657350" y="2151063"/>
          <p14:tracePt t="288943" x="1693863" y="2151063"/>
          <p14:tracePt t="288960" x="1728788" y="2151063"/>
          <p14:tracePt t="288976" x="1793875" y="2165350"/>
          <p14:tracePt t="288994" x="1836738" y="2165350"/>
          <p14:tracePt t="289010" x="1885950" y="2165350"/>
          <p14:tracePt t="289027" x="1957388" y="2165350"/>
          <p14:tracePt t="289043" x="2000250" y="2165350"/>
          <p14:tracePt t="289060" x="2051050" y="2165350"/>
          <p14:tracePt t="289076" x="2108200" y="2157413"/>
          <p14:tracePt t="289093" x="2143125" y="2157413"/>
          <p14:tracePt t="289110" x="2185988" y="2151063"/>
          <p14:tracePt t="289127" x="2208213" y="2143125"/>
          <p14:tracePt t="289143" x="2228850" y="2143125"/>
          <p14:tracePt t="289160" x="2251075" y="2136775"/>
          <p14:tracePt t="289177" x="2271713" y="2136775"/>
          <p14:tracePt t="289193" x="2308225" y="2128838"/>
          <p14:tracePt t="289210" x="2314575" y="2128838"/>
          <p14:tracePt t="289226" x="2328863" y="2122488"/>
          <p14:tracePt t="289243" x="2336800" y="2100263"/>
          <p14:tracePt t="289259" x="2336800" y="2071688"/>
          <p14:tracePt t="289276" x="2336800" y="2051050"/>
          <p14:tracePt t="289293" x="2336800" y="2014538"/>
          <p14:tracePt t="289309" x="2336800" y="1993900"/>
          <p14:tracePt t="289326" x="2336800" y="1979613"/>
          <p14:tracePt t="289342" x="2336800" y="1951038"/>
          <p14:tracePt t="289359" x="2336800" y="1936750"/>
          <p14:tracePt t="289376" x="2336800" y="1928813"/>
          <p14:tracePt t="289392" x="2322513" y="1893888"/>
          <p14:tracePt t="289409" x="2308225" y="1885950"/>
          <p14:tracePt t="289426" x="2293938" y="1871663"/>
          <p14:tracePt t="289443" x="2279650" y="1865313"/>
          <p14:tracePt t="289460" x="2265363" y="1857375"/>
          <p14:tracePt t="289476" x="2251075" y="1851025"/>
          <p14:tracePt t="289493" x="2222500" y="1828800"/>
          <p14:tracePt t="289510" x="2208213" y="1822450"/>
          <p14:tracePt t="289526" x="2193925" y="1822450"/>
          <p14:tracePt t="289543" x="2185988" y="1814513"/>
          <p14:tracePt t="289578" x="2179638" y="1814513"/>
          <p14:tracePt t="289578" x="2171700" y="1808163"/>
          <p14:tracePt t="289593" x="2143125" y="1808163"/>
          <p14:tracePt t="289610" x="2122488" y="1793875"/>
          <p14:tracePt t="289626" x="2108200" y="1793875"/>
          <p14:tracePt t="289642" x="2079625" y="1793875"/>
          <p14:tracePt t="289659" x="2043113" y="1793875"/>
          <p14:tracePt t="289676" x="2000250" y="1793875"/>
          <p14:tracePt t="289693" x="1985963" y="1793875"/>
          <p14:tracePt t="289709" x="1943100" y="1793875"/>
          <p14:tracePt t="289725" x="1908175" y="1793875"/>
          <p14:tracePt t="289742" x="1865313" y="1793875"/>
          <p14:tracePt t="289759" x="1822450" y="1793875"/>
          <p14:tracePt t="289775" x="1779588" y="1793875"/>
          <p14:tracePt t="289792" x="1736725" y="1793875"/>
          <p14:tracePt t="289809" x="1628775" y="1793875"/>
          <p14:tracePt t="289825" x="1579563" y="1793875"/>
          <p14:tracePt t="289842" x="1536700" y="1793875"/>
          <p14:tracePt t="289858" x="1500188" y="1785938"/>
          <p14:tracePt t="289876" x="1457325" y="1785938"/>
          <p14:tracePt t="289891" x="1436688" y="1771650"/>
          <p14:tracePt t="289908" x="1408113" y="1771650"/>
          <p14:tracePt t="289925" x="1365250" y="1765300"/>
          <p14:tracePt t="289941" x="1285875" y="1736725"/>
          <p14:tracePt t="289959" x="1243013" y="1736725"/>
          <p14:tracePt t="289975" x="1200150" y="1736725"/>
          <p14:tracePt t="289992" x="1165225" y="1736725"/>
          <p14:tracePt t="290008" x="1122363" y="1736725"/>
          <p14:tracePt t="290008" x="1108075" y="1736725"/>
          <p14:tracePt t="290025" x="1050925" y="1736725"/>
          <p14:tracePt t="290041" x="1008063" y="1736725"/>
          <p14:tracePt t="290058" x="965200" y="1736725"/>
          <p14:tracePt t="290075" x="900113" y="1736725"/>
          <p14:tracePt t="290091" x="842963" y="1736725"/>
          <p14:tracePt t="290108" x="814388" y="1736725"/>
          <p14:tracePt t="290124" x="765175" y="1736725"/>
          <p14:tracePt t="290142" x="750888" y="1736725"/>
          <p14:tracePt t="290158" x="728663" y="1736725"/>
          <p14:tracePt t="290175" x="708025" y="1736725"/>
          <p14:tracePt t="290191" x="671513" y="1736725"/>
          <p14:tracePt t="290208" x="642938" y="1736725"/>
          <p14:tracePt t="290224" x="593725" y="1736725"/>
          <p14:tracePt t="290241" x="565150" y="1736725"/>
          <p14:tracePt t="290258" x="528638" y="1736725"/>
          <p14:tracePt t="290274" x="514350" y="1736725"/>
          <p14:tracePt t="290291" x="493713" y="1736725"/>
          <p14:tracePt t="290308" x="479425" y="1736725"/>
          <p14:tracePt t="290325" x="457200" y="1736725"/>
          <p14:tracePt t="290342" x="442913" y="1736725"/>
          <p14:tracePt t="290358" x="414338" y="1736725"/>
          <p14:tracePt t="290402" x="407988" y="1743075"/>
          <p14:tracePt t="290410" x="379413" y="1743075"/>
          <p14:tracePt t="290426" x="357188" y="1751013"/>
          <p14:tracePt t="290432" x="350838" y="1757363"/>
          <p14:tracePt t="290441" x="328613" y="1765300"/>
          <p14:tracePt t="290458" x="322263" y="1771650"/>
          <p14:tracePt t="290475" x="293688" y="1793875"/>
          <p14:tracePt t="290491" x="285750" y="1800225"/>
          <p14:tracePt t="290508" x="271463" y="1814513"/>
          <p14:tracePt t="290524" x="265113" y="1851025"/>
          <p14:tracePt t="290542" x="265113" y="1857375"/>
          <p14:tracePt t="290558" x="265113" y="1885950"/>
          <p14:tracePt t="290574" x="265113" y="1908175"/>
          <p14:tracePt t="290633" x="265113" y="1936750"/>
          <p14:tracePt t="290641" x="265113" y="1957388"/>
          <p14:tracePt t="290658" x="293688" y="1971675"/>
          <p14:tracePt t="290659" x="314325" y="1979613"/>
          <p14:tracePt t="290674" x="357188" y="1985963"/>
          <p14:tracePt t="290707" x="400050" y="1993900"/>
          <p14:tracePt t="290708" x="428625" y="2008188"/>
          <p14:tracePt t="290724" x="457200" y="2008188"/>
          <p14:tracePt t="290741" x="485775" y="2008188"/>
          <p14:tracePt t="290757" x="508000" y="2022475"/>
          <p14:tracePt t="290774" x="542925" y="2022475"/>
          <p14:tracePt t="290791" x="571500" y="2028825"/>
          <p14:tracePt t="290808" x="622300" y="2028825"/>
          <p14:tracePt t="290824" x="665163" y="2028825"/>
          <p14:tracePt t="290841" x="722313" y="2028825"/>
          <p14:tracePt t="290857" x="765175" y="2028825"/>
          <p14:tracePt t="290875" x="785813" y="2028825"/>
          <p14:tracePt t="290890" x="800100" y="2022475"/>
          <p14:tracePt t="290937" x="814388" y="2022475"/>
          <p14:tracePt t="290945" x="828675" y="2022475"/>
          <p14:tracePt t="290951" x="850900" y="2014538"/>
          <p14:tracePt t="290976" x="865188" y="2014538"/>
          <p14:tracePt t="291001" x="871538" y="2014538"/>
          <p14:tracePt t="291105" x="865188" y="2014538"/>
          <p14:tracePt t="291113" x="793750" y="1979613"/>
          <p14:tracePt t="291121" x="785813" y="1979613"/>
          <p14:tracePt t="291129" x="765175" y="1979613"/>
          <p14:tracePt t="291140" x="722313" y="1979613"/>
          <p14:tracePt t="291157" x="693738" y="1979613"/>
          <p14:tracePt t="291174" x="657225" y="1979613"/>
          <p14:tracePt t="291191" x="642938" y="1979613"/>
          <p14:tracePt t="291207" x="622300" y="1979613"/>
          <p14:tracePt t="291224" x="614363" y="1979613"/>
          <p14:tracePt t="291241" x="579438" y="1979613"/>
          <p14:tracePt t="291257" x="514350" y="2014538"/>
          <p14:tracePt t="291274" x="465138" y="2085975"/>
          <p14:tracePt t="291291" x="400050" y="2193925"/>
          <p14:tracePt t="291307" x="328613" y="2293938"/>
          <p14:tracePt t="291324" x="228600" y="2422525"/>
          <p14:tracePt t="291340" x="107950" y="2593975"/>
          <p14:tracePt t="291357" x="36513" y="2708275"/>
          <p14:tracePt t="291373" x="0" y="2857500"/>
          <p14:tracePt t="291390" x="0" y="3008313"/>
          <p14:tracePt t="291407" x="0" y="3179763"/>
          <p14:tracePt t="291423" x="0" y="3294063"/>
          <p14:tracePt t="291440" x="0" y="3408363"/>
          <p14:tracePt t="291456" x="0" y="3500438"/>
          <p14:tracePt t="291456" x="0" y="3529013"/>
          <p14:tracePt t="291474" x="0" y="3622675"/>
          <p14:tracePt t="291490" x="0" y="3700463"/>
          <p14:tracePt t="291506" x="50800" y="3779838"/>
          <p14:tracePt t="291523" x="100013" y="3871913"/>
          <p14:tracePt t="291539" x="193675" y="3965575"/>
          <p14:tracePt t="291556" x="279400" y="4071938"/>
          <p14:tracePt t="291572" x="342900" y="4157663"/>
          <p14:tracePt t="291590" x="385763" y="4208463"/>
          <p14:tracePt t="291606" x="428625" y="4251325"/>
          <p14:tracePt t="291623" x="493713" y="4300538"/>
          <p14:tracePt t="291639" x="550863" y="4329113"/>
          <p14:tracePt t="291656" x="593725" y="4371975"/>
          <p14:tracePt t="291673" x="608013" y="4379913"/>
          <p14:tracePt t="291690" x="642938" y="4394200"/>
          <p14:tracePt t="291707" x="671513" y="4394200"/>
          <p14:tracePt t="291723" x="728663" y="4394200"/>
          <p14:tracePt t="291740" x="771525" y="4394200"/>
          <p14:tracePt t="291756" x="800100" y="4394200"/>
          <p14:tracePt t="291773" x="808038" y="4394200"/>
          <p14:tracePt t="291809" x="822325" y="4386263"/>
          <p14:tracePt t="291817" x="828675" y="4379913"/>
          <p14:tracePt t="291825" x="836613" y="4357688"/>
          <p14:tracePt t="291840" x="850900" y="4343400"/>
          <p14:tracePt t="291856" x="850900" y="4329113"/>
          <p14:tracePt t="291872" x="850900" y="4322763"/>
          <p14:tracePt t="291889" x="850900" y="4294188"/>
          <p14:tracePt t="291905" x="850900" y="4286250"/>
          <p14:tracePt t="291993" x="850900" y="4271963"/>
          <p14:tracePt t="292009" x="842963" y="4257675"/>
          <p14:tracePt t="292009" x="842963" y="4251325"/>
          <p14:tracePt t="292065" x="842963" y="4243388"/>
          <p14:tracePt t="292073" x="836613" y="4237038"/>
          <p14:tracePt t="292618" x="822325" y="4208463"/>
          <p14:tracePt t="292625" x="828675" y="4157663"/>
          <p14:tracePt t="292633" x="865188" y="4065588"/>
          <p14:tracePt t="292641" x="922338" y="3865563"/>
          <p14:tracePt t="292656" x="942975" y="3671888"/>
          <p14:tracePt t="292671" x="957263" y="3514725"/>
          <p14:tracePt t="292688" x="957263" y="3408363"/>
          <p14:tracePt t="292706" x="957263" y="3379788"/>
          <p14:tracePt t="292721" x="979488" y="3314700"/>
          <p14:tracePt t="292739" x="993775" y="3265488"/>
          <p14:tracePt t="292754" x="1022350" y="3194050"/>
          <p14:tracePt t="292771" x="1036638" y="3143250"/>
          <p14:tracePt t="292788" x="1042988" y="3086100"/>
          <p14:tracePt t="292805" x="1050925" y="3028950"/>
          <p14:tracePt t="292821" x="1050925" y="2994025"/>
          <p14:tracePt t="292837" x="1071563" y="2957513"/>
          <p14:tracePt t="292854" x="1071563" y="2914650"/>
          <p14:tracePt t="292871" x="1079500" y="2865438"/>
          <p14:tracePt t="292888" x="1085850" y="2808288"/>
          <p14:tracePt t="292904" x="1100138" y="2771775"/>
          <p14:tracePt t="292904" x="1108075" y="2757488"/>
          <p14:tracePt t="292922" x="1122363" y="2722563"/>
          <p14:tracePt t="292937" x="1128713" y="2686050"/>
          <p14:tracePt t="292955" x="1193800" y="2614613"/>
          <p14:tracePt t="292970" x="1328738" y="2514600"/>
          <p14:tracePt t="292987" x="1479550" y="2428875"/>
          <p14:tracePt t="293004" x="1528763" y="2400300"/>
          <p14:tracePt t="293021" x="1550988" y="2386013"/>
          <p14:tracePt t="293038" x="1565275" y="2365375"/>
          <p14:tracePt t="293054" x="1593850" y="2351088"/>
          <p14:tracePt t="293071" x="1608138" y="2343150"/>
          <p14:tracePt t="293087" x="1622425" y="2322513"/>
          <p14:tracePt t="293194" x="1608138" y="2322513"/>
          <p14:tracePt t="293202" x="1550988" y="2328863"/>
          <p14:tracePt t="293210" x="1493838" y="2343150"/>
          <p14:tracePt t="293221" x="1436688" y="2365375"/>
          <p14:tracePt t="293237" x="1393825" y="2371725"/>
          <p14:tracePt t="293254" x="1350963" y="2371725"/>
          <p14:tracePt t="293270" x="1314450" y="2386013"/>
          <p14:tracePt t="293288" x="1300163" y="2393950"/>
          <p14:tracePt t="293304" x="1293813" y="2393950"/>
          <p14:tracePt t="293321" x="1265238" y="2408238"/>
          <p14:tracePt t="293338" x="1228725" y="2414588"/>
          <p14:tracePt t="293353" x="1200150" y="2422525"/>
          <p14:tracePt t="293370" x="1193800" y="2422525"/>
          <p14:tracePt t="293386" x="1179513" y="2428875"/>
          <p14:tracePt t="293404" x="1165225" y="2428875"/>
          <p14:tracePt t="293420" x="1108075" y="2443163"/>
          <p14:tracePt t="293437" x="1085850" y="2457450"/>
          <p14:tracePt t="293453" x="1065213" y="2465388"/>
          <p14:tracePt t="293470" x="1022350" y="2471738"/>
          <p14:tracePt t="293487" x="979488" y="2486025"/>
          <p14:tracePt t="293503" x="965200" y="2493963"/>
          <p14:tracePt t="293520" x="922338" y="2493963"/>
          <p14:tracePt t="293536" x="893763" y="2493963"/>
          <p14:tracePt t="293554" x="879475" y="2493963"/>
          <p14:tracePt t="293569" x="857250" y="2493963"/>
          <p14:tracePt t="293587" x="822325" y="2493963"/>
          <p14:tracePt t="293603" x="793750" y="2493963"/>
          <p14:tracePt t="293620" x="771525" y="2493963"/>
          <p14:tracePt t="293637" x="742950" y="2486025"/>
          <p14:tracePt t="293690" x="736600" y="2479675"/>
          <p14:tracePt t="293722" x="714375" y="2479675"/>
          <p14:tracePt t="293730" x="708025" y="2471738"/>
          <p14:tracePt t="293738" x="700088" y="2471738"/>
          <p14:tracePt t="293818" x="685800" y="2465388"/>
          <p14:tracePt t="293850" x="671513" y="2451100"/>
          <p14:tracePt t="293869" x="665163" y="2443163"/>
          <p14:tracePt t="293870" x="650875" y="2414588"/>
          <p14:tracePt t="293887" x="642938" y="2408238"/>
          <p14:tracePt t="293903" x="628650" y="2400300"/>
          <p14:tracePt t="293920" x="622300" y="2393950"/>
          <p14:tracePt t="293936" x="608013" y="2379663"/>
          <p14:tracePt t="293953" x="593725" y="2351088"/>
          <p14:tracePt t="293970" x="585788" y="2343150"/>
          <p14:tracePt t="293986" x="579438" y="2336800"/>
          <p14:tracePt t="294003" x="571500" y="2322513"/>
          <p14:tracePt t="294049" x="565150" y="2314575"/>
          <p14:tracePt t="294065" x="557213" y="2308225"/>
          <p14:tracePt t="294073" x="550863" y="2300288"/>
          <p14:tracePt t="294225" x="550863" y="2293938"/>
          <p14:tracePt t="294233" x="550863" y="2286000"/>
          <p14:tracePt t="294252" x="550863" y="2265363"/>
          <p14:tracePt t="294281" x="557213" y="2257425"/>
          <p14:tracePt t="294402" x="557213" y="2243138"/>
          <p14:tracePt t="294458" x="557213" y="2228850"/>
          <p14:tracePt t="294473" x="557213" y="2222500"/>
          <p14:tracePt t="294505" x="565150" y="2214563"/>
          <p14:tracePt t="294513" x="579438" y="2200275"/>
          <p14:tracePt t="294521" x="585788" y="2193925"/>
          <p14:tracePt t="294529" x="593725" y="2185988"/>
          <p14:tracePt t="294537" x="614363" y="2179638"/>
          <p14:tracePt t="294553" x="622300" y="2179638"/>
          <p14:tracePt t="294569" x="642938" y="2171700"/>
          <p14:tracePt t="294649" x="657225" y="2171700"/>
          <p14:tracePt t="294665" x="665163" y="2171700"/>
          <p14:tracePt t="294673" x="671513" y="2171700"/>
          <p14:tracePt t="294689" x="693738" y="2171700"/>
          <p14:tracePt t="294689" x="700088" y="2171700"/>
          <p14:tracePt t="294705" x="722313" y="2171700"/>
          <p14:tracePt t="294718" x="742950" y="2171700"/>
          <p14:tracePt t="294721" x="793750" y="2171700"/>
          <p14:tracePt t="294735" x="836613" y="2171700"/>
          <p14:tracePt t="294751" x="850900" y="2171700"/>
          <p14:tracePt t="294768" x="879475" y="2171700"/>
          <p14:tracePt t="294768" x="885825" y="2171700"/>
          <p14:tracePt t="294786" x="928688" y="2171700"/>
          <p14:tracePt t="294801" x="971550" y="2171700"/>
          <p14:tracePt t="294818" x="1050925" y="2171700"/>
          <p14:tracePt t="294835" x="1128713" y="2171700"/>
          <p14:tracePt t="294851" x="1193800" y="2171700"/>
          <p14:tracePt t="294868" x="1236663" y="2171700"/>
          <p14:tracePt t="294884" x="1243013" y="2171700"/>
          <p14:tracePt t="294901" x="1250950" y="2171700"/>
          <p14:tracePt t="294945" x="1265238" y="2171700"/>
          <p14:tracePt t="294977" x="1271588" y="2171700"/>
          <p14:tracePt t="294985" x="1293813" y="2171700"/>
          <p14:tracePt t="294993" x="1314450" y="2171700"/>
          <p14:tracePt t="295002" x="1328738" y="2171700"/>
          <p14:tracePt t="295018" x="1343025" y="2171700"/>
          <p14:tracePt t="295258" x="1336675" y="2171700"/>
          <p14:tracePt t="295266" x="1322388" y="2171700"/>
          <p14:tracePt t="295274" x="1314450" y="2171700"/>
          <p14:tracePt t="295385" x="1293813" y="2165350"/>
          <p14:tracePt t="295393" x="1250950" y="2128838"/>
          <p14:tracePt t="295401" x="1222375" y="2100263"/>
          <p14:tracePt t="295403" x="1157288" y="2014538"/>
          <p14:tracePt t="295418" x="1122363" y="1943100"/>
          <p14:tracePt t="295434" x="1100138" y="1885950"/>
          <p14:tracePt t="295451" x="1071563" y="1822450"/>
          <p14:tracePt t="295467" x="1065213" y="1743075"/>
          <p14:tracePt t="295484" x="1065213" y="1708150"/>
          <p14:tracePt t="295500" x="1050925" y="1679575"/>
          <p14:tracePt t="295517" x="1042988" y="1643063"/>
          <p14:tracePt t="295534" x="1042988" y="1636713"/>
          <p14:tracePt t="295551" x="1042988" y="1614488"/>
          <p14:tracePt t="295567" x="1042988" y="1600200"/>
          <p14:tracePt t="295583" x="1042988" y="1585913"/>
          <p14:tracePt t="295600" x="1028700" y="1565275"/>
          <p14:tracePt t="295698" x="1028700" y="1557338"/>
          <p14:tracePt t="295714" x="1028700" y="1543050"/>
          <p14:tracePt t="295810" x="1022350" y="1536700"/>
          <p14:tracePt t="295818" x="1000125" y="1485900"/>
          <p14:tracePt t="295834" x="979488" y="1471613"/>
          <p14:tracePt t="295842" x="971550" y="1436688"/>
          <p14:tracePt t="295850" x="957263" y="1400175"/>
          <p14:tracePt t="295867" x="928688" y="1365250"/>
          <p14:tracePt t="295883" x="914400" y="1322388"/>
          <p14:tracePt t="295900" x="893763" y="1285875"/>
          <p14:tracePt t="295916" x="885825" y="1265238"/>
          <p14:tracePt t="295933" x="871538" y="1236663"/>
          <p14:tracePt t="295950" x="850900" y="1208088"/>
          <p14:tracePt t="295967" x="836613" y="1179513"/>
          <p14:tracePt t="295983" x="836613" y="1171575"/>
          <p14:tracePt t="295999" x="828675" y="1157288"/>
          <p14:tracePt t="296393" x="828675" y="1193800"/>
          <p14:tracePt t="296401" x="828675" y="1214438"/>
          <p14:tracePt t="296404" x="828675" y="1236663"/>
          <p14:tracePt t="296416" x="828675" y="1285875"/>
          <p14:tracePt t="296432" x="808038" y="1385888"/>
          <p14:tracePt t="296449" x="808038" y="1408113"/>
          <p14:tracePt t="296465" x="800100" y="1450975"/>
          <p14:tracePt t="296483" x="800100" y="1457325"/>
          <p14:tracePt t="296499" x="800100" y="1465263"/>
          <p14:tracePt t="296516" x="800100" y="1479550"/>
          <p14:tracePt t="296532" x="800100" y="1485900"/>
          <p14:tracePt t="296549" x="800100" y="1500188"/>
          <p14:tracePt t="296566" x="800100" y="1514475"/>
          <p14:tracePt t="296582" x="800100" y="1528763"/>
          <p14:tracePt t="296650" x="800100" y="1536700"/>
          <p14:tracePt t="296810" x="808038" y="1522413"/>
          <p14:tracePt t="296818" x="808038" y="1493838"/>
          <p14:tracePt t="296832" x="808038" y="1465263"/>
          <p14:tracePt t="296834" x="822325" y="1400175"/>
          <p14:tracePt t="296834" x="822325" y="1371600"/>
          <p14:tracePt t="296850" x="828675" y="1308100"/>
          <p14:tracePt t="296866" x="828675" y="1285875"/>
          <p14:tracePt t="296882" x="828675" y="1265238"/>
          <p14:tracePt t="296899" x="828675" y="1250950"/>
          <p14:tracePt t="296915" x="828675" y="1243013"/>
          <p14:tracePt t="296932" x="828675" y="1228725"/>
          <p14:tracePt t="296949" x="857250" y="1208088"/>
          <p14:tracePt t="296965" x="865188" y="1193800"/>
          <p14:tracePt t="296982" x="865188" y="1185863"/>
          <p14:tracePt t="297082" x="871538" y="1179513"/>
          <p14:tracePt t="297090" x="893763" y="1214438"/>
          <p14:tracePt t="297098" x="893763" y="1222375"/>
          <p14:tracePt t="297106" x="914400" y="1265238"/>
          <p14:tracePt t="297115" x="942975" y="1308100"/>
          <p14:tracePt t="297132" x="971550" y="1336675"/>
          <p14:tracePt t="297148" x="1000125" y="1371600"/>
          <p14:tracePt t="297165" x="1022350" y="1422400"/>
          <p14:tracePt t="297181" x="1042988" y="1450975"/>
          <p14:tracePt t="297198" x="1079500" y="1465263"/>
          <p14:tracePt t="297214" x="1122363" y="1465263"/>
          <p14:tracePt t="297231" x="1165225" y="1465263"/>
          <p14:tracePt t="297248" x="1243013" y="1465263"/>
          <p14:tracePt t="297265" x="1400175" y="1465263"/>
          <p14:tracePt t="297281" x="1479550" y="1465263"/>
          <p14:tracePt t="297298" x="1571625" y="1465263"/>
          <p14:tracePt t="297314" x="1628775" y="1465263"/>
          <p14:tracePt t="297332" x="1728788" y="1465263"/>
          <p14:tracePt t="297347" x="1885950" y="1450975"/>
          <p14:tracePt t="297364" x="1928813" y="1450975"/>
          <p14:tracePt t="297381" x="2036763" y="1436688"/>
          <p14:tracePt t="297397" x="2065338" y="1428750"/>
          <p14:tracePt t="297414" x="2079625" y="1428750"/>
          <p14:tracePt t="297430" x="2108200" y="1428750"/>
          <p14:tracePt t="297448" x="2122488" y="1422400"/>
          <p14:tracePt t="297464" x="2171700" y="1422400"/>
          <p14:tracePt t="297464" x="2208213" y="1408113"/>
          <p14:tracePt t="297482" x="2243138" y="1400175"/>
          <p14:tracePt t="297497" x="2257425" y="1393825"/>
          <p14:tracePt t="297545" x="2279650" y="1393825"/>
          <p14:tracePt t="297730" x="2286000" y="1393825"/>
          <p14:tracePt t="297762" x="2286000" y="1400175"/>
          <p14:tracePt t="297770" x="2286000" y="1408113"/>
          <p14:tracePt t="297786" x="2286000" y="1422400"/>
          <p14:tracePt t="297802" x="2286000" y="1443038"/>
          <p14:tracePt t="297810" x="2265363" y="1450975"/>
          <p14:tracePt t="297815" x="2251075" y="1450975"/>
          <p14:tracePt t="297831" x="2214563" y="1457325"/>
          <p14:tracePt t="297847" x="2193925" y="1471613"/>
          <p14:tracePt t="297847" x="2179638" y="1471613"/>
          <p14:tracePt t="297866" x="2165350" y="1471613"/>
          <p14:tracePt t="297880" x="2085975" y="1485900"/>
          <p14:tracePt t="297898" x="2071688" y="1485900"/>
          <p14:tracePt t="297914" x="2051050" y="1485900"/>
          <p14:tracePt t="297931" x="2036763" y="1493838"/>
          <p14:tracePt t="297970" x="2028825" y="1493838"/>
          <p14:tracePt t="297980" x="1993900" y="1493838"/>
          <p14:tracePt t="297986" x="1957388" y="1493838"/>
          <p14:tracePt t="298000" x="1922463" y="1493838"/>
          <p14:tracePt t="298014" x="1851025" y="1493838"/>
          <p14:tracePt t="298030" x="1765300" y="1493838"/>
          <p14:tracePt t="298047" x="1693863" y="1479550"/>
          <p14:tracePt t="298063" x="1679575" y="1479550"/>
          <p14:tracePt t="298106" x="1671638" y="1471613"/>
          <p14:tracePt t="298113" x="1665288" y="1471613"/>
          <p14:tracePt t="298114" x="1643063" y="1465263"/>
          <p14:tracePt t="298130" x="1628775" y="1457325"/>
          <p14:tracePt t="298147" x="1608138" y="1428750"/>
          <p14:tracePt t="298163" x="1585913" y="1422400"/>
          <p14:tracePt t="298180" x="1571625" y="1414463"/>
          <p14:tracePt t="298197" x="1557338" y="1400175"/>
          <p14:tracePt t="298242" x="1543050" y="1379538"/>
          <p14:tracePt t="298249" x="1528763" y="1350963"/>
          <p14:tracePt t="298257" x="1522413" y="1343025"/>
          <p14:tracePt t="298264" x="1514475" y="1336675"/>
          <p14:tracePt t="298280" x="1514475" y="1314450"/>
          <p14:tracePt t="298297" x="1508125" y="1300163"/>
          <p14:tracePt t="298313" x="1508125" y="1279525"/>
          <p14:tracePt t="298330" x="1508125" y="1271588"/>
          <p14:tracePt t="298401" x="1514475" y="1250950"/>
          <p14:tracePt t="298417" x="1522413" y="1250950"/>
          <p14:tracePt t="298425" x="1528763" y="1250950"/>
          <p14:tracePt t="298433" x="1550988" y="1236663"/>
          <p14:tracePt t="298447" x="1585913" y="1236663"/>
          <p14:tracePt t="298463" x="1600200" y="1228725"/>
          <p14:tracePt t="298479" x="1628775" y="1228725"/>
          <p14:tracePt t="298496" x="1665288" y="1228725"/>
          <p14:tracePt t="298512" x="1679575" y="1222375"/>
          <p14:tracePt t="298530" x="1708150" y="1222375"/>
          <p14:tracePt t="298546" x="1722438" y="1222375"/>
          <p14:tracePt t="298563" x="1765300" y="1222375"/>
          <p14:tracePt t="298579" x="1808163" y="1222375"/>
          <p14:tracePt t="298596" x="1843088" y="1214438"/>
          <p14:tracePt t="298612" x="1865313" y="1214438"/>
          <p14:tracePt t="298629" x="1914525" y="1193800"/>
          <p14:tracePt t="298646" x="1936750" y="1193800"/>
          <p14:tracePt t="298662" x="1965325" y="1193800"/>
          <p14:tracePt t="298680" x="1993900" y="1193800"/>
          <p14:tracePt t="298695" x="2008188" y="1193800"/>
          <p14:tracePt t="298712" x="2014538" y="1193800"/>
          <p14:tracePt t="298729" x="2043113" y="1193800"/>
          <p14:tracePt t="298746" x="2065338" y="1193800"/>
          <p14:tracePt t="298762" x="2079625" y="1200150"/>
          <p14:tracePt t="298780" x="2100263" y="1200150"/>
          <p14:tracePt t="298796" x="2122488" y="1208088"/>
          <p14:tracePt t="298813" x="2157413" y="1236663"/>
          <p14:tracePt t="298829" x="2214563" y="1265238"/>
          <p14:tracePt t="298846" x="2243138" y="1285875"/>
          <p14:tracePt t="298863" x="2271713" y="1300163"/>
          <p14:tracePt t="298879" x="2286000" y="1308100"/>
          <p14:tracePt t="298896" x="2293938" y="1314450"/>
          <p14:tracePt t="298946" x="2300288" y="1322388"/>
          <p14:tracePt t="298962" x="2308225" y="1328738"/>
          <p14:tracePt t="298965" x="2322513" y="1336675"/>
          <p14:tracePt t="298979" x="2322513" y="1343025"/>
          <p14:tracePt t="298996" x="2328863" y="1357313"/>
          <p14:tracePt t="299058" x="2328863" y="1365250"/>
          <p14:tracePt t="299074" x="2328863" y="1379538"/>
          <p14:tracePt t="299106" x="2328863" y="1385888"/>
          <p14:tracePt t="299113" x="2328863" y="1400175"/>
          <p14:tracePt t="299138" x="2322513" y="1408113"/>
          <p14:tracePt t="299170" x="2308225" y="1414463"/>
          <p14:tracePt t="299178" x="2300288" y="1414463"/>
          <p14:tracePt t="299179" x="2286000" y="1414463"/>
          <p14:tracePt t="299196" x="2271713" y="1428750"/>
          <p14:tracePt t="299212" x="2257425" y="1428750"/>
          <p14:tracePt t="299229" x="2251075" y="1436688"/>
          <p14:tracePt t="299245" x="2214563" y="1443038"/>
          <p14:tracePt t="299262" x="2200275" y="1443038"/>
          <p14:tracePt t="299278" x="2179638" y="1443038"/>
          <p14:tracePt t="299295" x="2157413" y="1443038"/>
          <p14:tracePt t="299312" x="2136775" y="1443038"/>
          <p14:tracePt t="299328" x="2108200" y="1443038"/>
          <p14:tracePt t="299346" x="2093913" y="1443038"/>
          <p14:tracePt t="299362" x="2071688" y="1443038"/>
          <p14:tracePt t="299379" x="2022475" y="1443038"/>
          <p14:tracePt t="299395" x="2000250" y="1443038"/>
          <p14:tracePt t="299412" x="1971675" y="1443038"/>
          <p14:tracePt t="299428" x="1943100" y="1443038"/>
          <p14:tracePt t="299445" x="1928813" y="1443038"/>
          <p14:tracePt t="299462" x="1908175" y="1443038"/>
          <p14:tracePt t="299478" x="1885950" y="1443038"/>
          <p14:tracePt t="299495" x="1843088" y="1443038"/>
          <p14:tracePt t="299511" x="1822450" y="1443038"/>
          <p14:tracePt t="299528" x="1814513" y="1443038"/>
          <p14:tracePt t="299544" x="1785938" y="1443038"/>
          <p14:tracePt t="299561" x="1779588" y="1443038"/>
          <p14:tracePt t="299577" x="1771650" y="1443038"/>
          <p14:tracePt t="299617" x="1765300" y="1443038"/>
          <p14:tracePt t="299625" x="1751013" y="1443038"/>
          <p14:tracePt t="299632" x="1736725" y="1443038"/>
          <p14:tracePt t="299644" x="1714500" y="1443038"/>
          <p14:tracePt t="299661" x="1700213" y="1443038"/>
          <p14:tracePt t="299679" x="1679575" y="1436688"/>
          <p14:tracePt t="299694" x="1651000" y="1414463"/>
          <p14:tracePt t="299712" x="1636713" y="1385888"/>
          <p14:tracePt t="299728" x="1614488" y="1379538"/>
          <p14:tracePt t="299762" x="1608138" y="1371600"/>
          <p14:tracePt t="299762" x="1565275" y="1336675"/>
          <p14:tracePt t="299778" x="1550988" y="1328738"/>
          <p14:tracePt t="299794" x="1528763" y="1322388"/>
          <p14:tracePt t="299833" x="1522413" y="1314450"/>
          <p14:tracePt t="299873" x="1522413" y="1308100"/>
          <p14:tracePt t="299894" x="1522413" y="1300163"/>
          <p14:tracePt t="299921" x="1522413" y="1293813"/>
          <p14:tracePt t="299937" x="1522413" y="1279525"/>
          <p14:tracePt t="299969" x="1522413" y="1271588"/>
          <p14:tracePt t="299985" x="1528763" y="1250950"/>
          <p14:tracePt t="300002" x="1536700" y="1243013"/>
          <p14:tracePt t="300018" x="1557338" y="1228725"/>
          <p14:tracePt t="300034" x="1565275" y="1228725"/>
          <p14:tracePt t="300038" x="1571625" y="1222375"/>
          <p14:tracePt t="300044" x="1579563" y="1222375"/>
          <p14:tracePt t="300061" x="1593850" y="1214438"/>
          <p14:tracePt t="300077" x="1600200" y="1214438"/>
          <p14:tracePt t="300094" x="1614488" y="1214438"/>
          <p14:tracePt t="300111" x="1622425" y="1208088"/>
          <p14:tracePt t="300128" x="1657350" y="1185863"/>
          <p14:tracePt t="300186" x="1665288" y="1185863"/>
          <p14:tracePt t="300202" x="1679575" y="1185863"/>
          <p14:tracePt t="300218" x="1685925" y="1185863"/>
          <p14:tracePt t="300228" x="1693863" y="1185863"/>
          <p14:tracePt t="300229" x="1700213" y="1185863"/>
          <p14:tracePt t="300244" x="1722438" y="1185863"/>
          <p14:tracePt t="300260" x="1728788" y="1185863"/>
          <p14:tracePt t="300277" x="1757363" y="1185863"/>
          <p14:tracePt t="300294" x="1771650" y="1185863"/>
          <p14:tracePt t="300310" x="1800225" y="1185863"/>
          <p14:tracePt t="300327" x="1836738" y="1185863"/>
          <p14:tracePt t="300344" x="1851025" y="1185863"/>
          <p14:tracePt t="300360" x="1879600" y="1185863"/>
          <p14:tracePt t="300377" x="1885950" y="1185863"/>
          <p14:tracePt t="300393" x="1908175" y="1185863"/>
          <p14:tracePt t="300410" x="1914525" y="1185863"/>
          <p14:tracePt t="300427" x="1928813" y="1185863"/>
          <p14:tracePt t="300443" x="1951038" y="1185863"/>
          <p14:tracePt t="300460" x="1965325" y="1185863"/>
          <p14:tracePt t="300476" x="1985963" y="1185863"/>
          <p14:tracePt t="300494" x="2000250" y="1185863"/>
          <p14:tracePt t="300510" x="2028825" y="1185863"/>
          <p14:tracePt t="300526" x="2065338" y="1185863"/>
          <p14:tracePt t="300543" x="2085975" y="1185863"/>
          <p14:tracePt t="300559" x="2093913" y="1193800"/>
          <p14:tracePt t="300577" x="2108200" y="1200150"/>
          <p14:tracePt t="300633" x="2128838" y="1214438"/>
          <p14:tracePt t="300649" x="2136775" y="1222375"/>
          <p14:tracePt t="300753" x="2143125" y="1228725"/>
          <p14:tracePt t="300761" x="2151063" y="1236663"/>
          <p14:tracePt t="300802" x="2157413" y="1243013"/>
          <p14:tracePt t="300841" x="2171700" y="1257300"/>
          <p14:tracePt t="300852" x="2179638" y="1257300"/>
          <p14:tracePt t="300865" x="2185988" y="1265238"/>
          <p14:tracePt t="300913" x="2193925" y="1271588"/>
          <p14:tracePt t="300933" x="2200275" y="1279525"/>
          <p14:tracePt t="300945" x="2208213" y="1285875"/>
          <p14:tracePt t="300977" x="2222500" y="1300163"/>
          <p14:tracePt t="300985" x="2228850" y="1308100"/>
          <p14:tracePt t="301001" x="2236788" y="1314450"/>
          <p14:tracePt t="301033" x="2243138" y="1322388"/>
          <p14:tracePt t="301041" x="2251075" y="1343025"/>
          <p14:tracePt t="301114" x="2257425" y="1350963"/>
          <p14:tracePt t="301146" x="2265363" y="1357313"/>
          <p14:tracePt t="301154" x="2265363" y="1365250"/>
          <p14:tracePt t="301202" x="2265363" y="1371600"/>
          <p14:tracePt t="301258" x="2265363" y="1379538"/>
          <p14:tracePt t="301274" x="2271713" y="1393825"/>
          <p14:tracePt t="301290" x="2271713" y="1400175"/>
          <p14:tracePt t="301301" x="2271713" y="1408113"/>
          <p14:tracePt t="301309" x="2271713" y="1414463"/>
          <p14:tracePt t="301361" x="2271713" y="1422400"/>
          <p14:tracePt t="301373" x="2279650" y="1428750"/>
          <p14:tracePt t="301705" x="2279650" y="1443038"/>
          <p14:tracePt t="301849" x="2279650" y="1450975"/>
          <p14:tracePt t="301857" x="2279650" y="1471613"/>
          <p14:tracePt t="301860" x="2251075" y="1493838"/>
          <p14:tracePt t="301905" x="2228850" y="1500188"/>
          <p14:tracePt t="301921" x="2208213" y="1514475"/>
          <p14:tracePt t="301937" x="2193925" y="1514475"/>
          <p14:tracePt t="301945" x="2185988" y="1514475"/>
          <p14:tracePt t="301953" x="2171700" y="1528763"/>
          <p14:tracePt t="301961" x="2136775" y="1536700"/>
          <p14:tracePt t="301975" x="2128838" y="1536700"/>
          <p14:tracePt t="301991" x="2093913" y="1543050"/>
          <p14:tracePt t="302007" x="2071688" y="1543050"/>
          <p14:tracePt t="302024" x="2051050" y="1543050"/>
          <p14:tracePt t="302041" x="2008188" y="1543050"/>
          <p14:tracePt t="302058" x="1979613" y="1543050"/>
          <p14:tracePt t="302074" x="1943100" y="1543050"/>
          <p14:tracePt t="302091" x="1928813" y="1543050"/>
          <p14:tracePt t="302107" x="1900238" y="1543050"/>
          <p14:tracePt t="302124" x="1857375" y="1543050"/>
          <p14:tracePt t="302140" x="1822450" y="1550988"/>
          <p14:tracePt t="302158" x="1793875" y="1550988"/>
          <p14:tracePt t="302174" x="1779588" y="1550988"/>
          <p14:tracePt t="302191" x="1736725" y="1550988"/>
          <p14:tracePt t="302208" x="1714500" y="1550988"/>
          <p14:tracePt t="302224" x="1700213" y="1550988"/>
          <p14:tracePt t="302224" x="1693863" y="1550988"/>
          <p14:tracePt t="302257" x="1671638" y="1550988"/>
          <p14:tracePt t="302289" x="1665288" y="1550988"/>
          <p14:tracePt t="302434" x="1657350" y="1550988"/>
          <p14:tracePt t="302442" x="1651000" y="1550988"/>
          <p14:tracePt t="302457" x="1636713" y="1550988"/>
          <p14:tracePt t="302458" x="1628775" y="1550988"/>
          <p14:tracePt t="302474" x="1622425" y="1550988"/>
          <p14:tracePt t="302522" x="1614488" y="1543050"/>
          <p14:tracePt t="302529" x="1608138" y="1528763"/>
          <p14:tracePt t="302533" x="1608138" y="1522413"/>
          <p14:tracePt t="302540" x="1608138" y="1500188"/>
          <p14:tracePt t="302557" x="1608138" y="1485900"/>
          <p14:tracePt t="302574" x="1628775" y="1471613"/>
          <p14:tracePt t="302590" x="1636713" y="1465263"/>
          <p14:tracePt t="302607" x="1665288" y="1465263"/>
          <p14:tracePt t="302624" x="1679575" y="1465263"/>
          <p14:tracePt t="302640" x="1708150" y="1465263"/>
          <p14:tracePt t="302657" x="1722438" y="1465263"/>
          <p14:tracePt t="302674" x="1743075" y="1465263"/>
          <p14:tracePt t="302691" x="1757363" y="1471613"/>
          <p14:tracePt t="302707" x="1793875" y="1485900"/>
          <p14:tracePt t="302723" x="1800225" y="1500188"/>
          <p14:tracePt t="302740" x="1836738" y="1543050"/>
          <p14:tracePt t="302757" x="1843088" y="1557338"/>
          <p14:tracePt t="302801" x="1857375" y="1600200"/>
          <p14:tracePt t="302817" x="1857375" y="1608138"/>
          <p14:tracePt t="302833" x="1857375" y="1614488"/>
          <p14:tracePt t="302841" x="1857375" y="1622425"/>
          <p14:tracePt t="302897" x="1851025" y="1636713"/>
          <p14:tracePt t="302899" x="1843088" y="1636713"/>
          <p14:tracePt t="302906" x="1836738" y="1643063"/>
          <p14:tracePt t="302923" x="1822450" y="1643063"/>
          <p14:tracePt t="302940" x="1800225" y="1643063"/>
          <p14:tracePt t="302956" x="1793875" y="1643063"/>
          <p14:tracePt t="302974" x="1771650" y="1636713"/>
          <p14:tracePt t="302990" x="1757363" y="1622425"/>
          <p14:tracePt t="303006" x="1757363" y="1585913"/>
          <p14:tracePt t="303023" x="1743075" y="1557338"/>
          <p14:tracePt t="303039" x="1743075" y="1543050"/>
          <p14:tracePt t="303056" x="1743075" y="1528763"/>
          <p14:tracePt t="303072" x="1736725" y="1514475"/>
          <p14:tracePt t="303145" x="1736725" y="1508125"/>
          <p14:tracePt t="303201" x="1743075" y="1557338"/>
          <p14:tracePt t="303209" x="1771650" y="1600200"/>
          <p14:tracePt t="303217" x="1793875" y="1628775"/>
          <p14:tracePt t="303224" x="1814513" y="1679575"/>
          <p14:tracePt t="303240" x="1814513" y="1757363"/>
          <p14:tracePt t="303255" x="1814513" y="1822450"/>
          <p14:tracePt t="303273" x="1808163" y="1928813"/>
          <p14:tracePt t="303273" x="1808163" y="1957388"/>
          <p14:tracePt t="303290" x="1800225" y="2014538"/>
          <p14:tracePt t="303305" x="1800225" y="2093913"/>
          <p14:tracePt t="303322" x="1800225" y="2143125"/>
          <p14:tracePt t="303339" x="1800225" y="2200275"/>
          <p14:tracePt t="303356" x="1836738" y="2286000"/>
          <p14:tracePt t="303373" x="1871663" y="2328863"/>
          <p14:tracePt t="303390" x="1914525" y="2400300"/>
          <p14:tracePt t="303406" x="1922463" y="2422525"/>
          <p14:tracePt t="303422" x="1936750" y="2457450"/>
          <p14:tracePt t="303438" x="1936750" y="2479675"/>
          <p14:tracePt t="303456" x="1957388" y="2508250"/>
          <p14:tracePt t="303472" x="1971675" y="2522538"/>
          <p14:tracePt t="303489" x="1979613" y="2528888"/>
          <p14:tracePt t="303593" x="1985963" y="2528888"/>
          <p14:tracePt t="303601" x="2014538" y="2514600"/>
          <p14:tracePt t="303609" x="2014538" y="2500313"/>
          <p14:tracePt t="303622" x="2036763" y="2486025"/>
          <p14:tracePt t="303625" x="2051050" y="2436813"/>
          <p14:tracePt t="303625" x="2051050" y="2408238"/>
          <p14:tracePt t="303641" x="2057400" y="2379663"/>
          <p14:tracePt t="303655" x="2079625" y="2336800"/>
          <p14:tracePt t="303672" x="2079625" y="2322513"/>
          <p14:tracePt t="303672" x="2079625" y="2308225"/>
          <p14:tracePt t="303689" x="2079625" y="2293938"/>
          <p14:tracePt t="303705" x="2079625" y="2286000"/>
          <p14:tracePt t="303722" x="2079625" y="2265363"/>
          <p14:tracePt t="303739" x="2079625" y="2228850"/>
          <p14:tracePt t="303756" x="2079625" y="2208213"/>
          <p14:tracePt t="303771" x="2057400" y="2157413"/>
          <p14:tracePt t="303788" x="2022475" y="2108200"/>
          <p14:tracePt t="303805" x="1993900" y="2071688"/>
          <p14:tracePt t="303821" x="1985963" y="2036763"/>
          <p14:tracePt t="303838" x="1971675" y="1993900"/>
          <p14:tracePt t="303855" x="1951038" y="1943100"/>
          <p14:tracePt t="303872" x="1936750" y="1922463"/>
          <p14:tracePt t="303888" x="1914525" y="1900238"/>
          <p14:tracePt t="303888" x="1900238" y="1879600"/>
          <p14:tracePt t="303905" x="1879600" y="1857375"/>
          <p14:tracePt t="303921" x="1851025" y="1828800"/>
          <p14:tracePt t="303939" x="1843088" y="1814513"/>
          <p14:tracePt t="303955" x="1828800" y="1793875"/>
          <p14:tracePt t="303972" x="1822450" y="1779588"/>
          <p14:tracePt t="303989" x="1822450" y="1765300"/>
          <p14:tracePt t="304005" x="1814513" y="1751013"/>
          <p14:tracePt t="304022" x="1814513" y="1743075"/>
          <p14:tracePt t="304038" x="1800225" y="1714500"/>
          <p14:tracePt t="304056" x="1785938" y="1700213"/>
          <p14:tracePt t="304072" x="1771650" y="1679575"/>
          <p14:tracePt t="304114" x="1765300" y="1671638"/>
          <p14:tracePt t="304170" x="1757363" y="1665288"/>
          <p14:tracePt t="304201" x="1751013" y="1657350"/>
          <p14:tracePt t="304218" x="1751013" y="1651000"/>
          <p14:tracePt t="304290" x="1751013" y="1665288"/>
          <p14:tracePt t="304297" x="1751013" y="1708150"/>
          <p14:tracePt t="304306" x="1751013" y="1743075"/>
          <p14:tracePt t="304309" x="1765300" y="1785938"/>
          <p14:tracePt t="304321" x="1808163" y="1943100"/>
          <p14:tracePt t="304338" x="1814513" y="2008188"/>
          <p14:tracePt t="304355" x="1814513" y="2071688"/>
          <p14:tracePt t="304371" x="1814513" y="2114550"/>
          <p14:tracePt t="304388" x="1814513" y="2143125"/>
          <p14:tracePt t="304404" x="1814513" y="2179638"/>
          <p14:tracePt t="304421" x="1828800" y="2222500"/>
          <p14:tracePt t="304437" x="1828800" y="2265363"/>
          <p14:tracePt t="304454" x="1836738" y="2314575"/>
          <p14:tracePt t="304471" x="1851025" y="2336800"/>
          <p14:tracePt t="304487" x="1865313" y="2357438"/>
          <p14:tracePt t="304505" x="1914525" y="2428875"/>
          <p14:tracePt t="304521" x="2008188" y="2522538"/>
          <p14:tracePt t="304538" x="2036763" y="2543175"/>
          <p14:tracePt t="304554" x="2085975" y="2551113"/>
          <p14:tracePt t="304571" x="2108200" y="2551113"/>
          <p14:tracePt t="304587" x="2151063" y="2551113"/>
          <p14:tracePt t="304604" x="2208213" y="2536825"/>
          <p14:tracePt t="304620" x="2222500" y="2522538"/>
          <p14:tracePt t="304637" x="2228850" y="2508250"/>
          <p14:tracePt t="304654" x="2228850" y="2500313"/>
          <p14:tracePt t="304670" x="2228850" y="2493963"/>
          <p14:tracePt t="304688" x="2228850" y="2457450"/>
          <p14:tracePt t="304703" x="2228850" y="2414588"/>
          <p14:tracePt t="304720" x="2236788" y="2365375"/>
          <p14:tracePt t="304737" x="2236788" y="2328863"/>
          <p14:tracePt t="304754" x="2236788" y="2314575"/>
          <p14:tracePt t="304770" x="2236788" y="2293938"/>
          <p14:tracePt t="304787" x="2236788" y="2257425"/>
          <p14:tracePt t="304803" x="2236788" y="2251075"/>
          <p14:tracePt t="304820" x="2228850" y="2228850"/>
          <p14:tracePt t="304838" x="2214563" y="2208213"/>
          <p14:tracePt t="304881" x="2193925" y="2208213"/>
          <p14:tracePt t="304889" x="2165350" y="2200275"/>
          <p14:tracePt t="304898" x="2151063" y="2200275"/>
          <p14:tracePt t="304904" x="2128838" y="2200275"/>
          <p14:tracePt t="304921" x="2108200" y="2200275"/>
          <p14:tracePt t="304937" x="2093913" y="2200275"/>
          <p14:tracePt t="304953" x="2057400" y="2200275"/>
          <p14:tracePt t="304971" x="2014538" y="2200275"/>
          <p14:tracePt t="304987" x="1993900" y="2200275"/>
          <p14:tracePt t="305004" x="1979613" y="2208213"/>
          <p14:tracePt t="305098" x="1971675" y="2214563"/>
          <p14:tracePt t="305106" x="1965325" y="2222500"/>
          <p14:tracePt t="305146" x="1965325" y="2228850"/>
          <p14:tracePt t="305186" x="1965325" y="2236788"/>
          <p14:tracePt t="305218" x="1965325" y="2243138"/>
          <p14:tracePt t="305265" x="1965325" y="2251075"/>
          <p14:tracePt t="305270" x="1965325" y="2265363"/>
          <p14:tracePt t="305721" x="1965325" y="2271713"/>
          <p14:tracePt t="305729" x="1965325" y="2279650"/>
          <p14:tracePt t="305882" x="1965325" y="2286000"/>
          <p14:tracePt t="305946" x="1957388" y="2308225"/>
          <p14:tracePt t="305962" x="1951038" y="2322513"/>
          <p14:tracePt t="305978" x="1943100" y="2328863"/>
          <p14:tracePt t="306010" x="1936750" y="2328863"/>
          <p14:tracePt t="306016" x="1922463" y="2336800"/>
          <p14:tracePt t="306019" x="1900238" y="2336800"/>
          <p14:tracePt t="306036" x="1843088" y="2357438"/>
          <p14:tracePt t="306052" x="1779588" y="2365375"/>
          <p14:tracePt t="306069" x="1714500" y="2365375"/>
          <p14:tracePt t="306085" x="1608138" y="2365375"/>
          <p14:tracePt t="306102" x="1514475" y="2365375"/>
          <p14:tracePt t="306119" x="1443038" y="2365375"/>
          <p14:tracePt t="306136" x="1365250" y="2365375"/>
          <p14:tracePt t="306152" x="1300163" y="2365375"/>
          <p14:tracePt t="306169" x="1193800" y="2365375"/>
          <p14:tracePt t="306186" x="1128713" y="2365375"/>
          <p14:tracePt t="306202" x="1071563" y="2365375"/>
          <p14:tracePt t="306219" x="1028700" y="2365375"/>
          <p14:tracePt t="306235" x="965200" y="2365375"/>
          <p14:tracePt t="306252" x="922338" y="2365375"/>
          <p14:tracePt t="306268" x="893763" y="2365375"/>
          <p14:tracePt t="306285" x="871538" y="2365375"/>
          <p14:tracePt t="306302" x="857250" y="2365375"/>
          <p14:tracePt t="306319" x="828675" y="2365375"/>
          <p14:tracePt t="306335" x="800100" y="2365375"/>
          <p14:tracePt t="306351" x="779463" y="2365375"/>
          <p14:tracePt t="306368" x="765175" y="2365375"/>
          <p14:tracePt t="306385" x="757238" y="2365375"/>
          <p14:tracePt t="306569" x="765175" y="2365375"/>
          <p14:tracePt t="306577" x="793750" y="2365375"/>
          <p14:tracePt t="306593" x="808038" y="2365375"/>
          <p14:tracePt t="306601" x="822325" y="2365375"/>
          <p14:tracePt t="306609" x="828675" y="2365375"/>
          <p14:tracePt t="306617" x="836613" y="2365375"/>
          <p14:tracePt t="306634" x="850900" y="2365375"/>
          <p14:tracePt t="306651" x="865188" y="2365375"/>
          <p14:tracePt t="306668" x="885825" y="2365375"/>
          <p14:tracePt t="306686" x="922338" y="2365375"/>
          <p14:tracePt t="306700" x="942975" y="2365375"/>
          <p14:tracePt t="306842" x="950913" y="2365375"/>
          <p14:tracePt t="306850" x="965200" y="2365375"/>
          <p14:tracePt t="306858" x="1000125" y="2365375"/>
          <p14:tracePt t="306868" x="1042988" y="2365375"/>
          <p14:tracePt t="306885" x="1085850" y="2365375"/>
          <p14:tracePt t="306901" x="1179513" y="2336800"/>
          <p14:tracePt t="306918" x="1285875" y="2293938"/>
          <p14:tracePt t="306935" x="1371600" y="2236788"/>
          <p14:tracePt t="306951" x="1471613" y="2185988"/>
          <p14:tracePt t="306968" x="1528763" y="2157413"/>
          <p14:tracePt t="306984" x="1579563" y="2128838"/>
          <p14:tracePt t="307001" x="1643063" y="2079625"/>
          <p14:tracePt t="307018" x="1679575" y="2043113"/>
          <p14:tracePt t="307034" x="1693863" y="2028825"/>
          <p14:tracePt t="307051" x="1722438" y="1993900"/>
          <p14:tracePt t="307067" x="1743075" y="1965325"/>
          <p14:tracePt t="307084" x="1765300" y="1936750"/>
          <p14:tracePt t="307101" x="1785938" y="1900238"/>
          <p14:tracePt t="307117" x="1793875" y="1879600"/>
          <p14:tracePt t="307134" x="1814513" y="1836738"/>
          <p14:tracePt t="307150" x="1828800" y="1822450"/>
          <p14:tracePt t="307193" x="1843088" y="1808163"/>
          <p14:tracePt t="307209" x="1857375" y="1785938"/>
          <p14:tracePt t="307217" x="1865313" y="1779588"/>
          <p14:tracePt t="307225" x="1893888" y="1751013"/>
          <p14:tracePt t="307234" x="1908175" y="1736725"/>
          <p14:tracePt t="307250" x="1936750" y="1714500"/>
          <p14:tracePt t="307297" x="1943100" y="1708150"/>
          <p14:tracePt t="307417" x="1914525" y="1708150"/>
          <p14:tracePt t="307425" x="1900238" y="1700213"/>
          <p14:tracePt t="307433" x="1871663" y="1700213"/>
          <p14:tracePt t="307434" x="1828800" y="1700213"/>
          <p14:tracePt t="307450" x="1808163" y="1700213"/>
          <p14:tracePt t="307467" x="1765300" y="1693863"/>
          <p14:tracePt t="307483" x="1693863" y="1671638"/>
          <p14:tracePt t="307500" x="1614488" y="1657350"/>
          <p14:tracePt t="307516" x="1522413" y="1651000"/>
          <p14:tracePt t="307533" x="1465263" y="1636713"/>
          <p14:tracePt t="307549" x="1414463" y="1622425"/>
          <p14:tracePt t="307566" x="1371600" y="1614488"/>
          <p14:tracePt t="307583" x="1343025" y="1614488"/>
          <p14:tracePt t="307599" x="1314450" y="1614488"/>
          <p14:tracePt t="307617" x="1293813" y="1614488"/>
          <p14:tracePt t="307633" x="1222375" y="1614488"/>
          <p14:tracePt t="307650" x="1193800" y="1614488"/>
          <p14:tracePt t="307666" x="1179513" y="1614488"/>
          <p14:tracePt t="307683" x="1150938" y="1614488"/>
          <p14:tracePt t="307701" x="1143000" y="1614488"/>
          <p14:tracePt t="307717" x="1114425" y="1608138"/>
          <p14:tracePt t="307733" x="1071563" y="1608138"/>
          <p14:tracePt t="307750" x="1050925" y="1608138"/>
          <p14:tracePt t="307767" x="1028700" y="1608138"/>
          <p14:tracePt t="307783" x="1022350" y="1608138"/>
          <p14:tracePt t="307800" x="993775" y="1608138"/>
          <p14:tracePt t="307816" x="942975" y="1608138"/>
          <p14:tracePt t="307834" x="928688" y="1608138"/>
          <p14:tracePt t="307850" x="893763" y="1608138"/>
          <p14:tracePt t="307867" x="871538" y="1608138"/>
          <p14:tracePt t="307882" x="865188" y="1608138"/>
          <p14:tracePt t="307900" x="857250" y="1608138"/>
          <p14:tracePt t="308218" x="850900" y="1600200"/>
          <p14:tracePt t="308226" x="850900" y="1571625"/>
          <p14:tracePt t="308234" x="850900" y="1543050"/>
          <p14:tracePt t="308240" x="850900" y="1514475"/>
          <p14:tracePt t="308249" x="842963" y="1385888"/>
          <p14:tracePt t="308266" x="814388" y="1322388"/>
          <p14:tracePt t="308283" x="800100" y="1285875"/>
          <p14:tracePt t="308299" x="800100" y="1265238"/>
          <p14:tracePt t="308316" x="800100" y="1243013"/>
          <p14:tracePt t="308332" x="793750" y="1236663"/>
          <p14:tracePt t="308433" x="793750" y="1250950"/>
          <p14:tracePt t="308441" x="793750" y="1357313"/>
          <p14:tracePt t="308449" x="793750" y="1379538"/>
          <p14:tracePt t="308457" x="793750" y="1436688"/>
          <p14:tracePt t="308457" x="793750" y="1485900"/>
          <p14:tracePt t="308466" x="793750" y="1550988"/>
          <p14:tracePt t="308482" x="793750" y="1565275"/>
          <p14:tracePt t="308499" x="793750" y="1571625"/>
          <p14:tracePt t="308626" x="814388" y="1500188"/>
          <p14:tracePt t="308633" x="828675" y="1465263"/>
          <p14:tracePt t="308641" x="828675" y="1422400"/>
          <p14:tracePt t="308649" x="836613" y="1371600"/>
          <p14:tracePt t="308665" x="842963" y="1314450"/>
          <p14:tracePt t="308682" x="842963" y="1308100"/>
          <p14:tracePt t="308769" x="850900" y="1300163"/>
          <p14:tracePt t="308778" x="857250" y="1300163"/>
          <p14:tracePt t="308785" x="908050" y="1336675"/>
          <p14:tracePt t="308798" x="936625" y="1436688"/>
          <p14:tracePt t="308815" x="971550" y="1585913"/>
          <p14:tracePt t="308831" x="1022350" y="1751013"/>
          <p14:tracePt t="308848" x="1108075" y="1965325"/>
          <p14:tracePt t="308865" x="1328738" y="2265363"/>
          <p14:tracePt t="308882" x="1543050" y="2500313"/>
          <p14:tracePt t="308898" x="1751013" y="2671763"/>
          <p14:tracePt t="308915" x="2000250" y="2836863"/>
          <p14:tracePt t="308931" x="2208213" y="2965450"/>
          <p14:tracePt t="308948" x="2408238" y="3071813"/>
          <p14:tracePt t="308964" x="2543175" y="3157538"/>
          <p14:tracePt t="308981" x="2700338" y="3257550"/>
          <p14:tracePt t="308998" x="2843213" y="3286125"/>
          <p14:tracePt t="309015" x="2994025" y="3336925"/>
          <p14:tracePt t="309032" x="3086100" y="3343275"/>
          <p14:tracePt t="309048" x="3171825" y="3365500"/>
          <p14:tracePt t="309065" x="3236913" y="3379788"/>
          <p14:tracePt t="309081" x="3322638" y="3379788"/>
          <p14:tracePt t="309098" x="3371850" y="3379788"/>
          <p14:tracePt t="309115" x="3429000" y="3379788"/>
          <p14:tracePt t="309132" x="3508375" y="3394075"/>
          <p14:tracePt t="309148" x="3608388" y="3443288"/>
          <p14:tracePt t="309164" x="3694113" y="3494088"/>
          <p14:tracePt t="309181" x="3779838" y="3543300"/>
          <p14:tracePt t="309198" x="3822700" y="3551238"/>
          <p14:tracePt t="309215" x="3871913" y="3557588"/>
          <p14:tracePt t="309231" x="3894138" y="3565525"/>
          <p14:tracePt t="309248" x="3929063" y="3579813"/>
          <p14:tracePt t="309264" x="4008438" y="3622675"/>
          <p14:tracePt t="309281" x="4094163" y="3651250"/>
          <p14:tracePt t="309298" x="4137025" y="3671888"/>
          <p14:tracePt t="309314" x="4186238" y="3679825"/>
          <p14:tracePt t="309331" x="4229100" y="3686175"/>
          <p14:tracePt t="309347" x="4251325" y="3694113"/>
          <p14:tracePt t="309365" x="4294188" y="3714750"/>
          <p14:tracePt t="309410" x="4308475" y="3714750"/>
          <p14:tracePt t="309418" x="4337050" y="3714750"/>
          <p14:tracePt t="309426" x="4365625" y="3714750"/>
          <p14:tracePt t="309431" x="4471988" y="3714750"/>
          <p14:tracePt t="309447" x="4522788" y="3714750"/>
          <p14:tracePt t="309464" x="4557713" y="3714750"/>
          <p14:tracePt t="309481" x="4572000" y="3714750"/>
          <p14:tracePt t="309497" x="4614863" y="3700463"/>
          <p14:tracePt t="309515" x="4637088" y="3686175"/>
          <p14:tracePt t="309531" x="4643438" y="3671888"/>
          <p14:tracePt t="309674" x="4651375" y="3671888"/>
          <p14:tracePt t="309682" x="4651375" y="3686175"/>
          <p14:tracePt t="309688" x="4665663" y="3729038"/>
          <p14:tracePt t="309698" x="4679950" y="3743325"/>
          <p14:tracePt t="309699" x="4708525" y="3771900"/>
          <p14:tracePt t="309713" x="4729163" y="3771900"/>
          <p14:tracePt t="309730" x="4765675" y="3779838"/>
          <p14:tracePt t="309746" x="4794250" y="3779838"/>
          <p14:tracePt t="309763" x="4822825" y="3771900"/>
          <p14:tracePt t="309779" x="4851400" y="3743325"/>
          <p14:tracePt t="309796" x="4886325" y="3708400"/>
          <p14:tracePt t="309813" x="4894263" y="3679825"/>
          <p14:tracePt t="309829" x="4894263" y="3665538"/>
          <p14:tracePt t="309889" x="4894263" y="3657600"/>
          <p14:tracePt t="309921" x="4879975" y="3657600"/>
          <p14:tracePt t="309930" x="4843463" y="3657600"/>
          <p14:tracePt t="309937" x="4808538" y="3686175"/>
          <p14:tracePt t="309947" x="4794250" y="3708400"/>
          <p14:tracePt t="309962" x="4786313" y="3757613"/>
          <p14:tracePt t="309979" x="4786313" y="3765550"/>
          <p14:tracePt t="310033" x="4786313" y="3771900"/>
          <p14:tracePt t="310041" x="4800600" y="3771900"/>
          <p14:tracePt t="310049" x="4814888" y="3771900"/>
          <p14:tracePt t="310062" x="4843463" y="3771900"/>
          <p14:tracePt t="310063" x="4857750" y="3771900"/>
          <p14:tracePt t="310080" x="4886325" y="3757613"/>
          <p14:tracePt t="310121" x="4894263" y="3751263"/>
          <p14:tracePt t="310129" x="4894263" y="3736975"/>
          <p14:tracePt t="310132" x="4894263" y="3729038"/>
          <p14:tracePt t="310146" x="4894263" y="3714750"/>
          <p14:tracePt t="310185" x="4886325" y="3700463"/>
          <p14:tracePt t="310193" x="4879975" y="3694113"/>
          <p14:tracePt t="310201" x="4857750" y="3679825"/>
          <p14:tracePt t="310213" x="4765675" y="3671888"/>
          <p14:tracePt t="310229" x="4551363" y="3608388"/>
          <p14:tracePt t="310246" x="4314825" y="3479800"/>
          <p14:tracePt t="310262" x="4094163" y="3386138"/>
          <p14:tracePt t="310279" x="3994150" y="3328988"/>
          <p14:tracePt t="310296" x="3929063" y="3286125"/>
          <p14:tracePt t="310312" x="3786188" y="3200400"/>
          <p14:tracePt t="310329" x="3636963" y="3136900"/>
          <p14:tracePt t="310345" x="3436938" y="3057525"/>
          <p14:tracePt t="310363" x="3222625" y="2971800"/>
          <p14:tracePt t="310379" x="2994025" y="2908300"/>
          <p14:tracePt t="310396" x="2771775" y="2836863"/>
          <p14:tracePt t="310412" x="2593975" y="2786063"/>
          <p14:tracePt t="310430" x="2465388" y="2736850"/>
          <p14:tracePt t="310445" x="2408238" y="2722563"/>
          <p14:tracePt t="310462" x="2336800" y="2686050"/>
          <p14:tracePt t="310480" x="2265363" y="2665413"/>
          <p14:tracePt t="310495" x="2200275" y="2628900"/>
          <p14:tracePt t="310513" x="2165350" y="2622550"/>
          <p14:tracePt t="310529" x="2114550" y="2600325"/>
          <p14:tracePt t="310546" x="2108200" y="2593975"/>
          <p14:tracePt t="310665" x="2108200" y="2586038"/>
          <p14:tracePt t="310673" x="2108200" y="2565400"/>
          <p14:tracePt t="310681" x="2108200" y="2551113"/>
          <p14:tracePt t="310695" x="2108200" y="2522538"/>
          <p14:tracePt t="310712" x="2108200" y="2508250"/>
          <p14:tracePt t="310712" x="2108200" y="2500313"/>
          <p14:tracePt t="310730" x="2128838" y="2486025"/>
          <p14:tracePt t="310745" x="2143125" y="2457450"/>
          <p14:tracePt t="310762" x="2151063" y="2443163"/>
          <p14:tracePt t="310779" x="2171700" y="2428875"/>
          <p14:tracePt t="311388" x="2165350" y="2422525"/>
          <p14:tracePt t="312073" x="2151063" y="2400300"/>
          <p14:tracePt t="312081" x="2143125" y="2393950"/>
          <p14:tracePt t="312093" x="2136775" y="2386013"/>
          <p14:tracePt t="312473" x="2122488" y="2351088"/>
          <p14:tracePt t="312481" x="2122488" y="2336800"/>
          <p14:tracePt t="312489" x="2100263" y="2279650"/>
          <p14:tracePt t="312497" x="2079625" y="2214563"/>
          <p14:tracePt t="312510" x="2043113" y="2085975"/>
          <p14:tracePt t="312526" x="2014538" y="2014538"/>
          <p14:tracePt t="312544" x="1985963" y="1943100"/>
          <p14:tracePt t="312560" x="1965325" y="1900238"/>
          <p14:tracePt t="312576" x="1936750" y="1822450"/>
          <p14:tracePt t="312595" x="1922463" y="1793875"/>
          <p14:tracePt t="312610" x="1885950" y="1728788"/>
          <p14:tracePt t="312626" x="1871663" y="1714500"/>
          <p14:tracePt t="312643" x="1857375" y="1679575"/>
          <p14:tracePt t="312660" x="1843088" y="1665288"/>
          <p14:tracePt t="312676" x="1828800" y="1651000"/>
          <p14:tracePt t="312694" x="1800225" y="1608138"/>
          <p14:tracePt t="312709" x="1779588" y="1571625"/>
          <p14:tracePt t="312726" x="1743075" y="1536700"/>
          <p14:tracePt t="312743" x="1700213" y="1508125"/>
          <p14:tracePt t="312759" x="1685925" y="1493838"/>
          <p14:tracePt t="312802" x="1679575" y="1493838"/>
          <p14:tracePt t="312803" x="1671638" y="1493838"/>
          <p14:tracePt t="312914" x="1665288" y="1485900"/>
          <p14:tracePt t="312970" x="1671638" y="1493838"/>
          <p14:tracePt t="312977" x="1679575" y="1500188"/>
          <p14:tracePt t="312985" x="1685925" y="1508125"/>
          <p14:tracePt t="312992" x="1722438" y="1543050"/>
          <p14:tracePt t="313009" x="1765300" y="1565275"/>
          <p14:tracePt t="313026" x="1771650" y="1579563"/>
          <p14:tracePt t="313073" x="1779588" y="1585913"/>
          <p14:tracePt t="313081" x="1793875" y="1614488"/>
          <p14:tracePt t="313089" x="1800225" y="1622425"/>
          <p14:tracePt t="313097" x="1814513" y="1636713"/>
          <p14:tracePt t="313108" x="1822450" y="1651000"/>
          <p14:tracePt t="313125" x="1836738" y="1665288"/>
          <p14:tracePt t="313142" x="1843088" y="1671638"/>
          <p14:tracePt t="313158" x="1865313" y="1700213"/>
          <p14:tracePt t="313175" x="1879600" y="1722438"/>
          <p14:tracePt t="313191" x="1893888" y="1743075"/>
          <p14:tracePt t="313208" x="1908175" y="1771650"/>
          <p14:tracePt t="313208" x="1914525" y="1779588"/>
          <p14:tracePt t="313225" x="1936750" y="1800225"/>
          <p14:tracePt t="313241" x="1971675" y="1865313"/>
          <p14:tracePt t="313258" x="2000250" y="1914525"/>
          <p14:tracePt t="313275" x="2014538" y="1957388"/>
          <p14:tracePt t="313292" x="2043113" y="2028825"/>
          <p14:tracePt t="313308" x="2065338" y="2065338"/>
          <p14:tracePt t="313325" x="2065338" y="2100263"/>
          <p14:tracePt t="313342" x="2093913" y="2165350"/>
          <p14:tracePt t="313358" x="2100263" y="2208213"/>
          <p14:tracePt t="313375" x="2122488" y="2265363"/>
          <p14:tracePt t="313391" x="2143125" y="2300288"/>
          <p14:tracePt t="313409" x="2143125" y="2308225"/>
          <p14:tracePt t="313472" x="2143125" y="2314575"/>
          <p14:tracePt t="313538" x="2143125" y="2286000"/>
          <p14:tracePt t="313544" x="2114550" y="2251075"/>
          <p14:tracePt t="313546" x="2085975" y="2208213"/>
          <p14:tracePt t="313557" x="2014538" y="2100263"/>
          <p14:tracePt t="313574" x="1943100" y="1985963"/>
          <p14:tracePt t="313591" x="1900238" y="1871663"/>
          <p14:tracePt t="313607" x="1836738" y="1736725"/>
          <p14:tracePt t="313624" x="1828800" y="1693863"/>
          <p14:tracePt t="313641" x="1808163" y="1622425"/>
          <p14:tracePt t="313658" x="1808163" y="1593850"/>
          <p14:tracePt t="313674" x="1808163" y="1571625"/>
          <p14:tracePt t="313691" x="1808163" y="1565275"/>
          <p14:tracePt t="313708" x="1808163" y="1557338"/>
          <p14:tracePt t="313777" x="1800225" y="1550988"/>
          <p14:tracePt t="313785" x="1793875" y="1550988"/>
          <p14:tracePt t="313801" x="1779588" y="1550988"/>
          <p14:tracePt t="313986" x="1800225" y="1579563"/>
          <p14:tracePt t="313990" x="1814513" y="1593850"/>
          <p14:tracePt t="313997" x="1822450" y="1600200"/>
          <p14:tracePt t="314007" x="1828800" y="1622425"/>
          <p14:tracePt t="314024" x="1857375" y="1643063"/>
          <p14:tracePt t="314041" x="1865313" y="1657350"/>
          <p14:tracePt t="314057" x="1893888" y="1693863"/>
          <p14:tracePt t="314075" x="1900238" y="1700213"/>
          <p14:tracePt t="314091" x="1914525" y="1714500"/>
          <p14:tracePt t="314107" x="1928813" y="1728788"/>
          <p14:tracePt t="314124" x="1943100" y="1743075"/>
          <p14:tracePt t="314141" x="1965325" y="1765300"/>
          <p14:tracePt t="314157" x="1979613" y="1779588"/>
          <p14:tracePt t="314174" x="1993900" y="1814513"/>
          <p14:tracePt t="314191" x="2022475" y="1851025"/>
          <p14:tracePt t="314207" x="2036763" y="1879600"/>
          <p14:tracePt t="314224" x="2051050" y="1922463"/>
          <p14:tracePt t="314240" x="2065338" y="1957388"/>
          <p14:tracePt t="314240" x="2079625" y="1993900"/>
          <p14:tracePt t="314258" x="2100263" y="2036763"/>
          <p14:tracePt t="314274" x="2114550" y="2085975"/>
          <p14:tracePt t="314291" x="2114550" y="2128838"/>
          <p14:tracePt t="314307" x="2114550" y="2157413"/>
          <p14:tracePt t="314324" x="2114550" y="2193925"/>
          <p14:tracePt t="314340" x="2114550" y="2236788"/>
          <p14:tracePt t="314357" x="2114550" y="2251075"/>
          <p14:tracePt t="314373" x="2114550" y="2271713"/>
          <p14:tracePt t="314390" x="2114550" y="2286000"/>
          <p14:tracePt t="314407" x="2114550" y="2293938"/>
          <p14:tracePt t="314441" x="2114550" y="2308225"/>
          <p14:tracePt t="314457" x="2114550" y="2314575"/>
          <p14:tracePt t="314570" x="2108200" y="2322513"/>
          <p14:tracePt t="314578" x="2085975" y="2322513"/>
          <p14:tracePt t="314583" x="2028825" y="2300288"/>
          <p14:tracePt t="314590" x="1979613" y="2228850"/>
          <p14:tracePt t="314606" x="1922463" y="2136775"/>
          <p14:tracePt t="314624" x="1851025" y="1985963"/>
          <p14:tracePt t="314640" x="1793875" y="1900238"/>
          <p14:tracePt t="314657" x="1743075" y="1814513"/>
          <p14:tracePt t="314657" x="1728788" y="1785938"/>
          <p14:tracePt t="314674" x="1693863" y="1728788"/>
          <p14:tracePt t="314690" x="1657350" y="1693863"/>
          <p14:tracePt t="314706" x="1628775" y="1657350"/>
          <p14:tracePt t="314723" x="1600200" y="1628775"/>
          <p14:tracePt t="314740" x="1571625" y="1585913"/>
          <p14:tracePt t="314756" x="1557338" y="1571625"/>
          <p14:tracePt t="314773" x="1528763" y="1550988"/>
          <p14:tracePt t="314817" x="1528763" y="1543050"/>
          <p14:tracePt t="314857" x="1528763" y="1536700"/>
          <p14:tracePt t="314953" x="1550988" y="1522413"/>
          <p14:tracePt t="314961" x="1614488" y="1565275"/>
          <p14:tracePt t="314969" x="1636713" y="1585913"/>
          <p14:tracePt t="314977" x="1671638" y="1643063"/>
          <p14:tracePt t="314991" x="1714500" y="1700213"/>
          <p14:tracePt t="315006" x="1743075" y="1771650"/>
          <p14:tracePt t="315022" x="1800225" y="1871663"/>
          <p14:tracePt t="315039" x="1814513" y="1914525"/>
          <p14:tracePt t="315056" x="1843088" y="1971675"/>
          <p14:tracePt t="315073" x="1865313" y="2008188"/>
          <p14:tracePt t="315089" x="1922463" y="2093913"/>
          <p14:tracePt t="315106" x="1951038" y="2136775"/>
          <p14:tracePt t="315122" x="1965325" y="2185988"/>
          <p14:tracePt t="315139" x="1985963" y="2222500"/>
          <p14:tracePt t="315156" x="1993900" y="2265363"/>
          <p14:tracePt t="315172" x="1993900" y="2286000"/>
          <p14:tracePt t="315189" x="1993900" y="2308225"/>
          <p14:tracePt t="315205" x="1993900" y="2322513"/>
          <p14:tracePt t="315222" x="2000250" y="2351088"/>
          <p14:tracePt t="315257" x="2000250" y="2357438"/>
          <p14:tracePt t="315258" x="2000250" y="2365375"/>
          <p14:tracePt t="315272" x="2008188" y="2386013"/>
          <p14:tracePt t="315362" x="2008188" y="2365375"/>
          <p14:tracePt t="315363" x="2008188" y="2314575"/>
          <p14:tracePt t="315377" x="2008188" y="2293938"/>
          <p14:tracePt t="315388" x="2008188" y="2243138"/>
          <p14:tracePt t="315393" x="2008188" y="2157413"/>
          <p14:tracePt t="315405" x="1985963" y="2057400"/>
          <p14:tracePt t="315422" x="1985963" y="1993900"/>
          <p14:tracePt t="315439" x="1971675" y="1936750"/>
          <p14:tracePt t="315455" x="1957388" y="1879600"/>
          <p14:tracePt t="315472" x="1957388" y="1843088"/>
          <p14:tracePt t="315489" x="1928813" y="1808163"/>
          <p14:tracePt t="315505" x="1908175" y="1779588"/>
          <p14:tracePt t="315522" x="1879600" y="1765300"/>
          <p14:tracePt t="315538" x="1871663" y="1743075"/>
          <p14:tracePt t="315555" x="1857375" y="1728788"/>
          <p14:tracePt t="315572" x="1836738" y="1714500"/>
          <p14:tracePt t="315589" x="1822450" y="1693863"/>
          <p14:tracePt t="315605" x="1793875" y="1643063"/>
          <p14:tracePt t="315622" x="1771650" y="1628775"/>
          <p14:tracePt t="315638" x="1757363" y="1600200"/>
          <p14:tracePt t="315655" x="1751013" y="1579563"/>
          <p14:tracePt t="315672" x="1728788" y="1550988"/>
          <p14:tracePt t="315689" x="1708150" y="1528763"/>
          <p14:tracePt t="315705" x="1708150" y="1522413"/>
          <p14:tracePt t="315825" x="1728788" y="1550988"/>
          <p14:tracePt t="315833" x="1779588" y="1643063"/>
          <p14:tracePt t="315841" x="1808163" y="1671638"/>
          <p14:tracePt t="315848" x="1808163" y="1693863"/>
          <p14:tracePt t="315854" x="1865313" y="1793875"/>
          <p14:tracePt t="315871" x="1893888" y="1865313"/>
          <p14:tracePt t="315888" x="1928813" y="1943100"/>
          <p14:tracePt t="315904" x="1957388" y="2051050"/>
          <p14:tracePt t="315921" x="1979613" y="2108200"/>
          <p14:tracePt t="315938" x="1993900" y="2151063"/>
          <p14:tracePt t="315955" x="1993900" y="2179638"/>
          <p14:tracePt t="315971" x="2000250" y="2208213"/>
          <p14:tracePt t="315988" x="2000250" y="2222500"/>
          <p14:tracePt t="316004" x="2014538" y="2236788"/>
          <p14:tracePt t="316021" x="2014538" y="2243138"/>
          <p14:tracePt t="316038" x="2014538" y="2257425"/>
          <p14:tracePt t="316054" x="2014538" y="2271713"/>
          <p14:tracePt t="316071" x="2014538" y="2300288"/>
          <p14:tracePt t="316087" x="2022475" y="2308225"/>
          <p14:tracePt t="316104" x="2028825" y="2328863"/>
          <p14:tracePt t="316120" x="2036763" y="2336800"/>
          <p14:tracePt t="316137" x="2036763" y="2343150"/>
          <p14:tracePt t="316234" x="2036763" y="2322513"/>
          <p14:tracePt t="316244" x="2036763" y="2293938"/>
          <p14:tracePt t="316250" x="2028825" y="2243138"/>
          <p14:tracePt t="316254" x="1985963" y="2157413"/>
          <p14:tracePt t="316271" x="1957388" y="2071688"/>
          <p14:tracePt t="316288" x="1928813" y="1993900"/>
          <p14:tracePt t="316304" x="1908175" y="1893888"/>
          <p14:tracePt t="316321" x="1885950" y="1836738"/>
          <p14:tracePt t="316321" x="1871663" y="1800225"/>
          <p14:tracePt t="316338" x="1857375" y="1751013"/>
          <p14:tracePt t="316354" x="1836738" y="1714500"/>
          <p14:tracePt t="316371" x="1828800" y="1700213"/>
          <p14:tracePt t="316387" x="1828800" y="1693863"/>
          <p14:tracePt t="316450" x="1822450" y="1685925"/>
          <p14:tracePt t="316458" x="1822450" y="1679575"/>
          <p14:tracePt t="316474" x="1822450" y="1671638"/>
          <p14:tracePt t="316475" x="1814513" y="1665288"/>
          <p14:tracePt t="316586" x="1808163" y="1665288"/>
          <p14:tracePt t="316650" x="1800225" y="1657350"/>
          <p14:tracePt t="316682" x="1793875" y="1657350"/>
          <p14:tracePt t="316690" x="1771650" y="1657350"/>
          <p14:tracePt t="316690" x="1751013" y="1657350"/>
          <p14:tracePt t="316706" x="1743075" y="1651000"/>
          <p14:tracePt t="316706" x="1722438" y="1651000"/>
          <p14:tracePt t="316721" x="1665288" y="1622425"/>
          <p14:tracePt t="316737" x="1593850" y="1614488"/>
          <p14:tracePt t="316754" x="1585913" y="1608138"/>
          <p14:tracePt t="316770" x="1579563" y="1608138"/>
          <p14:tracePt t="317089" x="1593850" y="1608138"/>
          <p14:tracePt t="317097" x="1608138" y="1608138"/>
          <p14:tracePt t="317097" x="1628775" y="1608138"/>
          <p14:tracePt t="317106" x="1643063" y="1600200"/>
          <p14:tracePt t="317225" x="1643063" y="1593850"/>
          <p14:tracePt t="317233" x="1657350" y="1571625"/>
          <p14:tracePt t="317252" x="1657350" y="1557338"/>
          <p14:tracePt t="317254" x="1657350" y="1550988"/>
          <p14:tracePt t="317297" x="1657350" y="1543050"/>
          <p14:tracePt t="317305" x="1657350" y="1514475"/>
          <p14:tracePt t="317313" x="1657350" y="1508125"/>
          <p14:tracePt t="317328" x="1657350" y="1500188"/>
          <p14:tracePt t="317336" x="1665288" y="1493838"/>
          <p14:tracePt t="317377" x="1671638" y="1485900"/>
          <p14:tracePt t="317385" x="1671638" y="1479550"/>
          <p14:tracePt t="317402" x="1679575" y="1471613"/>
          <p14:tracePt t="317403" x="1685925" y="1465263"/>
          <p14:tracePt t="317419" x="1693863" y="1465263"/>
          <p14:tracePt t="317436" x="1714500" y="1457325"/>
          <p14:tracePt t="317481" x="1728788" y="1457325"/>
          <p14:tracePt t="317521" x="1743075" y="1457325"/>
          <p14:tracePt t="317529" x="1771650" y="1457325"/>
          <p14:tracePt t="317537" x="1779588" y="1457325"/>
          <p14:tracePt t="317545" x="1793875" y="1457325"/>
          <p14:tracePt t="317552" x="1836738" y="1471613"/>
          <p14:tracePt t="317569" x="1893888" y="1522413"/>
          <p14:tracePt t="317586" x="1936750" y="1565275"/>
          <p14:tracePt t="317602" x="1979613" y="1579563"/>
          <p14:tracePt t="317619" x="2000250" y="1585913"/>
          <p14:tracePt t="317737" x="1985963" y="1565275"/>
          <p14:tracePt t="317745" x="1943100" y="1536700"/>
          <p14:tracePt t="317753" x="1914525" y="1514475"/>
          <p14:tracePt t="317768" x="1879600" y="1493838"/>
          <p14:tracePt t="317769" x="1851025" y="1471613"/>
          <p14:tracePt t="317769" x="1836738" y="1450975"/>
          <p14:tracePt t="317786" x="1800225" y="1422400"/>
          <p14:tracePt t="317801" x="1793875" y="1393825"/>
          <p14:tracePt t="317819" x="1771650" y="1371600"/>
          <p14:tracePt t="317835" x="1757363" y="1357313"/>
          <p14:tracePt t="317851" x="1743075" y="1343025"/>
          <p14:tracePt t="317868" x="1736725" y="1336675"/>
          <p14:tracePt t="317885" x="1736725" y="1314450"/>
          <p14:tracePt t="317945" x="1736725" y="1308100"/>
          <p14:tracePt t="317953" x="1779588" y="1308100"/>
          <p14:tracePt t="317958" x="1822450" y="1322388"/>
          <p14:tracePt t="317968" x="1928813" y="1343025"/>
          <p14:tracePt t="317984" x="1979613" y="1365250"/>
          <p14:tracePt t="318002" x="1985963" y="1371600"/>
          <p14:tracePt t="318017" x="2008188" y="1385888"/>
          <p14:tracePt t="318035" x="2022475" y="1400175"/>
          <p14:tracePt t="318051" x="2057400" y="1436688"/>
          <p14:tracePt t="318067" x="2071688" y="1457325"/>
          <p14:tracePt t="318084" x="2079625" y="1465263"/>
          <p14:tracePt t="318129" x="2093913" y="1479550"/>
          <p14:tracePt t="318209" x="2085975" y="1485900"/>
          <p14:tracePt t="318217" x="2043113" y="1471613"/>
          <p14:tracePt t="318222" x="1985963" y="1457325"/>
          <p14:tracePt t="318234" x="1900238" y="1400175"/>
          <p14:tracePt t="318251" x="1843088" y="1365250"/>
          <p14:tracePt t="318267" x="1808163" y="1336675"/>
          <p14:tracePt t="318284" x="1779588" y="1314450"/>
          <p14:tracePt t="318301" x="1765300" y="1285875"/>
          <p14:tracePt t="318317" x="1751013" y="1271588"/>
          <p14:tracePt t="318334" x="1743075" y="1257300"/>
          <p14:tracePt t="318369" x="1743075" y="1250950"/>
          <p14:tracePt t="318369" x="1736725" y="1243013"/>
          <p14:tracePt t="318498" x="1771650" y="1243013"/>
          <p14:tracePt t="318506" x="1836738" y="1293813"/>
          <p14:tracePt t="318514" x="1879600" y="1328738"/>
          <p14:tracePt t="318518" x="1928813" y="1385888"/>
          <p14:tracePt t="318534" x="1979613" y="1443038"/>
          <p14:tracePt t="318551" x="2008188" y="1493838"/>
          <p14:tracePt t="318568" x="2036763" y="1514475"/>
          <p14:tracePt t="318584" x="2043113" y="1522413"/>
          <p14:tracePt t="318601" x="2051050" y="1528763"/>
          <p14:tracePt t="318642" x="2051050" y="1536700"/>
          <p14:tracePt t="318753" x="2000250" y="1493838"/>
          <p14:tracePt t="318761" x="1951038" y="1465263"/>
          <p14:tracePt t="318769" x="1908175" y="1414463"/>
          <p14:tracePt t="318784" x="1857375" y="1385888"/>
          <p14:tracePt t="318801" x="1836738" y="1365250"/>
          <p14:tracePt t="318818" x="1828800" y="1357313"/>
          <p14:tracePt t="318834" x="1828800" y="1350963"/>
          <p14:tracePt t="318850" x="1822450" y="1336675"/>
          <p14:tracePt t="318867" x="1808163" y="1314450"/>
          <p14:tracePt t="319122" x="1828800" y="1357313"/>
          <p14:tracePt t="319129" x="1851025" y="1371600"/>
          <p14:tracePt t="319137" x="1879600" y="1393825"/>
          <p14:tracePt t="319146" x="1900238" y="1408113"/>
          <p14:tracePt t="319150" x="1951038" y="1479550"/>
          <p14:tracePt t="319167" x="1985963" y="1528763"/>
          <p14:tracePt t="319184" x="2000250" y="1565275"/>
          <p14:tracePt t="319200" x="2028825" y="1585913"/>
          <p14:tracePt t="319216" x="2036763" y="1593850"/>
          <p14:tracePt t="319345" x="2028825" y="1585913"/>
          <p14:tracePt t="319353" x="1993900" y="1543050"/>
          <p14:tracePt t="319361" x="1979613" y="1528763"/>
          <p14:tracePt t="319368" x="1928813" y="1465263"/>
          <p14:tracePt t="319382" x="1893888" y="1428750"/>
          <p14:tracePt t="319399" x="1871663" y="1408113"/>
          <p14:tracePt t="319416" x="1857375" y="1385888"/>
          <p14:tracePt t="319432" x="1828800" y="1343025"/>
          <p14:tracePt t="319561" x="1828800" y="1336675"/>
          <p14:tracePt t="319569" x="1851025" y="1357313"/>
          <p14:tracePt t="319577" x="1879600" y="1371600"/>
          <p14:tracePt t="319585" x="1914525" y="1414463"/>
          <p14:tracePt t="319599" x="1928813" y="1428750"/>
          <p14:tracePt t="319616" x="1936750" y="1450975"/>
          <p14:tracePt t="319632" x="1943100" y="1471613"/>
          <p14:tracePt t="319770" x="1908175" y="1443038"/>
          <p14:tracePt t="319778" x="1865313" y="1408113"/>
          <p14:tracePt t="319786" x="1836738" y="1379538"/>
          <p14:tracePt t="319794" x="1800225" y="1336675"/>
          <p14:tracePt t="319802" x="1757363" y="1308100"/>
          <p14:tracePt t="319816" x="1714500" y="1271588"/>
          <p14:tracePt t="319833" x="1708150" y="1250950"/>
          <p14:tracePt t="319849" x="1700213" y="1228725"/>
          <p14:tracePt t="319866" x="1685925" y="1214438"/>
          <p14:tracePt t="320018" x="1685925" y="1228725"/>
          <p14:tracePt t="320026" x="1708150" y="1257300"/>
          <p14:tracePt t="320034" x="1722438" y="1265238"/>
          <p14:tracePt t="320036" x="1743075" y="1279525"/>
          <p14:tracePt t="320049" x="1771650" y="1308100"/>
          <p14:tracePt t="320065" x="1808163" y="1350963"/>
          <p14:tracePt t="320082" x="1828800" y="1385888"/>
          <p14:tracePt t="320099" x="1851025" y="1408113"/>
          <p14:tracePt t="320116" x="1857375" y="1422400"/>
          <p14:tracePt t="320132" x="1865313" y="1443038"/>
          <p14:tracePt t="320149" x="1893888" y="1471613"/>
          <p14:tracePt t="320165" x="1900238" y="1479550"/>
          <p14:tracePt t="320182" x="1914525" y="1493838"/>
          <p14:tracePt t="320218" x="1936750" y="1514475"/>
          <p14:tracePt t="320233" x="1943100" y="1522413"/>
          <p14:tracePt t="320250" x="1957388" y="1536700"/>
          <p14:tracePt t="320281" x="1965325" y="1543050"/>
          <p14:tracePt t="320289" x="1979613" y="1550988"/>
          <p14:tracePt t="320329" x="1985963" y="1557338"/>
          <p14:tracePt t="320449" x="1993900" y="1557338"/>
          <p14:tracePt t="320457" x="1965325" y="1522413"/>
          <p14:tracePt t="320465" x="1957388" y="1500188"/>
          <p14:tracePt t="320473" x="1900238" y="1414463"/>
          <p14:tracePt t="320482" x="1865313" y="1357313"/>
          <p14:tracePt t="320498" x="1843088" y="1328738"/>
          <p14:tracePt t="320514" x="1814513" y="1293813"/>
          <p14:tracePt t="320531" x="1800225" y="1279525"/>
          <p14:tracePt t="320577" x="1793875" y="1271588"/>
          <p14:tracePt t="320585" x="1785938" y="1265238"/>
          <p14:tracePt t="320585" x="1779588" y="1257300"/>
          <p14:tracePt t="320730" x="1785938" y="1257300"/>
          <p14:tracePt t="320737" x="1793875" y="1265238"/>
          <p14:tracePt t="320741" x="1822450" y="1300163"/>
          <p14:tracePt t="320747" x="1851025" y="1336675"/>
          <p14:tracePt t="320764" x="1900238" y="1393825"/>
          <p14:tracePt t="320781" x="1908175" y="1428750"/>
          <p14:tracePt t="320797" x="1928813" y="1443038"/>
          <p14:tracePt t="320945" x="1908175" y="1443038"/>
          <p14:tracePt t="320953" x="1879600" y="1443038"/>
          <p14:tracePt t="320961" x="1865313" y="1443038"/>
          <p14:tracePt t="320968" x="1808163" y="1471613"/>
          <p14:tracePt t="320980" x="1771650" y="1493838"/>
          <p14:tracePt t="320997" x="1736725" y="1500188"/>
          <p14:tracePt t="321013" x="1708150" y="1522413"/>
          <p14:tracePt t="321030" x="1700213" y="1528763"/>
          <p14:tracePt t="321082" x="1700213" y="1543050"/>
          <p14:tracePt t="321090" x="1700213" y="1550988"/>
          <p14:tracePt t="321106" x="1700213" y="1557338"/>
          <p14:tracePt t="321122" x="1700213" y="1565275"/>
          <p14:tracePt t="321178" x="1700213" y="1585913"/>
          <p14:tracePt t="321194" x="1700213" y="1593850"/>
          <p14:tracePt t="321202" x="1700213" y="1600200"/>
          <p14:tracePt t="321210" x="1708150" y="1608138"/>
          <p14:tracePt t="321218" x="1722438" y="1628775"/>
          <p14:tracePt t="321231" x="1771650" y="1685925"/>
          <p14:tracePt t="321247" x="1793875" y="1722438"/>
          <p14:tracePt t="321264" x="1808163" y="1793875"/>
          <p14:tracePt t="321280" x="1814513" y="1900238"/>
          <p14:tracePt t="321296" x="1843088" y="2114550"/>
          <p14:tracePt t="321314" x="1843088" y="2200275"/>
          <p14:tracePt t="321330" x="1851025" y="2271713"/>
          <p14:tracePt t="321347" x="1857375" y="2308225"/>
          <p14:tracePt t="321363" x="1865313" y="2322513"/>
          <p14:tracePt t="321409" x="1879600" y="2343150"/>
          <p14:tracePt t="321418" x="1885950" y="2351088"/>
          <p14:tracePt t="321426" x="1893888" y="2357438"/>
          <p14:tracePt t="321442" x="1900238" y="2365375"/>
          <p14:tracePt t="321449" x="1908175" y="2371725"/>
          <p14:tracePt t="321463" x="1914525" y="2379663"/>
          <p14:tracePt t="321480" x="1928813" y="2400300"/>
          <p14:tracePt t="321497" x="1965325" y="2414588"/>
          <p14:tracePt t="321513" x="1979613" y="2428875"/>
          <p14:tracePt t="321625" x="1979613" y="2422525"/>
          <p14:tracePt t="321632" x="1951038" y="2336800"/>
          <p14:tracePt t="321634" x="1928813" y="2293938"/>
          <p14:tracePt t="321646" x="1885950" y="2143125"/>
          <p14:tracePt t="321663" x="1836738" y="2028825"/>
          <p14:tracePt t="321681" x="1808163" y="1965325"/>
          <p14:tracePt t="321696" x="1779588" y="1914525"/>
          <p14:tracePt t="321696" x="1757363" y="1865313"/>
          <p14:tracePt t="321730" x="1728788" y="1822450"/>
          <p14:tracePt t="321730" x="1714500" y="1785938"/>
          <p14:tracePt t="321746" x="1708150" y="1743075"/>
          <p14:tracePt t="321763" x="1685925" y="1700213"/>
          <p14:tracePt t="321779" x="1685925" y="1671638"/>
          <p14:tracePt t="321796" x="1679575" y="1665288"/>
          <p14:tracePt t="321813" x="1671638" y="1643063"/>
          <p14:tracePt t="321953" x="1671638" y="1665288"/>
          <p14:tracePt t="321966" x="1708150" y="1708150"/>
          <p14:tracePt t="321967" x="1765300" y="1771650"/>
          <p14:tracePt t="321979" x="1814513" y="1836738"/>
          <p14:tracePt t="321996" x="1865313" y="1928813"/>
          <p14:tracePt t="322013" x="1914525" y="2014538"/>
          <p14:tracePt t="322029" x="1965325" y="2100263"/>
          <p14:tracePt t="322046" x="2008188" y="2157413"/>
          <p14:tracePt t="322062" x="2028825" y="2193925"/>
          <p14:tracePt t="322079" x="2051050" y="2214563"/>
          <p14:tracePt t="322095" x="2057400" y="2222500"/>
          <p14:tracePt t="322137" x="2065338" y="2236788"/>
          <p14:tracePt t="322281" x="2065338" y="2214563"/>
          <p14:tracePt t="322289" x="2065338" y="2208213"/>
          <p14:tracePt t="322297" x="2065338" y="2200275"/>
          <p14:tracePt t="322299" x="2051050" y="2165350"/>
          <p14:tracePt t="322312" x="2043113" y="2136775"/>
          <p14:tracePt t="322328" x="2022475" y="2085975"/>
          <p14:tracePt t="322346" x="2022475" y="2051050"/>
          <p14:tracePt t="322362" x="2008188" y="2008188"/>
          <p14:tracePt t="322379" x="1993900" y="1943100"/>
          <p14:tracePt t="322395" x="1979613" y="1885950"/>
          <p14:tracePt t="322412" x="1965325" y="1836738"/>
          <p14:tracePt t="322428" x="1951038" y="1800225"/>
          <p14:tracePt t="322445" x="1951038" y="1771650"/>
          <p14:tracePt t="322461" x="1943100" y="1736725"/>
          <p14:tracePt t="322478" x="1936750" y="1708150"/>
          <p14:tracePt t="322495" x="1936750" y="1679575"/>
          <p14:tracePt t="322511" x="1936750" y="1657350"/>
          <p14:tracePt t="322511" x="1936750" y="1651000"/>
          <p14:tracePt t="322529" x="1914525" y="1636713"/>
          <p14:tracePt t="322544" x="1914525" y="1608138"/>
          <p14:tracePt t="322793" x="1908175" y="1600200"/>
          <p14:tracePt t="322801" x="1885950" y="1600200"/>
          <p14:tracePt t="322809" x="1857375" y="1600200"/>
          <p14:tracePt t="322818" x="1822450" y="1600200"/>
          <p14:tracePt t="322828" x="1779588" y="1608138"/>
          <p14:tracePt t="322845" x="1757363" y="1608138"/>
          <p14:tracePt t="322862" x="1714500" y="1608138"/>
          <p14:tracePt t="322878" x="1657350" y="1608138"/>
          <p14:tracePt t="322895" x="1622425" y="1600200"/>
          <p14:tracePt t="322911" x="1579563" y="1600200"/>
          <p14:tracePt t="322928" x="1557338" y="1600200"/>
          <p14:tracePt t="322945" x="1485900" y="1600200"/>
          <p14:tracePt t="322961" x="1428750" y="1600200"/>
          <p14:tracePt t="322978" x="1400175" y="1600200"/>
          <p14:tracePt t="322994" x="1357313" y="1600200"/>
          <p14:tracePt t="323012" x="1314450" y="1600200"/>
          <p14:tracePt t="323028" x="1257300" y="1600200"/>
          <p14:tracePt t="323045" x="1214438" y="1600200"/>
          <p14:tracePt t="323061" x="1193800" y="1600200"/>
          <p14:tracePt t="323079" x="1171575" y="1600200"/>
          <p14:tracePt t="323094" x="1143000" y="1600200"/>
          <p14:tracePt t="323111" x="1128713" y="1600200"/>
          <p14:tracePt t="323128" x="1114425" y="1600200"/>
          <p14:tracePt t="323144" x="1108075" y="1600200"/>
          <p14:tracePt t="323161" x="1065213" y="1585913"/>
          <p14:tracePt t="323178" x="1036638" y="1571625"/>
          <p14:tracePt t="323194" x="979488" y="1571625"/>
          <p14:tracePt t="323211" x="942975" y="1565275"/>
          <p14:tracePt t="323227" x="900113" y="1565275"/>
          <p14:tracePt t="323244" x="879475" y="1550988"/>
          <p14:tracePt t="323261" x="814388" y="1543050"/>
          <p14:tracePt t="323277" x="765175" y="1528763"/>
          <p14:tracePt t="323294" x="757238" y="1522413"/>
          <p14:tracePt t="323311" x="742950" y="1508125"/>
          <p14:tracePt t="323327" x="693738" y="1471613"/>
          <p14:tracePt t="323344" x="650875" y="1443038"/>
          <p14:tracePt t="323360" x="628650" y="1422400"/>
          <p14:tracePt t="323409" x="622300" y="1414463"/>
          <p14:tracePt t="323412" x="614363" y="1393825"/>
          <p14:tracePt t="323420" x="600075" y="1365250"/>
          <p14:tracePt t="323427" x="579438" y="1293813"/>
          <p14:tracePt t="323443" x="565150" y="1271588"/>
          <p14:tracePt t="323460" x="565150" y="1243013"/>
          <p14:tracePt t="323477" x="565150" y="1222375"/>
          <p14:tracePt t="323494" x="565150" y="1214438"/>
          <p14:tracePt t="323510" x="565150" y="1193800"/>
          <p14:tracePt t="323527" x="565150" y="1179513"/>
          <p14:tracePt t="323543" x="565150" y="1171575"/>
          <p14:tracePt t="323560" x="571500" y="1157288"/>
          <p14:tracePt t="323576" x="608013" y="1143000"/>
          <p14:tracePt t="323593" x="628650" y="1122363"/>
          <p14:tracePt t="323610" x="642938" y="1122363"/>
          <p14:tracePt t="323626" x="665163" y="1114425"/>
          <p14:tracePt t="323643" x="685800" y="1108075"/>
          <p14:tracePt t="323659" x="708025" y="1108075"/>
          <p14:tracePt t="323678" x="750888" y="1108075"/>
          <p14:tracePt t="323692" x="785813" y="1108075"/>
          <p14:tracePt t="323709" x="814388" y="1108075"/>
          <p14:tracePt t="323726" x="850900" y="1108075"/>
          <p14:tracePt t="323743" x="865188" y="1108075"/>
          <p14:tracePt t="323760" x="871538" y="1108075"/>
          <p14:tracePt t="323777" x="900113" y="1108075"/>
          <p14:tracePt t="323794" x="922338" y="1108075"/>
          <p14:tracePt t="323809" x="971550" y="1108075"/>
          <p14:tracePt t="323826" x="1014413" y="1122363"/>
          <p14:tracePt t="323842" x="1057275" y="1128713"/>
          <p14:tracePt t="323860" x="1085850" y="1150938"/>
          <p14:tracePt t="323877" x="1114425" y="1157288"/>
          <p14:tracePt t="323893" x="1165225" y="1185863"/>
          <p14:tracePt t="323910" x="1200150" y="1214438"/>
          <p14:tracePt t="323927" x="1271588" y="1265238"/>
          <p14:tracePt t="323943" x="1343025" y="1308100"/>
          <p14:tracePt t="323960" x="1385888" y="1343025"/>
          <p14:tracePt t="323977" x="1408113" y="1365250"/>
          <p14:tracePt t="323993" x="1422400" y="1393825"/>
          <p14:tracePt t="324010" x="1436688" y="1414463"/>
          <p14:tracePt t="324026" x="1436688" y="1422400"/>
          <p14:tracePt t="324043" x="1436688" y="1428750"/>
          <p14:tracePt t="324059" x="1436688" y="1443038"/>
          <p14:tracePt t="324076" x="1436688" y="1457325"/>
          <p14:tracePt t="324093" x="1436688" y="1493838"/>
          <p14:tracePt t="324109" x="1422400" y="1522413"/>
          <p14:tracePt t="324126" x="1393825" y="1536700"/>
          <p14:tracePt t="324142" x="1379538" y="1550988"/>
          <p14:tracePt t="324160" x="1365250" y="1557338"/>
          <p14:tracePt t="324176" x="1350963" y="1565275"/>
          <p14:tracePt t="324193" x="1328738" y="1579563"/>
          <p14:tracePt t="324209" x="1314450" y="1579563"/>
          <p14:tracePt t="324226" x="1293813" y="1585913"/>
          <p14:tracePt t="324242" x="1279525" y="1593850"/>
          <p14:tracePt t="324259" x="1265238" y="1608138"/>
          <p14:tracePt t="324276" x="1257300" y="1614488"/>
          <p14:tracePt t="324292" x="1250950" y="1614488"/>
          <p14:tracePt t="324309" x="1236663" y="1622425"/>
          <p14:tracePt t="324361" x="1228725" y="1628775"/>
          <p14:tracePt t="324369" x="1214438" y="1628775"/>
          <p14:tracePt t="324385" x="1208088" y="1628775"/>
          <p14:tracePt t="324401" x="1193800" y="1651000"/>
          <p14:tracePt t="324413" x="1171575" y="1651000"/>
          <p14:tracePt t="324425" x="1165225" y="1651000"/>
          <p14:tracePt t="324426" x="1143000" y="1651000"/>
          <p14:tracePt t="324442" x="1122363" y="1651000"/>
          <p14:tracePt t="324459" x="1100138" y="1651000"/>
          <p14:tracePt t="324475" x="1071563" y="1651000"/>
          <p14:tracePt t="324492" x="1042988" y="1651000"/>
          <p14:tracePt t="324508" x="1014413" y="1651000"/>
          <p14:tracePt t="324526" x="1008063" y="1651000"/>
          <p14:tracePt t="324569" x="1000125" y="1651000"/>
          <p14:tracePt t="324585" x="985838" y="1651000"/>
          <p14:tracePt t="324593" x="971550" y="1651000"/>
          <p14:tracePt t="324608" x="950913" y="1651000"/>
          <p14:tracePt t="324625" x="942975" y="1651000"/>
          <p14:tracePt t="324642" x="928688" y="1651000"/>
          <p14:tracePt t="324658" x="893763" y="1643063"/>
          <p14:tracePt t="324675" x="865188" y="1636713"/>
          <p14:tracePt t="324692" x="857250" y="1636713"/>
          <p14:tracePt t="324708" x="850900" y="1636713"/>
          <p14:tracePt t="324725" x="828675" y="1628775"/>
          <p14:tracePt t="324741" x="793750" y="1608138"/>
          <p14:tracePt t="324758" x="742950" y="1585913"/>
          <p14:tracePt t="324775" x="714375" y="1571625"/>
          <p14:tracePt t="324792" x="700088" y="1571625"/>
          <p14:tracePt t="324808" x="685800" y="1557338"/>
          <p14:tracePt t="324849" x="679450" y="1550988"/>
          <p14:tracePt t="324857" x="657225" y="1543050"/>
          <p14:tracePt t="324859" x="636588" y="1528763"/>
          <p14:tracePt t="324875" x="628650" y="1522413"/>
          <p14:tracePt t="324891" x="614363" y="1500188"/>
          <p14:tracePt t="324929" x="608013" y="1500188"/>
          <p14:tracePt t="324932" x="585788" y="1485900"/>
          <p14:tracePt t="324941" x="571500" y="1471613"/>
          <p14:tracePt t="324958" x="565150" y="1465263"/>
          <p14:tracePt t="324975" x="565150" y="1450975"/>
          <p14:tracePt t="324991" x="565150" y="1436688"/>
          <p14:tracePt t="325008" x="557213" y="1400175"/>
          <p14:tracePt t="325024" x="557213" y="1379538"/>
          <p14:tracePt t="325041" x="557213" y="1357313"/>
          <p14:tracePt t="325057" x="557213" y="1336675"/>
          <p14:tracePt t="325074" x="557213" y="1314450"/>
          <p14:tracePt t="325091" x="557213" y="1293813"/>
          <p14:tracePt t="325107" x="557213" y="1271588"/>
          <p14:tracePt t="325124" x="557213" y="1250950"/>
          <p14:tracePt t="325140" x="557213" y="1236663"/>
          <p14:tracePt t="325158" x="557213" y="1222375"/>
          <p14:tracePt t="325175" x="571500" y="1200150"/>
          <p14:tracePt t="325192" x="579438" y="1193800"/>
          <p14:tracePt t="325208" x="593725" y="1171575"/>
          <p14:tracePt t="325225" x="622300" y="1143000"/>
          <p14:tracePt t="325225" x="628650" y="1128713"/>
          <p14:tracePt t="325242" x="636588" y="1122363"/>
          <p14:tracePt t="325258" x="657225" y="1085850"/>
          <p14:tracePt t="325306" x="665163" y="1079500"/>
          <p14:tracePt t="325322" x="685800" y="1071563"/>
          <p14:tracePt t="325330" x="693738" y="1071563"/>
          <p14:tracePt t="325346" x="700088" y="1065213"/>
          <p14:tracePt t="325362" x="722313" y="1065213"/>
          <p14:tracePt t="325374" x="742950" y="1057275"/>
          <p14:tracePt t="325375" x="750888" y="1050925"/>
          <p14:tracePt t="325391" x="771525" y="1036638"/>
          <p14:tracePt t="325408" x="800100" y="1036638"/>
          <p14:tracePt t="325425" x="814388" y="1036638"/>
          <p14:tracePt t="325441" x="857250" y="1028700"/>
          <p14:tracePt t="325458" x="865188" y="1028700"/>
          <p14:tracePt t="325474" x="885825" y="1028700"/>
          <p14:tracePt t="325492" x="900113" y="1028700"/>
          <p14:tracePt t="325507" x="942975" y="1028700"/>
          <p14:tracePt t="325524" x="957263" y="1028700"/>
          <p14:tracePt t="325541" x="965200" y="1028700"/>
          <p14:tracePt t="325577" x="971550" y="1028700"/>
          <p14:tracePt t="325609" x="979488" y="1028700"/>
          <p14:tracePt t="325619" x="1008063" y="1028700"/>
          <p14:tracePt t="325625" x="1022350" y="1042988"/>
          <p14:tracePt t="325641" x="1042988" y="1050925"/>
          <p14:tracePt t="325641" x="1065213" y="1057275"/>
          <p14:tracePt t="325657" x="1085850" y="1065213"/>
          <p14:tracePt t="325674" x="1100138" y="1085850"/>
          <p14:tracePt t="325690" x="1114425" y="1100138"/>
          <p14:tracePt t="325706" x="1143000" y="1122363"/>
          <p14:tracePt t="325723" x="1157288" y="1136650"/>
          <p14:tracePt t="325740" x="1179513" y="1165225"/>
          <p14:tracePt t="325757" x="1193800" y="1185863"/>
          <p14:tracePt t="325773" x="1193800" y="1200150"/>
          <p14:tracePt t="325790" x="1228725" y="1243013"/>
          <p14:tracePt t="325806" x="1250950" y="1271588"/>
          <p14:tracePt t="325824" x="1265238" y="1293813"/>
          <p14:tracePt t="325839" x="1279525" y="1308100"/>
          <p14:tracePt t="325856" x="1293813" y="1343025"/>
          <p14:tracePt t="325874" x="1300163" y="1365250"/>
          <p14:tracePt t="325889" x="1300163" y="1379538"/>
          <p14:tracePt t="325907" x="1300163" y="1400175"/>
          <p14:tracePt t="325924" x="1300163" y="1443038"/>
          <p14:tracePt t="325941" x="1279525" y="1479550"/>
          <p14:tracePt t="325957" x="1257300" y="1508125"/>
          <p14:tracePt t="325973" x="1243013" y="1522413"/>
          <p14:tracePt t="325990" x="1236663" y="1528763"/>
          <p14:tracePt t="326026" x="1228725" y="1528763"/>
          <p14:tracePt t="326058" x="1222375" y="1528763"/>
          <p14:tracePt t="326066" x="1214438" y="1536700"/>
          <p14:tracePt t="326746" x="1208088" y="1543050"/>
          <p14:tracePt t="326777" x="1208088" y="1565275"/>
          <p14:tracePt t="326785" x="1208088" y="1593850"/>
          <p14:tracePt t="326792" x="1214438" y="1628775"/>
          <p14:tracePt t="326806" x="1228725" y="1665288"/>
          <p14:tracePt t="326822" x="1228725" y="1693863"/>
          <p14:tracePt t="326839" x="1228725" y="1728788"/>
          <p14:tracePt t="326856" x="1236663" y="1771650"/>
          <p14:tracePt t="326873" x="1243013" y="1822450"/>
          <p14:tracePt t="326889" x="1271588" y="1879600"/>
          <p14:tracePt t="326906" x="1271588" y="1914525"/>
          <p14:tracePt t="326922" x="1271588" y="1951038"/>
          <p14:tracePt t="326939" x="1279525" y="1971675"/>
          <p14:tracePt t="326955" x="1279525" y="2014538"/>
          <p14:tracePt t="326972" x="1279525" y="2057400"/>
          <p14:tracePt t="326988" x="1279525" y="2114550"/>
          <p14:tracePt t="327005" x="1293813" y="2151063"/>
          <p14:tracePt t="327022" x="1308100" y="2193925"/>
          <p14:tracePt t="327038" x="1314450" y="2208213"/>
          <p14:tracePt t="327055" x="1322388" y="2228850"/>
          <p14:tracePt t="327072" x="1350963" y="2265363"/>
          <p14:tracePt t="327089" x="1365250" y="2279650"/>
          <p14:tracePt t="327105" x="1400175" y="2322513"/>
          <p14:tracePt t="327122" x="1414463" y="2336800"/>
          <p14:tracePt t="327138" x="1450975" y="2365375"/>
          <p14:tracePt t="327155" x="1479550" y="2379663"/>
          <p14:tracePt t="327171" x="1528763" y="2393950"/>
          <p14:tracePt t="327188" x="1585913" y="2400300"/>
          <p14:tracePt t="327205" x="1651000" y="2400300"/>
          <p14:tracePt t="327221" x="1671638" y="2400300"/>
          <p14:tracePt t="327238" x="1708150" y="2400300"/>
          <p14:tracePt t="327255" x="1751013" y="2400300"/>
          <p14:tracePt t="327271" x="1779588" y="2400300"/>
          <p14:tracePt t="327288" x="1814513" y="2400300"/>
          <p14:tracePt t="327304" x="1865313" y="2400300"/>
          <p14:tracePt t="327322" x="1893888" y="2400300"/>
          <p14:tracePt t="327337" x="1908175" y="2400300"/>
          <p14:tracePt t="327354" x="1922463" y="2393950"/>
          <p14:tracePt t="327371" x="1936750" y="2386013"/>
          <p14:tracePt t="327388" x="1951038" y="2386013"/>
          <p14:tracePt t="327404" x="1979613" y="2379663"/>
          <p14:tracePt t="327421" x="1993900" y="2371725"/>
          <p14:tracePt t="327438" x="2008188" y="2357438"/>
          <p14:tracePt t="327454" x="2022475" y="2357438"/>
          <p14:tracePt t="327471" x="2028825" y="2351088"/>
          <p14:tracePt t="327487" x="2043113" y="2343150"/>
          <p14:tracePt t="327504" x="2057400" y="2336800"/>
          <p14:tracePt t="327553" x="2071688" y="2314575"/>
          <p14:tracePt t="327617" x="2085975" y="2314575"/>
          <p14:tracePt t="327625" x="2093913" y="2314575"/>
          <p14:tracePt t="327625" x="2100263" y="2314575"/>
          <p14:tracePt t="327657" x="2108200" y="2314575"/>
          <p14:tracePt t="327825" x="2100263" y="2314575"/>
          <p14:tracePt t="327833" x="2093913" y="2308225"/>
          <p14:tracePt t="327841" x="2079625" y="2300288"/>
          <p14:tracePt t="327853" x="2057400" y="2293938"/>
          <p14:tracePt t="327857" x="2043113" y="2271713"/>
          <p14:tracePt t="327870" x="2000250" y="2214563"/>
          <p14:tracePt t="327887" x="1985963" y="2165350"/>
          <p14:tracePt t="327904" x="1943100" y="2085975"/>
          <p14:tracePt t="327920" x="1885950" y="2000250"/>
          <p14:tracePt t="327938" x="1843088" y="1928813"/>
          <p14:tracePt t="327954" x="1814513" y="1871663"/>
          <p14:tracePt t="327971" x="1785938" y="1800225"/>
          <p14:tracePt t="327988" x="1751013" y="1757363"/>
          <p14:tracePt t="328004" x="1722438" y="1714500"/>
          <p14:tracePt t="328020" x="1708150" y="1693863"/>
          <p14:tracePt t="328037" x="1693863" y="1665288"/>
          <p14:tracePt t="328054" x="1679575" y="1643063"/>
          <p14:tracePt t="328070" x="1651000" y="1608138"/>
          <p14:tracePt t="328087" x="1622425" y="1579563"/>
          <p14:tracePt t="328104" x="1608138" y="1565275"/>
          <p14:tracePt t="328120" x="1600200" y="1557338"/>
          <p14:tracePt t="328265" x="1600200" y="1550988"/>
          <p14:tracePt t="328273" x="1608138" y="1550988"/>
          <p14:tracePt t="328274" x="1622425" y="1550988"/>
          <p14:tracePt t="328287" x="1643063" y="1550988"/>
          <p14:tracePt t="328303" x="1679575" y="1593850"/>
          <p14:tracePt t="328320" x="1736725" y="1685925"/>
          <p14:tracePt t="328336" x="1757363" y="1793875"/>
          <p14:tracePt t="328354" x="1814513" y="1908175"/>
          <p14:tracePt t="328370" x="1871663" y="2008188"/>
          <p14:tracePt t="328387" x="1922463" y="2100263"/>
          <p14:tracePt t="328403" x="1951038" y="2143125"/>
          <p14:tracePt t="328420" x="1979613" y="2200275"/>
          <p14:tracePt t="328437" x="2008188" y="2251075"/>
          <p14:tracePt t="328453" x="2014538" y="2265363"/>
          <p14:tracePt t="328470" x="2036763" y="2286000"/>
          <p14:tracePt t="328486" x="2043113" y="2300288"/>
          <p14:tracePt t="328503" x="2051050" y="2308225"/>
          <p14:tracePt t="328519" x="2057400" y="2328863"/>
          <p14:tracePt t="328536" x="2065338" y="2336800"/>
          <p14:tracePt t="328553" x="2071688" y="2343150"/>
          <p14:tracePt t="328649" x="2079625" y="2336800"/>
          <p14:tracePt t="328657" x="2079625" y="2328863"/>
          <p14:tracePt t="328665" x="2079625" y="2293938"/>
          <p14:tracePt t="328673" x="2065338" y="2236788"/>
          <p14:tracePt t="328686" x="2036763" y="2136775"/>
          <p14:tracePt t="328702" x="2008188" y="2065338"/>
          <p14:tracePt t="328719" x="1993900" y="1993900"/>
          <p14:tracePt t="328735" x="1993900" y="1971675"/>
          <p14:tracePt t="328752" x="1965325" y="1900238"/>
          <p14:tracePt t="328770" x="1951038" y="1843088"/>
          <p14:tracePt t="328786" x="1928813" y="1793875"/>
          <p14:tracePt t="328802" x="1914525" y="1751013"/>
          <p14:tracePt t="328819" x="1900238" y="1722438"/>
          <p14:tracePt t="328836" x="1871663" y="1693863"/>
          <p14:tracePt t="328852" x="1865313" y="1671638"/>
          <p14:tracePt t="328869" x="1857375" y="1657350"/>
          <p14:tracePt t="328885" x="1843088" y="1643063"/>
          <p14:tracePt t="328903" x="1843088" y="1622425"/>
          <p14:tracePt t="328918" x="1836738" y="1614488"/>
          <p14:tracePt t="328935" x="1800225" y="1565275"/>
          <p14:tracePt t="328952" x="1785938" y="1550988"/>
          <p14:tracePt t="328968" x="1779588" y="1536700"/>
          <p14:tracePt t="329113" x="1793875" y="1536700"/>
          <p14:tracePt t="329121" x="1800225" y="1550988"/>
          <p14:tracePt t="329125" x="1808163" y="1593850"/>
          <p14:tracePt t="329135" x="1836738" y="1636713"/>
          <p14:tracePt t="329151" x="1851025" y="1685925"/>
          <p14:tracePt t="329168" x="1857375" y="1743075"/>
          <p14:tracePt t="329185" x="1865313" y="1785938"/>
          <p14:tracePt t="329202" x="1893888" y="1843088"/>
          <p14:tracePt t="329219" x="1900238" y="1879600"/>
          <p14:tracePt t="329236" x="1900238" y="1922463"/>
          <p14:tracePt t="329252" x="1900238" y="1957388"/>
          <p14:tracePt t="329269" x="1908175" y="2000250"/>
          <p14:tracePt t="329286" x="1928813" y="2043113"/>
          <p14:tracePt t="329302" x="1936750" y="2071688"/>
          <p14:tracePt t="329319" x="1951038" y="2100263"/>
          <p14:tracePt t="329335" x="1957388" y="2128838"/>
          <p14:tracePt t="329352" x="1971675" y="2165350"/>
          <p14:tracePt t="329369" x="1993900" y="2208213"/>
          <p14:tracePt t="329369" x="2000250" y="2214563"/>
          <p14:tracePt t="329386" x="2008188" y="2251075"/>
          <p14:tracePt t="329402" x="2014538" y="2257425"/>
          <p14:tracePt t="329419" x="2028825" y="2271713"/>
          <p14:tracePt t="329435" x="2028825" y="2286000"/>
          <p14:tracePt t="329452" x="2036763" y="2293938"/>
          <p14:tracePt t="329562" x="2036763" y="2286000"/>
          <p14:tracePt t="329570" x="1979613" y="2171700"/>
          <p14:tracePt t="329586" x="1957388" y="2143125"/>
          <p14:tracePt t="329586" x="1914525" y="2065338"/>
          <p14:tracePt t="329602" x="1879600" y="1993900"/>
          <p14:tracePt t="329618" x="1851025" y="1951038"/>
          <p14:tracePt t="329635" x="1843088" y="1893888"/>
          <p14:tracePt t="329652" x="1814513" y="1851025"/>
          <p14:tracePt t="329668" x="1808163" y="1800225"/>
          <p14:tracePt t="329686" x="1785938" y="1757363"/>
          <p14:tracePt t="329701" x="1757363" y="1700213"/>
          <p14:tracePt t="329718" x="1743075" y="1679575"/>
          <p14:tracePt t="329735" x="1722438" y="1651000"/>
          <p14:tracePt t="329751" x="1722438" y="1614488"/>
          <p14:tracePt t="329768" x="1714500" y="1600200"/>
          <p14:tracePt t="329841" x="1714500" y="1585913"/>
          <p14:tracePt t="329969" x="1728788" y="1593850"/>
          <p14:tracePt t="329978" x="1743075" y="1636713"/>
          <p14:tracePt t="329985" x="1757363" y="1679575"/>
          <p14:tracePt t="329986" x="1771650" y="1693863"/>
          <p14:tracePt t="330001" x="1828800" y="1808163"/>
          <p14:tracePt t="330018" x="1843088" y="1865313"/>
          <p14:tracePt t="330034" x="1871663" y="1914525"/>
          <p14:tracePt t="330051" x="1893888" y="1971675"/>
          <p14:tracePt t="330068" x="1922463" y="2014538"/>
          <p14:tracePt t="330084" x="1936750" y="2071688"/>
          <p14:tracePt t="330101" x="1957388" y="2108200"/>
          <p14:tracePt t="330117" x="1971675" y="2143125"/>
          <p14:tracePt t="330135" x="1979613" y="2157413"/>
          <p14:tracePt t="330151" x="2000250" y="2200275"/>
          <p14:tracePt t="330168" x="2008188" y="2228850"/>
          <p14:tracePt t="330209" x="2008188" y="2236788"/>
          <p14:tracePt t="330217" x="2008188" y="2257425"/>
          <p14:tracePt t="330225" x="2014538" y="2265363"/>
          <p14:tracePt t="330337" x="2000250" y="2200275"/>
          <p14:tracePt t="330346" x="1914525" y="2071688"/>
          <p14:tracePt t="330350" x="1836738" y="1893888"/>
          <p14:tracePt t="330367" x="1757363" y="1708150"/>
          <p14:tracePt t="330384" x="1693863" y="1557338"/>
          <p14:tracePt t="330401" x="1665288" y="1457325"/>
          <p14:tracePt t="330417" x="1622425" y="1371600"/>
          <p14:tracePt t="330434" x="1614488" y="1357313"/>
          <p14:tracePt t="330489" x="1608138" y="1343025"/>
          <p14:tracePt t="330489" x="1608138" y="1336675"/>
          <p14:tracePt t="330649" x="1608138" y="1365250"/>
          <p14:tracePt t="330658" x="1622425" y="1400175"/>
          <p14:tracePt t="330665" x="1643063" y="1465263"/>
          <p14:tracePt t="330673" x="1708150" y="1593850"/>
          <p14:tracePt t="330684" x="1728788" y="1722438"/>
          <p14:tracePt t="330700" x="1765300" y="1808163"/>
          <p14:tracePt t="330716" x="1800225" y="1885950"/>
          <p14:tracePt t="330733" x="1814513" y="1943100"/>
          <p14:tracePt t="330749" x="1814513" y="1979613"/>
          <p14:tracePt t="330767" x="1822450" y="2000250"/>
          <p14:tracePt t="330783" x="1843088" y="2028825"/>
          <p14:tracePt t="330799" x="1851025" y="2065338"/>
          <p14:tracePt t="330816" x="1871663" y="2143125"/>
          <p14:tracePt t="330834" x="1893888" y="2200275"/>
          <p14:tracePt t="330849" x="1900238" y="2222500"/>
          <p14:tracePt t="330866" x="1914525" y="2251075"/>
          <p14:tracePt t="330883" x="1922463" y="2286000"/>
          <p14:tracePt t="330899" x="1943100" y="2322513"/>
          <p14:tracePt t="330916" x="1957388" y="2336800"/>
          <p14:tracePt t="330933" x="1971675" y="2365375"/>
          <p14:tracePt t="330950" x="1979613" y="2371725"/>
          <p14:tracePt t="331074" x="1985963" y="2357438"/>
          <p14:tracePt t="331081" x="1985963" y="2293938"/>
          <p14:tracePt t="331089" x="1971675" y="2143125"/>
          <p14:tracePt t="331099" x="1957388" y="2065338"/>
          <p14:tracePt t="331116" x="1951038" y="1957388"/>
          <p14:tracePt t="331133" x="1936750" y="1814513"/>
          <p14:tracePt t="331149" x="1922463" y="1736725"/>
          <p14:tracePt t="331166" x="1908175" y="1665288"/>
          <p14:tracePt t="331183" x="1900238" y="1622425"/>
          <p14:tracePt t="331199" x="1893888" y="1600200"/>
          <p14:tracePt t="331249" x="1893888" y="1585913"/>
          <p14:tracePt t="331281" x="1893888" y="1579563"/>
          <p14:tracePt t="331681" x="1893888" y="1600200"/>
          <p14:tracePt t="331689" x="1893888" y="1614488"/>
          <p14:tracePt t="331697" x="1893888" y="1643063"/>
          <p14:tracePt t="331705" x="1893888" y="1685925"/>
          <p14:tracePt t="331721" x="1893888" y="1728788"/>
          <p14:tracePt t="331731" x="1893888" y="1793875"/>
          <p14:tracePt t="331748" x="1865313" y="1879600"/>
          <p14:tracePt t="331765" x="1814513" y="1971675"/>
          <p14:tracePt t="331781" x="1765300" y="2036763"/>
          <p14:tracePt t="331798" x="1728788" y="2071688"/>
          <p14:tracePt t="331814" x="1708150" y="2100263"/>
          <p14:tracePt t="331831" x="1671638" y="2114550"/>
          <p14:tracePt t="331848" x="1622425" y="2143125"/>
          <p14:tracePt t="331864" x="1514475" y="2185988"/>
          <p14:tracePt t="331882" x="1371600" y="2208213"/>
          <p14:tracePt t="331897" x="1285875" y="2236788"/>
          <p14:tracePt t="331915" x="1243013" y="2251075"/>
          <p14:tracePt t="331931" x="1222375" y="2251075"/>
          <p14:tracePt t="331948" x="1214438" y="2251075"/>
          <p14:tracePt t="331964" x="1185863" y="2251075"/>
          <p14:tracePt t="331981" x="1171575" y="2257425"/>
          <p14:tracePt t="331998" x="1136650" y="2257425"/>
          <p14:tracePt t="332014" x="1100138" y="2265363"/>
          <p14:tracePt t="332031" x="1050925" y="2286000"/>
          <p14:tracePt t="332048" x="1008063" y="2308225"/>
          <p14:tracePt t="332064" x="942975" y="2351088"/>
          <p14:tracePt t="332081" x="900113" y="2371725"/>
          <p14:tracePt t="332098" x="871538" y="2379663"/>
          <p14:tracePt t="332114" x="857250" y="2379663"/>
          <p14:tracePt t="332131" x="814388" y="2393950"/>
          <p14:tracePt t="332147" x="800100" y="2393950"/>
          <p14:tracePt t="332164" x="785813" y="2393950"/>
          <p14:tracePt t="332181" x="757238" y="2393950"/>
          <p14:tracePt t="332197" x="728663" y="2400300"/>
          <p14:tracePt t="332214" x="722313" y="2400300"/>
          <p14:tracePt t="332274" x="714375" y="2400300"/>
          <p14:tracePt t="332306" x="708025" y="2400300"/>
          <p14:tracePt t="332314" x="693738" y="2386013"/>
          <p14:tracePt t="332316" x="671513" y="2328863"/>
          <p14:tracePt t="332331" x="671513" y="2279650"/>
          <p14:tracePt t="332348" x="671513" y="2243138"/>
          <p14:tracePt t="332365" x="671513" y="2208213"/>
          <p14:tracePt t="332381" x="679450" y="2185988"/>
          <p14:tracePt t="332398" x="708025" y="2151063"/>
          <p14:tracePt t="332414" x="736600" y="2143125"/>
          <p14:tracePt t="332431" x="750888" y="2136775"/>
          <p14:tracePt t="332447" x="779463" y="2136775"/>
          <p14:tracePt t="332465" x="800100" y="2136775"/>
          <p14:tracePt t="332481" x="879475" y="2136775"/>
          <p14:tracePt t="332497" x="936625" y="2136775"/>
          <p14:tracePt t="332514" x="979488" y="2136775"/>
          <p14:tracePt t="332531" x="1014413" y="2136775"/>
          <p14:tracePt t="332548" x="1042988" y="2136775"/>
          <p14:tracePt t="332564" x="1065213" y="2136775"/>
          <p14:tracePt t="332581" x="1085850" y="2136775"/>
          <p14:tracePt t="332597" x="1128713" y="2157413"/>
          <p14:tracePt t="332615" x="1150938" y="2171700"/>
          <p14:tracePt t="332630" x="1179513" y="2185988"/>
          <p14:tracePt t="332647" x="1214438" y="2214563"/>
          <p14:tracePt t="332665" x="1222375" y="2222500"/>
          <p14:tracePt t="332706" x="1250950" y="2236788"/>
          <p14:tracePt t="332713" x="1257300" y="2243138"/>
          <p14:tracePt t="332722" x="1279525" y="2251075"/>
          <p14:tracePt t="332731" x="1300163" y="2265363"/>
          <p14:tracePt t="332747" x="1308100" y="2286000"/>
          <p14:tracePt t="332764" x="1322388" y="2300288"/>
          <p14:tracePt t="332818" x="1322388" y="2314575"/>
          <p14:tracePt t="332833" x="1328738" y="2322513"/>
          <p14:tracePt t="332881" x="1328738" y="2336800"/>
          <p14:tracePt t="332897" x="1328738" y="2343150"/>
          <p14:tracePt t="332905" x="1328738" y="2351088"/>
          <p14:tracePt t="332905" x="1328738" y="2357438"/>
          <p14:tracePt t="332913" x="1314450" y="2371725"/>
          <p14:tracePt t="332930" x="1308100" y="2371725"/>
          <p14:tracePt t="332947" x="1300163" y="2379663"/>
          <p14:tracePt t="332963" x="1271588" y="2386013"/>
          <p14:tracePt t="332980" x="1228725" y="2414588"/>
          <p14:tracePt t="332996" x="1193800" y="2422525"/>
          <p14:tracePt t="333013" x="1179513" y="2422525"/>
          <p14:tracePt t="333030" x="1157288" y="2428875"/>
          <p14:tracePt t="333046" x="1136650" y="2443163"/>
          <p14:tracePt t="333063" x="1114425" y="2457450"/>
          <p14:tracePt t="333079" x="1108075" y="2457450"/>
          <p14:tracePt t="333097" x="1100138" y="2457450"/>
          <p14:tracePt t="333113" x="1093788" y="2457450"/>
          <p14:tracePt t="333129" x="1065213" y="2451100"/>
          <p14:tracePt t="333177" x="1057275" y="2443163"/>
          <p14:tracePt t="333193" x="1057275" y="2436813"/>
          <p14:tracePt t="333201" x="1050925" y="2422525"/>
          <p14:tracePt t="333207" x="1050925" y="2408238"/>
          <p14:tracePt t="333213" x="1050925" y="2365375"/>
          <p14:tracePt t="333229" x="1050925" y="2314575"/>
          <p14:tracePt t="333246" x="1050925" y="2265363"/>
          <p14:tracePt t="333262" x="1071563" y="2179638"/>
          <p14:tracePt t="333279" x="1071563" y="2128838"/>
          <p14:tracePt t="333296" x="1079500" y="2071688"/>
          <p14:tracePt t="333312" x="1085850" y="2008188"/>
          <p14:tracePt t="333329" x="1114425" y="1965325"/>
          <p14:tracePt t="333346" x="1122363" y="1943100"/>
          <p14:tracePt t="333363" x="1143000" y="1893888"/>
          <p14:tracePt t="333379" x="1171575" y="1851025"/>
          <p14:tracePt t="333396" x="1179513" y="1808163"/>
          <p14:tracePt t="333412" x="1185863" y="1785938"/>
          <p14:tracePt t="333430" x="1208088" y="1765300"/>
          <p14:tracePt t="333446" x="1214438" y="1736725"/>
          <p14:tracePt t="333462" x="1214438" y="1722438"/>
          <p14:tracePt t="333479" x="1214438" y="1708150"/>
          <p14:tracePt t="333529" x="1214438" y="1700213"/>
          <p14:tracePt t="333569" x="1200150" y="1693863"/>
          <p14:tracePt t="333577" x="1179513" y="1693863"/>
          <p14:tracePt t="333579" x="1122363" y="1693863"/>
          <p14:tracePt t="333595" x="1065213" y="1693863"/>
          <p14:tracePt t="333613" x="971550" y="1685925"/>
          <p14:tracePt t="333629" x="922338" y="1671638"/>
          <p14:tracePt t="333645" x="865188" y="1657350"/>
          <p14:tracePt t="333663" x="793750" y="1643063"/>
          <p14:tracePt t="333679" x="765175" y="1643063"/>
          <p14:tracePt t="333696" x="736600" y="1636713"/>
          <p14:tracePt t="333712" x="714375" y="1628775"/>
          <p14:tracePt t="333712" x="708025" y="1628775"/>
          <p14:tracePt t="333729" x="693738" y="1628775"/>
          <p14:tracePt t="333745" x="665163" y="1628775"/>
          <p14:tracePt t="333767" x="657225" y="1628775"/>
          <p14:tracePt t="333779" x="642938" y="1614488"/>
          <p14:tracePt t="333795" x="622300" y="1608138"/>
          <p14:tracePt t="333812" x="585788" y="1593850"/>
          <p14:tracePt t="333828" x="571500" y="1585913"/>
          <p14:tracePt t="333873" x="542925" y="1579563"/>
          <p14:tracePt t="333874" x="536575" y="1557338"/>
          <p14:tracePt t="333883" x="528638" y="1550988"/>
          <p14:tracePt t="333895" x="508000" y="1508125"/>
          <p14:tracePt t="333912" x="471488" y="1471613"/>
          <p14:tracePt t="333928" x="428625" y="1422400"/>
          <p14:tracePt t="333945" x="414338" y="1408113"/>
          <p14:tracePt t="333961" x="407988" y="1371600"/>
          <p14:tracePt t="333979" x="407988" y="1328738"/>
          <p14:tracePt t="333995" x="407988" y="1265238"/>
          <p14:tracePt t="334011" x="407988" y="1193800"/>
          <p14:tracePt t="334028" x="407988" y="1150938"/>
          <p14:tracePt t="334044" x="407988" y="1122363"/>
          <p14:tracePt t="334062" x="414338" y="1114425"/>
          <p14:tracePt t="334097" x="422275" y="1108075"/>
          <p14:tracePt t="334098" x="442913" y="1100138"/>
          <p14:tracePt t="334112" x="493713" y="1071563"/>
          <p14:tracePt t="334128" x="536575" y="1065213"/>
          <p14:tracePt t="334128" x="542925" y="1057275"/>
          <p14:tracePt t="334145" x="593725" y="1036638"/>
          <p14:tracePt t="334161" x="628650" y="1022350"/>
          <p14:tracePt t="334179" x="657225" y="1022350"/>
          <p14:tracePt t="334194" x="685800" y="1014413"/>
          <p14:tracePt t="334211" x="708025" y="1014413"/>
          <p14:tracePt t="334227" x="728663" y="1000125"/>
          <p14:tracePt t="334244" x="771525" y="1000125"/>
          <p14:tracePt t="334261" x="828675" y="1000125"/>
          <p14:tracePt t="334277" x="893763" y="1000125"/>
          <p14:tracePt t="334294" x="965200" y="1000125"/>
          <p14:tracePt t="334311" x="1014413" y="1000125"/>
          <p14:tracePt t="334328" x="1050925" y="1000125"/>
          <p14:tracePt t="334345" x="1079500" y="1000125"/>
          <p14:tracePt t="334362" x="1114425" y="1000125"/>
          <p14:tracePt t="334378" x="1143000" y="1000125"/>
          <p14:tracePt t="334395" x="1200150" y="1000125"/>
          <p14:tracePt t="334411" x="1243013" y="1000125"/>
          <p14:tracePt t="334428" x="1285875" y="1000125"/>
          <p14:tracePt t="334445" x="1322388" y="1000125"/>
          <p14:tracePt t="334461" x="1350963" y="1000125"/>
          <p14:tracePt t="334478" x="1393825" y="1000125"/>
          <p14:tracePt t="334495" x="1428750" y="1000125"/>
          <p14:tracePt t="334512" x="1471613" y="1008063"/>
          <p14:tracePt t="334528" x="1528763" y="1008063"/>
          <p14:tracePt t="334545" x="1571625" y="1022350"/>
          <p14:tracePt t="334561" x="1651000" y="1057275"/>
          <p14:tracePt t="334578" x="1679575" y="1065213"/>
          <p14:tracePt t="334595" x="1728788" y="1085850"/>
          <p14:tracePt t="334611" x="1757363" y="1093788"/>
          <p14:tracePt t="334628" x="1808163" y="1100138"/>
          <p14:tracePt t="334644" x="1851025" y="1128713"/>
          <p14:tracePt t="334662" x="1893888" y="1143000"/>
          <p14:tracePt t="334677" x="1928813" y="1150938"/>
          <p14:tracePt t="334694" x="1965325" y="1171575"/>
          <p14:tracePt t="334710" x="1985963" y="1185863"/>
          <p14:tracePt t="334727" x="2028825" y="1200150"/>
          <p14:tracePt t="334743" x="2079625" y="1228725"/>
          <p14:tracePt t="334760" x="2143125" y="1279525"/>
          <p14:tracePt t="334778" x="2179638" y="1293813"/>
          <p14:tracePt t="334794" x="2200275" y="1322388"/>
          <p14:tracePt t="334811" x="2243138" y="1343025"/>
          <p14:tracePt t="334827" x="2265363" y="1371600"/>
          <p14:tracePt t="334844" x="2286000" y="1393825"/>
          <p14:tracePt t="334861" x="2293938" y="1400175"/>
          <p14:tracePt t="334877" x="2293938" y="1414463"/>
          <p14:tracePt t="334894" x="2293938" y="1428750"/>
          <p14:tracePt t="334911" x="2293938" y="1465263"/>
          <p14:tracePt t="334928" x="2265363" y="1493838"/>
          <p14:tracePt t="334944" x="2200275" y="1514475"/>
          <p14:tracePt t="334960" x="2128838" y="1522413"/>
          <p14:tracePt t="334977" x="2008188" y="1543050"/>
          <p14:tracePt t="334994" x="1851025" y="1565275"/>
          <p14:tracePt t="335010" x="1693863" y="1565275"/>
          <p14:tracePt t="335027" x="1571625" y="1565275"/>
          <p14:tracePt t="335043" x="1465263" y="1565275"/>
          <p14:tracePt t="335060" x="1371600" y="1565275"/>
          <p14:tracePt t="335076" x="1308100" y="1550988"/>
          <p14:tracePt t="335093" x="1214438" y="1543050"/>
          <p14:tracePt t="335110" x="1157288" y="1522413"/>
          <p14:tracePt t="335127" x="1136650" y="1522413"/>
          <p14:tracePt t="335144" x="1114425" y="1522413"/>
          <p14:tracePt t="335160" x="1108075" y="1522413"/>
          <p14:tracePt t="335160" x="1093788" y="1522413"/>
          <p14:tracePt t="335297" x="1114425" y="1522413"/>
          <p14:tracePt t="335309" x="1171575" y="1522413"/>
          <p14:tracePt t="335313" x="1250950" y="1543050"/>
          <p14:tracePt t="335327" x="1365250" y="1600200"/>
          <p14:tracePt t="335343" x="1450975" y="1643063"/>
          <p14:tracePt t="335360" x="1514475" y="1685925"/>
          <p14:tracePt t="335376" x="1585913" y="1708150"/>
          <p14:tracePt t="335393" x="1614488" y="1722438"/>
          <p14:tracePt t="335449" x="1622425" y="1728788"/>
          <p14:tracePt t="335497" x="1628775" y="1728788"/>
          <p14:tracePt t="335505" x="1671638" y="1728788"/>
          <p14:tracePt t="335510" x="1822450" y="1808163"/>
          <p14:tracePt t="335526" x="1928813" y="1879600"/>
          <p14:tracePt t="335543" x="2028825" y="1936750"/>
          <p14:tracePt t="335559" x="2114550" y="2000250"/>
          <p14:tracePt t="335576" x="2200275" y="2128838"/>
          <p14:tracePt t="335593" x="2257425" y="2214563"/>
          <p14:tracePt t="335609" x="2343150" y="2365375"/>
          <p14:tracePt t="335626" x="2465388" y="2543175"/>
          <p14:tracePt t="335642" x="2608263" y="2686050"/>
          <p14:tracePt t="335659" x="2743200" y="2786063"/>
          <p14:tracePt t="335675" x="2851150" y="2857500"/>
          <p14:tracePt t="335693" x="2943225" y="2965450"/>
          <p14:tracePt t="335709" x="3028950" y="3071813"/>
          <p14:tracePt t="335726" x="3179763" y="3243263"/>
          <p14:tracePt t="335743" x="3294063" y="3365500"/>
          <p14:tracePt t="335759" x="3379788" y="3451225"/>
          <p14:tracePt t="335776" x="3457575" y="3514725"/>
          <p14:tracePt t="335792" x="3486150" y="3543300"/>
          <p14:tracePt t="335835" x="3494088" y="3551238"/>
          <p14:tracePt t="335849" x="3500438" y="3557588"/>
          <p14:tracePt t="335857" x="3508375" y="3565525"/>
          <p14:tracePt t="335875" x="3514725" y="3571875"/>
          <p14:tracePt t="336001" x="3522663" y="3571875"/>
          <p14:tracePt t="336009" x="3551238" y="3571875"/>
          <p14:tracePt t="336017" x="3608388" y="3571875"/>
          <p14:tracePt t="336027" x="3714750" y="3586163"/>
          <p14:tracePt t="336042" x="3779838" y="3594100"/>
          <p14:tracePt t="336059" x="3857625" y="3614738"/>
          <p14:tracePt t="336075" x="3943350" y="3636963"/>
          <p14:tracePt t="336092" x="3994150" y="3636963"/>
          <p14:tracePt t="336109" x="4037013" y="3643313"/>
          <p14:tracePt t="336125" x="4043363" y="3643313"/>
          <p14:tracePt t="336142" x="4079875" y="3665538"/>
          <p14:tracePt t="336158" x="4137025" y="3671888"/>
          <p14:tracePt t="336175" x="4208463" y="3694113"/>
          <p14:tracePt t="336192" x="4286250" y="3714750"/>
          <p14:tracePt t="336208" x="4337050" y="3714750"/>
          <p14:tracePt t="336297" x="4343400" y="3722688"/>
          <p14:tracePt t="336313" x="4343400" y="3729038"/>
          <p14:tracePt t="336321" x="4329113" y="3729038"/>
          <p14:tracePt t="336325" x="4265613" y="3743325"/>
          <p14:tracePt t="336341" x="4208463" y="3765550"/>
          <p14:tracePt t="336358" x="4171950" y="3771900"/>
          <p14:tracePt t="336375" x="4137025" y="3786188"/>
          <p14:tracePt t="336392" x="4108450" y="3786188"/>
          <p14:tracePt t="336408" x="4008438" y="3814763"/>
          <p14:tracePt t="336425" x="3922713" y="3814763"/>
          <p14:tracePt t="336442" x="3808413" y="3836988"/>
          <p14:tracePt t="336458" x="3714750" y="3857625"/>
          <p14:tracePt t="336475" x="3622675" y="3865563"/>
          <p14:tracePt t="336491" x="3536950" y="3879850"/>
          <p14:tracePt t="336508" x="3457575" y="3886200"/>
          <p14:tracePt t="336525" x="3386138" y="3914775"/>
          <p14:tracePt t="336542" x="3336925" y="3922713"/>
          <p14:tracePt t="336559" x="3265488" y="3937000"/>
          <p14:tracePt t="336574" x="3186113" y="3957638"/>
          <p14:tracePt t="336592" x="3043238" y="3965575"/>
          <p14:tracePt t="336608" x="2936875" y="3979863"/>
          <p14:tracePt t="336625" x="2757488" y="4014788"/>
          <p14:tracePt t="336641" x="2643188" y="4037013"/>
          <p14:tracePt t="336658" x="2522538" y="4037013"/>
          <p14:tracePt t="336675" x="2386013" y="4071938"/>
          <p14:tracePt t="336691" x="2251075" y="4079875"/>
          <p14:tracePt t="336708" x="2122488" y="4108450"/>
          <p14:tracePt t="336724" x="2014538" y="4108450"/>
          <p14:tracePt t="336741" x="1951038" y="4108450"/>
          <p14:tracePt t="336757" x="1893888" y="4108450"/>
          <p14:tracePt t="336775" x="1836738" y="4108450"/>
          <p14:tracePt t="336791" x="1757363" y="4129088"/>
          <p14:tracePt t="336808" x="1700213" y="4129088"/>
          <p14:tracePt t="336824" x="1628775" y="4137025"/>
          <p14:tracePt t="336841" x="1585913" y="4137025"/>
          <p14:tracePt t="336858" x="1550988" y="4137025"/>
          <p14:tracePt t="336874" x="1522413" y="4137025"/>
          <p14:tracePt t="336891" x="1471613" y="4137025"/>
          <p14:tracePt t="336907" x="1436688" y="4137025"/>
          <p14:tracePt t="336924" x="1350963" y="4108450"/>
          <p14:tracePt t="336941" x="1285875" y="4086225"/>
          <p14:tracePt t="336957" x="1236663" y="4065588"/>
          <p14:tracePt t="336974" x="1179513" y="4037013"/>
          <p14:tracePt t="336992" x="1136650" y="4022725"/>
          <p14:tracePt t="337007" x="1057275" y="3979863"/>
          <p14:tracePt t="337024" x="1008063" y="3965575"/>
          <p14:tracePt t="337041" x="922338" y="3929063"/>
          <p14:tracePt t="337057" x="879475" y="3908425"/>
          <p14:tracePt t="337074" x="842963" y="3886200"/>
          <p14:tracePt t="337090" x="742950" y="3808413"/>
          <p14:tracePt t="337108" x="685800" y="3779838"/>
          <p14:tracePt t="337123" x="628650" y="3736975"/>
          <p14:tracePt t="337141" x="579438" y="3700463"/>
          <p14:tracePt t="337157" x="565150" y="3686175"/>
          <p14:tracePt t="337173" x="550863" y="3679825"/>
          <p14:tracePt t="337217" x="542925" y="3657600"/>
          <p14:tracePt t="337225" x="542925" y="3643313"/>
          <p14:tracePt t="337233" x="542925" y="3636963"/>
          <p14:tracePt t="337241" x="542925" y="3614738"/>
          <p14:tracePt t="337241" x="542925" y="3608388"/>
          <p14:tracePt t="337258" x="557213" y="3579813"/>
          <p14:tracePt t="337274" x="593725" y="3565525"/>
          <p14:tracePt t="337291" x="671513" y="3543300"/>
          <p14:tracePt t="337307" x="757238" y="3522663"/>
          <p14:tracePt t="337323" x="850900" y="3500438"/>
          <p14:tracePt t="337340" x="1000125" y="3465513"/>
          <p14:tracePt t="337356" x="1157288" y="3429000"/>
          <p14:tracePt t="337373" x="1322388" y="3386138"/>
          <p14:tracePt t="337390" x="1536700" y="3365500"/>
          <p14:tracePt t="337407" x="1679575" y="3336925"/>
          <p14:tracePt t="337423" x="1871663" y="3322638"/>
          <p14:tracePt t="337440" x="2057400" y="3308350"/>
          <p14:tracePt t="337456" x="2308225" y="3271838"/>
          <p14:tracePt t="337473" x="2451100" y="3265488"/>
          <p14:tracePt t="337489" x="2593975" y="3236913"/>
          <p14:tracePt t="337506" x="2771775" y="3214688"/>
          <p14:tracePt t="337523" x="2914650" y="3214688"/>
          <p14:tracePt t="337540" x="3086100" y="3214688"/>
          <p14:tracePt t="337556" x="3222625" y="3214688"/>
          <p14:tracePt t="337572" x="3379788" y="3214688"/>
          <p14:tracePt t="337590" x="3486150" y="3214688"/>
          <p14:tracePt t="337606" x="3579813" y="3214688"/>
          <p14:tracePt t="337623" x="3622675" y="3214688"/>
          <p14:tracePt t="337640" x="3665538" y="3214688"/>
          <p14:tracePt t="337657" x="3729038" y="3214688"/>
          <p14:tracePt t="337674" x="3871913" y="3214688"/>
          <p14:tracePt t="337689" x="4014788" y="3214688"/>
          <p14:tracePt t="337707" x="4114800" y="3214688"/>
          <p14:tracePt t="337723" x="4171950" y="3214688"/>
          <p14:tracePt t="337741" x="4208463" y="3222625"/>
          <p14:tracePt t="337756" x="4251325" y="3236913"/>
          <p14:tracePt t="337773" x="4300538" y="3265488"/>
          <p14:tracePt t="337790" x="4343400" y="3279775"/>
          <p14:tracePt t="337806" x="4400550" y="3308350"/>
          <p14:tracePt t="337823" x="4471988" y="3351213"/>
          <p14:tracePt t="337840" x="4557713" y="3400425"/>
          <p14:tracePt t="337857" x="4600575" y="3436938"/>
          <p14:tracePt t="337873" x="4608513" y="3443288"/>
          <p14:tracePt t="337921" x="4608513" y="3451225"/>
          <p14:tracePt t="337929" x="4608513" y="3471863"/>
          <p14:tracePt t="337937" x="4594225" y="3500438"/>
          <p14:tracePt t="337945" x="4522788" y="3543300"/>
          <p14:tracePt t="337957" x="4465638" y="3565525"/>
          <p14:tracePt t="337973" x="4400550" y="3594100"/>
          <p14:tracePt t="337989" x="4351338" y="3629025"/>
          <p14:tracePt t="338006" x="4294188" y="3657600"/>
          <p14:tracePt t="338023" x="4251325" y="3686175"/>
          <p14:tracePt t="338039" x="4179888" y="3729038"/>
          <p14:tracePt t="338056" x="4143375" y="3743325"/>
          <p14:tracePt t="338073" x="4043363" y="3779838"/>
          <p14:tracePt t="338089" x="3965575" y="3800475"/>
          <p14:tracePt t="338106" x="3879850" y="3843338"/>
          <p14:tracePt t="338122" x="3786188" y="3857625"/>
          <p14:tracePt t="338139" x="3708400" y="3879850"/>
          <p14:tracePt t="338156" x="3643313" y="3879850"/>
          <p14:tracePt t="338172" x="3536950" y="3879850"/>
          <p14:tracePt t="338190" x="3379788" y="3879850"/>
          <p14:tracePt t="338206" x="3228975" y="3879850"/>
          <p14:tracePt t="338222" x="3036888" y="3879850"/>
          <p14:tracePt t="338239" x="2865438" y="3894138"/>
          <p14:tracePt t="338256" x="2686050" y="3894138"/>
          <p14:tracePt t="338272" x="2528888" y="3894138"/>
          <p14:tracePt t="338289" x="2257425" y="3894138"/>
          <p14:tracePt t="338306" x="2065338" y="3900488"/>
          <p14:tracePt t="338322" x="1822450" y="3900488"/>
          <p14:tracePt t="338339" x="1622425" y="3900488"/>
          <p14:tracePt t="338355" x="1443038" y="3900488"/>
          <p14:tracePt t="338373" x="1322388" y="3900488"/>
          <p14:tracePt t="338389" x="1265238" y="3900488"/>
          <p14:tracePt t="338405" x="1214438" y="3900488"/>
          <p14:tracePt t="338422" x="1157288" y="3900488"/>
          <p14:tracePt t="338439" x="1114425" y="3900488"/>
          <p14:tracePt t="338455" x="1036638" y="3900488"/>
          <p14:tracePt t="338472" x="979488" y="3900488"/>
          <p14:tracePt t="338472" x="957263" y="3900488"/>
          <p14:tracePt t="338490" x="885825" y="3900488"/>
          <p14:tracePt t="338505" x="836613" y="3900488"/>
          <p14:tracePt t="338522" x="808038" y="3900488"/>
          <p14:tracePt t="339024" x="822325" y="3894138"/>
          <p14:tracePt t="339034" x="828675" y="3879850"/>
          <p14:tracePt t="339042" x="857250" y="3851275"/>
          <p14:tracePt t="339055" x="908050" y="3779838"/>
          <p14:tracePt t="339072" x="971550" y="3694113"/>
          <p14:tracePt t="339088" x="1057275" y="3551238"/>
          <p14:tracePt t="339105" x="1200150" y="3351213"/>
          <p14:tracePt t="339122" x="1279525" y="3257550"/>
          <p14:tracePt t="339138" x="1322388" y="3157538"/>
          <p14:tracePt t="339155" x="1357313" y="3094038"/>
          <p14:tracePt t="339171" x="1371600" y="3079750"/>
          <p14:tracePt t="339189" x="1379538" y="3057525"/>
          <p14:tracePt t="339204" x="1408113" y="3022600"/>
          <p14:tracePt t="339221" x="1422400" y="2971800"/>
          <p14:tracePt t="339238" x="1465263" y="2894013"/>
          <p14:tracePt t="339254" x="1522413" y="2800350"/>
          <p14:tracePt t="339271" x="1550988" y="2736850"/>
          <p14:tracePt t="339288" x="1565275" y="2686050"/>
          <p14:tracePt t="339305" x="1593850" y="2651125"/>
          <p14:tracePt t="339321" x="1651000" y="2600325"/>
          <p14:tracePt t="339338" x="1685925" y="2565400"/>
          <p14:tracePt t="339354" x="1728788" y="2536825"/>
          <p14:tracePt t="339371" x="1785938" y="2528888"/>
          <p14:tracePt t="339387" x="1879600" y="2493963"/>
          <p14:tracePt t="339404" x="2014538" y="2457450"/>
          <p14:tracePt t="339420" x="2108200" y="2428875"/>
          <p14:tracePt t="339437" x="2165350" y="2408238"/>
          <p14:tracePt t="339454" x="2208213" y="2408238"/>
          <p14:tracePt t="339470" x="2251075" y="2379663"/>
          <p14:tracePt t="339487" x="2279650" y="2371725"/>
          <p14:tracePt t="339503" x="2286000" y="2365375"/>
          <p14:tracePt t="339521" x="2308225" y="2351088"/>
          <p14:tracePt t="339561" x="2328863" y="2343150"/>
          <p14:tracePt t="339569" x="2336800" y="2328863"/>
          <p14:tracePt t="339577" x="2357438" y="2322513"/>
          <p14:tracePt t="339589" x="2379663" y="2308225"/>
          <p14:tracePt t="339633" x="2386013" y="2308225"/>
          <p14:tracePt t="339641" x="2408238" y="2308225"/>
          <p14:tracePt t="339649" x="2414588" y="2308225"/>
          <p14:tracePt t="339657" x="2457450" y="2308225"/>
          <p14:tracePt t="339670" x="2500313" y="2308225"/>
          <p14:tracePt t="339745" x="2508250" y="2308225"/>
          <p14:tracePt t="339753" x="2508250" y="2314575"/>
          <p14:tracePt t="339769" x="2508250" y="2336800"/>
          <p14:tracePt t="339774" x="2508250" y="2343150"/>
          <p14:tracePt t="339786" x="2479675" y="2379663"/>
          <p14:tracePt t="339803" x="2400300" y="2393950"/>
          <p14:tracePt t="339820" x="2357438" y="2400300"/>
          <p14:tracePt t="339836" x="2336800" y="2408238"/>
          <p14:tracePt t="339853" x="2300288" y="2408238"/>
          <p14:tracePt t="339869" x="2271713" y="2408238"/>
          <p14:tracePt t="339887" x="2228850" y="2400300"/>
          <p14:tracePt t="339903" x="2214563" y="2386013"/>
          <p14:tracePt t="339919" x="2193925" y="2379663"/>
          <p14:tracePt t="339936" x="2136775" y="2328863"/>
          <p14:tracePt t="339953" x="2128838" y="2308225"/>
          <p14:tracePt t="339969" x="2108200" y="2279650"/>
          <p14:tracePt t="339986" x="2108200" y="2257425"/>
          <p14:tracePt t="340003" x="2108200" y="2251075"/>
          <p14:tracePt t="340019" x="2108200" y="2236788"/>
          <p14:tracePt t="340036" x="2108200" y="2222500"/>
          <p14:tracePt t="340053" x="2108200" y="2214563"/>
          <p14:tracePt t="340069" x="2108200" y="2193925"/>
          <p14:tracePt t="340086" x="2114550" y="2171700"/>
          <p14:tracePt t="340102" x="2143125" y="2136775"/>
          <p14:tracePt t="340119" x="2151063" y="2128838"/>
          <p14:tracePt t="340161" x="2171700" y="2128838"/>
          <p14:tracePt t="340169" x="2185988" y="2108200"/>
          <p14:tracePt t="340177" x="2222500" y="2108200"/>
          <p14:tracePt t="340186" x="2265363" y="2108200"/>
          <p14:tracePt t="340202" x="2308225" y="2108200"/>
          <p14:tracePt t="340220" x="2343150" y="2108200"/>
          <p14:tracePt t="340235" x="2365375" y="2108200"/>
          <p14:tracePt t="340253" x="2386013" y="2108200"/>
          <p14:tracePt t="340269" x="2422525" y="2108200"/>
          <p14:tracePt t="340286" x="2428875" y="2108200"/>
          <p14:tracePt t="340303" x="2457450" y="2108200"/>
          <p14:tracePt t="340319" x="2486025" y="2114550"/>
          <p14:tracePt t="340336" x="2514600" y="2122488"/>
          <p14:tracePt t="340336" x="2528888" y="2128838"/>
          <p14:tracePt t="340353" x="2543175" y="2128838"/>
          <p14:tracePt t="340370" x="2565400" y="2143125"/>
          <p14:tracePt t="340386" x="2586038" y="2157413"/>
          <p14:tracePt t="340403" x="2600325" y="2165350"/>
          <p14:tracePt t="340420" x="2614613" y="2179638"/>
          <p14:tracePt t="340436" x="2628900" y="2193925"/>
          <p14:tracePt t="340453" x="2636838" y="2200275"/>
          <p14:tracePt t="340469" x="2671763" y="2236788"/>
          <p14:tracePt t="340486" x="2679700" y="2251075"/>
          <p14:tracePt t="340503" x="2686050" y="2279650"/>
          <p14:tracePt t="340519" x="2708275" y="2322513"/>
          <p14:tracePt t="340536" x="2714625" y="2357438"/>
          <p14:tracePt t="340553" x="2714625" y="2393950"/>
          <p14:tracePt t="340570" x="2722563" y="2428875"/>
          <p14:tracePt t="340586" x="2722563" y="2443163"/>
          <p14:tracePt t="340602" x="2722563" y="2465388"/>
          <p14:tracePt t="340619" x="2722563" y="2493963"/>
          <p14:tracePt t="340636" x="2722563" y="2514600"/>
          <p14:tracePt t="340652" x="2722563" y="2536825"/>
          <p14:tracePt t="340669" x="2700338" y="2565400"/>
          <p14:tracePt t="340686" x="2693988" y="2571750"/>
          <p14:tracePt t="340703" x="2686050" y="2586038"/>
          <p14:tracePt t="340719" x="2665413" y="2600325"/>
          <p14:tracePt t="340735" x="2636838" y="2600325"/>
          <p14:tracePt t="340752" x="2614613" y="2608263"/>
          <p14:tracePt t="340768" x="2579688" y="2622550"/>
          <p14:tracePt t="340786" x="2571750" y="2622550"/>
          <p14:tracePt t="340802" x="2551113" y="2622550"/>
          <p14:tracePt t="340819" x="2522538" y="2622550"/>
          <p14:tracePt t="340835" x="2508250" y="2622550"/>
          <p14:tracePt t="340852" x="2486025" y="2622550"/>
          <p14:tracePt t="340868" x="2479675" y="2622550"/>
          <p14:tracePt t="340885" x="2465388" y="2622550"/>
          <p14:tracePt t="340901" x="2428875" y="2614613"/>
          <p14:tracePt t="340918" x="2393950" y="2600325"/>
          <p14:tracePt t="340935" x="2379663" y="2586038"/>
          <p14:tracePt t="340977" x="2365375" y="2579688"/>
          <p14:tracePt t="340985" x="2343150" y="2557463"/>
          <p14:tracePt t="341001" x="2308225" y="2522538"/>
          <p14:tracePt t="341002" x="2293938" y="2508250"/>
          <p14:tracePt t="341018" x="2286000" y="2500313"/>
          <p14:tracePt t="341035" x="2271713" y="2486025"/>
          <p14:tracePt t="341051" x="2257425" y="2457450"/>
          <p14:tracePt t="341068" x="2251075" y="2451100"/>
          <p14:tracePt t="341085" x="2228850" y="2414588"/>
          <p14:tracePt t="341101" x="2228850" y="2386013"/>
          <p14:tracePt t="341118" x="2222500" y="2379663"/>
          <p14:tracePt t="341134" x="2208213" y="2365375"/>
          <p14:tracePt t="341151" x="2208213" y="2351088"/>
          <p14:tracePt t="341168" x="2208213" y="2328863"/>
          <p14:tracePt t="341185" x="2200275" y="2300288"/>
          <p14:tracePt t="341201" x="2200275" y="2286000"/>
          <p14:tracePt t="341218" x="2200275" y="2271713"/>
          <p14:tracePt t="341234" x="2200275" y="2257425"/>
          <p14:tracePt t="341251" x="2208213" y="2236788"/>
          <p14:tracePt t="341268" x="2222500" y="2208213"/>
          <p14:tracePt t="341284" x="2228850" y="2185988"/>
          <p14:tracePt t="341301" x="2236788" y="2179638"/>
          <p14:tracePt t="341317" x="2257425" y="2157413"/>
          <p14:tracePt t="341335" x="2265363" y="2151063"/>
          <p14:tracePt t="341377" x="2271713" y="2143125"/>
          <p14:tracePt t="341393" x="2286000" y="2143125"/>
          <p14:tracePt t="341401" x="2293938" y="2143125"/>
          <p14:tracePt t="341408" x="2328863" y="2143125"/>
          <p14:tracePt t="341418" x="2351088" y="2143125"/>
          <p14:tracePt t="341435" x="2393950" y="2143125"/>
          <p14:tracePt t="341451" x="2428875" y="2143125"/>
          <p14:tracePt t="341468" x="2436813" y="2143125"/>
          <p14:tracePt t="341485" x="2451100" y="2143125"/>
          <p14:tracePt t="341501" x="2457450" y="2143125"/>
          <p14:tracePt t="341553" x="2465388" y="2143125"/>
          <p14:tracePt t="341561" x="2493963" y="2143125"/>
          <p14:tracePt t="341569" x="2508250" y="2151063"/>
          <p14:tracePt t="341577" x="2528888" y="2157413"/>
          <p14:tracePt t="341585" x="2551113" y="2165350"/>
          <p14:tracePt t="341601" x="2557463" y="2179638"/>
          <p14:tracePt t="341617" x="2565400" y="2200275"/>
          <p14:tracePt t="341634" x="2586038" y="2222500"/>
          <p14:tracePt t="341650" x="2608263" y="2243138"/>
          <p14:tracePt t="341667" x="2622550" y="2279650"/>
          <p14:tracePt t="341684" x="2636838" y="2308225"/>
          <p14:tracePt t="341700" x="2643188" y="2336800"/>
          <p14:tracePt t="341717" x="2671763" y="2365375"/>
          <p14:tracePt t="341733" x="2679700" y="2386013"/>
          <p14:tracePt t="341751" x="2686050" y="2393950"/>
          <p14:tracePt t="341767" x="2693988" y="2408238"/>
          <p14:tracePt t="341784" x="2700338" y="2414588"/>
          <p14:tracePt t="341801" x="2700338" y="2436813"/>
          <p14:tracePt t="341818" x="2693988" y="2471738"/>
          <p14:tracePt t="341833" x="2679700" y="2479675"/>
          <p14:tracePt t="341851" x="2651125" y="2486025"/>
          <p14:tracePt t="341868" x="2593975" y="2500313"/>
          <p14:tracePt t="341884" x="2536825" y="2500313"/>
          <p14:tracePt t="341901" x="2471738" y="2500313"/>
          <p14:tracePt t="341917" x="2428875" y="2500313"/>
          <p14:tracePt t="341934" x="2400300" y="2500313"/>
          <p14:tracePt t="341950" x="2386013" y="2500313"/>
          <p14:tracePt t="341967" x="2365375" y="2500313"/>
          <p14:tracePt t="341984" x="2357438" y="2500313"/>
          <p14:tracePt t="342033" x="2351088" y="2500313"/>
          <p14:tracePt t="342041" x="2336800" y="2500313"/>
          <p14:tracePt t="342050" x="2328863" y="2500313"/>
          <p14:tracePt t="342051" x="2293938" y="2500313"/>
          <p14:tracePt t="342067" x="2279650" y="2500313"/>
          <p14:tracePt t="342084" x="2251075" y="2500313"/>
          <p14:tracePt t="342100" x="2236788" y="2479675"/>
          <p14:tracePt t="342117" x="2222500" y="2457450"/>
          <p14:tracePt t="342134" x="2208213" y="2408238"/>
          <p14:tracePt t="342151" x="2208213" y="2365375"/>
          <p14:tracePt t="342167" x="2208213" y="2328863"/>
          <p14:tracePt t="342183" x="2200275" y="2308225"/>
          <p14:tracePt t="342225" x="2200275" y="2300288"/>
          <p14:tracePt t="342233" x="2200275" y="2293938"/>
          <p14:tracePt t="342265" x="2200275" y="2286000"/>
          <p14:tracePt t="342281" x="2193925" y="2279650"/>
          <p14:tracePt t="342289" x="2193925" y="2271713"/>
          <p14:tracePt t="342299" x="2185988" y="2265363"/>
          <p14:tracePt t="342316" x="2179638" y="2257425"/>
          <p14:tracePt t="342317" x="2165350" y="2243138"/>
          <p14:tracePt t="342333" x="2108200" y="2208213"/>
          <p14:tracePt t="342350" x="2071688" y="2179638"/>
          <p14:tracePt t="342366" x="2036763" y="2171700"/>
          <p14:tracePt t="342383" x="1993900" y="2157413"/>
          <p14:tracePt t="342399" x="1951038" y="2128838"/>
          <p14:tracePt t="342416" x="1914525" y="2128838"/>
          <p14:tracePt t="342433" x="1879600" y="2122488"/>
          <p14:tracePt t="342450" x="1857375" y="2122488"/>
          <p14:tracePt t="342466" x="1808163" y="2122488"/>
          <p14:tracePt t="342482" x="1765300" y="2122488"/>
          <p14:tracePt t="342499" x="1728788" y="2122488"/>
          <p14:tracePt t="342516" x="1693863" y="2122488"/>
          <p14:tracePt t="342532" x="1651000" y="2122488"/>
          <p14:tracePt t="342549" x="1593850" y="2122488"/>
          <p14:tracePt t="342566" x="1514475" y="2122488"/>
          <p14:tracePt t="342582" x="1422400" y="2122488"/>
          <p14:tracePt t="342599" x="1357313" y="2122488"/>
          <p14:tracePt t="342616" x="1300163" y="2108200"/>
          <p14:tracePt t="342616" x="1285875" y="2108200"/>
          <p14:tracePt t="342633" x="1243013" y="2108200"/>
          <p14:tracePt t="342649" x="1179513" y="2093913"/>
          <p14:tracePt t="342666" x="1128713" y="2093913"/>
          <p14:tracePt t="342683" x="1085850" y="2093913"/>
          <p14:tracePt t="342699" x="1057275" y="2093913"/>
          <p14:tracePt t="342716" x="1022350" y="2093913"/>
          <p14:tracePt t="342732" x="1000125" y="2085975"/>
          <p14:tracePt t="342749" x="965200" y="2085975"/>
          <p14:tracePt t="342765" x="936625" y="2085975"/>
          <p14:tracePt t="342782" x="879475" y="2071688"/>
          <p14:tracePt t="342799" x="836613" y="2071688"/>
          <p14:tracePt t="342815" x="779463" y="2071688"/>
          <p14:tracePt t="342832" x="700088" y="2028825"/>
          <p14:tracePt t="342849" x="671513" y="2028825"/>
          <p14:tracePt t="342866" x="650875" y="2028825"/>
          <p14:tracePt t="342882" x="642938" y="2022475"/>
          <p14:tracePt t="342898" x="636588" y="2022475"/>
          <p14:tracePt t="342915" x="628650" y="2022475"/>
          <p14:tracePt t="342932" x="600075" y="2014538"/>
          <p14:tracePt t="342948" x="571500" y="2000250"/>
          <p14:tracePt t="342966" x="557213" y="1993900"/>
          <p14:tracePt t="342981" x="550863" y="1985963"/>
          <p14:tracePt t="342998" x="542925" y="1951038"/>
          <p14:tracePt t="343015" x="542925" y="1908175"/>
          <p14:tracePt t="343031" x="542925" y="1879600"/>
          <p14:tracePt t="343031" x="542925" y="1871663"/>
          <p14:tracePt t="343049" x="542925" y="1857375"/>
          <p14:tracePt t="343065" x="557213" y="1843088"/>
          <p14:tracePt t="343082" x="565150" y="1828800"/>
          <p14:tracePt t="343098" x="579438" y="1814513"/>
          <p14:tracePt t="343115" x="593725" y="1800225"/>
          <p14:tracePt t="343131" x="614363" y="1785938"/>
          <p14:tracePt t="343148" x="642938" y="1765300"/>
          <p14:tracePt t="343165" x="657225" y="1765300"/>
          <p14:tracePt t="343181" x="671513" y="1765300"/>
          <p14:tracePt t="343198" x="685800" y="1757363"/>
          <p14:tracePt t="343215" x="693738" y="1757363"/>
          <p14:tracePt t="343231" x="708025" y="1757363"/>
          <p14:tracePt t="343248" x="736600" y="1743075"/>
          <p14:tracePt t="343290" x="750888" y="1743075"/>
          <p14:tracePt t="343297" x="779463" y="1736725"/>
          <p14:tracePt t="343300" x="785813" y="1736725"/>
          <p14:tracePt t="343315" x="808038" y="1736725"/>
          <p14:tracePt t="343332" x="822325" y="1736725"/>
          <p14:tracePt t="343349" x="850900" y="1736725"/>
          <p14:tracePt t="343365" x="865188" y="1736725"/>
          <p14:tracePt t="343382" x="893763" y="1736725"/>
          <p14:tracePt t="343398" x="908050" y="1736725"/>
          <p14:tracePt t="343442" x="922338" y="1736725"/>
          <p14:tracePt t="343449" x="928688" y="1736725"/>
          <p14:tracePt t="343453" x="950913" y="1751013"/>
          <p14:tracePt t="343465" x="965200" y="1757363"/>
          <p14:tracePt t="343482" x="971550" y="1765300"/>
          <p14:tracePt t="343499" x="985838" y="1779588"/>
          <p14:tracePt t="343515" x="1008063" y="1808163"/>
          <p14:tracePt t="343532" x="1014413" y="1822450"/>
          <p14:tracePt t="343548" x="1022350" y="1836738"/>
          <p14:tracePt t="343565" x="1028700" y="1865313"/>
          <p14:tracePt t="343582" x="1028700" y="1900238"/>
          <p14:tracePt t="343598" x="1028700" y="1922463"/>
          <p14:tracePt t="343615" x="1028700" y="1943100"/>
          <p14:tracePt t="343631" x="1042988" y="1957388"/>
          <p14:tracePt t="343673" x="1042988" y="1979613"/>
          <p14:tracePt t="343682" x="1042988" y="1985963"/>
          <p14:tracePt t="343682" x="1042988" y="1993900"/>
          <p14:tracePt t="343698" x="1042988" y="2000250"/>
          <p14:tracePt t="343715" x="1042988" y="2014538"/>
          <p14:tracePt t="343753" x="1042988" y="2022475"/>
          <p14:tracePt t="343769" x="1042988" y="2028825"/>
          <p14:tracePt t="343780" x="1042988" y="2036763"/>
          <p14:tracePt t="343801" x="1036638" y="2043113"/>
          <p14:tracePt t="343818" x="1028700" y="2051050"/>
          <p14:tracePt t="343820" x="1014413" y="2057400"/>
          <p14:tracePt t="343831" x="971550" y="2071688"/>
          <p14:tracePt t="343848" x="942975" y="2085975"/>
          <p14:tracePt t="343865" x="893763" y="2100263"/>
          <p14:tracePt t="343881" x="842963" y="2108200"/>
          <p14:tracePt t="343898" x="814388" y="2108200"/>
          <p14:tracePt t="343914" x="785813" y="2122488"/>
          <p14:tracePt t="343931" x="771525" y="2122488"/>
          <p14:tracePt t="343969" x="765175" y="2122488"/>
          <p14:tracePt t="343970" x="757238" y="2122488"/>
          <p14:tracePt t="343981" x="736600" y="2122488"/>
          <p14:tracePt t="343997" x="714375" y="2122488"/>
          <p14:tracePt t="344014" x="693738" y="2122488"/>
          <p14:tracePt t="344031" x="679450" y="2122488"/>
          <p14:tracePt t="344047" x="650875" y="2122488"/>
          <p14:tracePt t="344064" x="642938" y="2122488"/>
          <p14:tracePt t="344081" x="636588" y="2108200"/>
          <p14:tracePt t="344097" x="628650" y="2100263"/>
          <p14:tracePt t="344633" x="628650" y="2108200"/>
          <p14:tracePt t="344641" x="628650" y="2143125"/>
          <p14:tracePt t="344649" x="628650" y="2185988"/>
          <p14:tracePt t="344657" x="628650" y="2222500"/>
          <p14:tracePt t="344665" x="622300" y="2386013"/>
          <p14:tracePt t="344681" x="579438" y="2600325"/>
          <p14:tracePt t="344696" x="550863" y="2843213"/>
          <p14:tracePt t="344696" x="528638" y="2928938"/>
          <p14:tracePt t="344713" x="500063" y="3108325"/>
          <p14:tracePt t="344730" x="485775" y="3265488"/>
          <p14:tracePt t="344746" x="485775" y="3408363"/>
          <p14:tracePt t="344763" x="485775" y="3508375"/>
          <p14:tracePt t="344779" x="485775" y="3600450"/>
          <p14:tracePt t="344796" x="485775" y="3722688"/>
          <p14:tracePt t="344813" x="528638" y="3822700"/>
          <p14:tracePt t="344830" x="571500" y="3908425"/>
          <p14:tracePt t="344846" x="585788" y="3951288"/>
          <p14:tracePt t="344863" x="593725" y="4008438"/>
          <p14:tracePt t="344879" x="622300" y="4057650"/>
          <p14:tracePt t="344896" x="642938" y="4114800"/>
          <p14:tracePt t="344912" x="679450" y="4200525"/>
          <p14:tracePt t="344929" x="714375" y="4229100"/>
          <p14:tracePt t="344946" x="757238" y="4237038"/>
          <p14:tracePt t="344962" x="814388" y="4265613"/>
          <p14:tracePt t="344979" x="865188" y="4271963"/>
          <p14:tracePt t="344996" x="900113" y="4279900"/>
          <p14:tracePt t="345013" x="942975" y="4300538"/>
          <p14:tracePt t="345029" x="965200" y="4308475"/>
          <p14:tracePt t="345046" x="985838" y="4308475"/>
          <p14:tracePt t="345062" x="1028700" y="4308475"/>
          <p14:tracePt t="345079" x="1065213" y="4308475"/>
          <p14:tracePt t="345095" x="1085850" y="4308475"/>
          <p14:tracePt t="345112" x="1122363" y="4308475"/>
          <p14:tracePt t="345129" x="1136650" y="4308475"/>
          <p14:tracePt t="345145" x="1165225" y="4308475"/>
          <p14:tracePt t="345162" x="1185863" y="4308475"/>
          <p14:tracePt t="345179" x="1214438" y="4308475"/>
          <p14:tracePt t="345195" x="1222375" y="4300538"/>
          <p14:tracePt t="345212" x="1243013" y="4300538"/>
          <p14:tracePt t="345229" x="1265238" y="4300538"/>
          <p14:tracePt t="345246" x="1285875" y="4300538"/>
          <p14:tracePt t="345261" x="1293813" y="4300538"/>
          <p14:tracePt t="345279" x="1322388" y="4300538"/>
          <p14:tracePt t="345295" x="1336675" y="4300538"/>
          <p14:tracePt t="345312" x="1343025" y="4300538"/>
          <p14:tracePt t="345328" x="1365250" y="4300538"/>
          <p14:tracePt t="345345" x="1371600" y="4300538"/>
          <p14:tracePt t="345361" x="1408113" y="4300538"/>
          <p14:tracePt t="345409" x="1414463" y="4300538"/>
          <p14:tracePt t="345417" x="1436688" y="4300538"/>
          <p14:tracePt t="345417" x="1443038" y="4300538"/>
          <p14:tracePt t="345428" x="1457325" y="4300538"/>
          <p14:tracePt t="345445" x="1500188" y="4300538"/>
          <p14:tracePt t="345463" x="1536700" y="4300538"/>
          <p14:tracePt t="345479" x="1565275" y="4300538"/>
          <p14:tracePt t="345496" x="1579563" y="4300538"/>
          <p14:tracePt t="345512" x="1600200" y="4300538"/>
          <p14:tracePt t="345529" x="1636713" y="4300538"/>
          <p14:tracePt t="345546" x="1651000" y="4300538"/>
          <p14:tracePt t="345562" x="1657350" y="4300538"/>
          <p14:tracePt t="345609" x="1671638" y="4300538"/>
          <p14:tracePt t="345617" x="1679575" y="4300538"/>
          <p14:tracePt t="345625" x="1685925" y="4300538"/>
          <p14:tracePt t="345633" x="1708150" y="4300538"/>
          <p14:tracePt t="345645" x="1714500" y="4300538"/>
          <p14:tracePt t="345662" x="1722438" y="4300538"/>
          <p14:tracePt t="345680" x="1751013" y="4300538"/>
          <p14:tracePt t="345695" x="1765300" y="4300538"/>
          <p14:tracePt t="345712" x="1793875" y="4300538"/>
          <p14:tracePt t="345728" x="1822450" y="4300538"/>
          <p14:tracePt t="345745" x="1828800" y="4294188"/>
          <p14:tracePt t="345762" x="1865313" y="4286250"/>
          <p14:tracePt t="345778" x="1879600" y="4286250"/>
          <p14:tracePt t="345795" x="1914525" y="4265613"/>
          <p14:tracePt t="345812" x="1928813" y="4257675"/>
          <p14:tracePt t="345829" x="1957388" y="4251325"/>
          <p14:tracePt t="345845" x="1965325" y="4243388"/>
          <p14:tracePt t="345862" x="2000250" y="4229100"/>
          <p14:tracePt t="345878" x="2008188" y="4222750"/>
          <p14:tracePt t="345895" x="2028825" y="4208463"/>
          <p14:tracePt t="345912" x="2036763" y="4186238"/>
          <p14:tracePt t="345962" x="2043113" y="4179888"/>
          <p14:tracePt t="345969" x="2057400" y="4157663"/>
          <p14:tracePt t="345985" x="2057400" y="4137025"/>
          <p14:tracePt t="345995" x="2065338" y="4129088"/>
          <p14:tracePt t="346001" x="2079625" y="4108450"/>
          <p14:tracePt t="346011" x="2079625" y="4079875"/>
          <p14:tracePt t="346028" x="2085975" y="4065588"/>
          <p14:tracePt t="346045" x="2093913" y="4029075"/>
          <p14:tracePt t="346061" x="2093913" y="4014788"/>
          <p14:tracePt t="346078" x="2093913" y="3994150"/>
          <p14:tracePt t="346095" x="2093913" y="3979863"/>
          <p14:tracePt t="346111" x="2071688" y="3951288"/>
          <p14:tracePt t="346129" x="2014538" y="3943350"/>
          <p14:tracePt t="346144" x="1965325" y="3929063"/>
          <p14:tracePt t="346161" x="1928813" y="3908425"/>
          <p14:tracePt t="346178" x="1893888" y="3908425"/>
          <p14:tracePt t="346195" x="1843088" y="3886200"/>
          <p14:tracePt t="346211" x="1828800" y="3886200"/>
          <p14:tracePt t="346228" x="1800225" y="3879850"/>
          <p14:tracePt t="346244" x="1765300" y="3879850"/>
          <p14:tracePt t="346261" x="1736725" y="3865563"/>
          <p14:tracePt t="346278" x="1722438" y="3865563"/>
          <p14:tracePt t="346294" x="1700213" y="3865563"/>
          <p14:tracePt t="346311" x="1671638" y="3865563"/>
          <p14:tracePt t="346327" x="1651000" y="3865563"/>
          <p14:tracePt t="346344" x="1622425" y="3865563"/>
          <p14:tracePt t="346361" x="1585913" y="3871913"/>
          <p14:tracePt t="346378" x="1565275" y="3886200"/>
          <p14:tracePt t="346394" x="1557338" y="3900488"/>
          <p14:tracePt t="346411" x="1550988" y="3951288"/>
          <p14:tracePt t="346427" x="1528763" y="4022725"/>
          <p14:tracePt t="346444" x="1508125" y="4094163"/>
          <p14:tracePt t="346461" x="1500188" y="4165600"/>
          <p14:tracePt t="346477" x="1479550" y="4214813"/>
          <p14:tracePt t="346494" x="1479550" y="4237038"/>
          <p14:tracePt t="346510" x="1479550" y="4257675"/>
          <p14:tracePt t="346527" x="1479550" y="4271963"/>
          <p14:tracePt t="346544" x="1479550" y="4294188"/>
          <p14:tracePt t="346560" x="1493838" y="4314825"/>
          <p14:tracePt t="346578" x="1500188" y="4329113"/>
          <p14:tracePt t="346594" x="1508125" y="4337050"/>
          <p14:tracePt t="346610" x="1514475" y="4337050"/>
          <p14:tracePt t="346627" x="1543050" y="4337050"/>
          <p14:tracePt t="346645" x="1565275" y="4343400"/>
          <p14:tracePt t="346660" x="1571625" y="4343400"/>
          <p14:tracePt t="346678" x="1585913" y="4343400"/>
          <p14:tracePt t="346693" x="1608138" y="4343400"/>
          <p14:tracePt t="346710" x="1651000" y="4343400"/>
          <p14:tracePt t="346727" x="1708150" y="4343400"/>
          <p14:tracePt t="346743" x="1765300" y="4343400"/>
          <p14:tracePt t="346760" x="1814513" y="4343400"/>
          <p14:tracePt t="346777" x="1828800" y="4337050"/>
          <p14:tracePt t="346794" x="1843088" y="4337050"/>
          <p14:tracePt t="346810" x="1857375" y="4337050"/>
          <p14:tracePt t="346827" x="1865313" y="4329113"/>
          <p14:tracePt t="346843" x="1879600" y="4329113"/>
          <p14:tracePt t="346860" x="1893888" y="4322763"/>
          <p14:tracePt t="346877" x="1971675" y="4322763"/>
          <p14:tracePt t="346893" x="2079625" y="4300538"/>
          <p14:tracePt t="346910" x="2151063" y="4286250"/>
          <p14:tracePt t="346926" x="2236788" y="4279900"/>
          <p14:tracePt t="346944" x="2308225" y="4279900"/>
          <p14:tracePt t="346960" x="2408238" y="4279900"/>
          <p14:tracePt t="346976" x="2528888" y="4279900"/>
          <p14:tracePt t="346993" x="2857500" y="4279900"/>
          <p14:tracePt t="347009" x="3079750" y="4279900"/>
          <p14:tracePt t="347026" x="3286125" y="4279900"/>
          <p14:tracePt t="347042" x="3408363" y="4279900"/>
          <p14:tracePt t="347059" x="3479800" y="4279900"/>
          <p14:tracePt t="347076" x="3500438" y="4279900"/>
          <p14:tracePt t="347093" x="3522663" y="4279900"/>
          <p14:tracePt t="347109" x="3557588" y="4279900"/>
          <p14:tracePt t="347126" x="3600450" y="4279900"/>
          <p14:tracePt t="347142" x="3622675" y="4279900"/>
          <p14:tracePt t="347159" x="3665538" y="4279900"/>
          <p14:tracePt t="347176" x="3743325" y="4279900"/>
          <p14:tracePt t="347192" x="3914775" y="4279900"/>
          <p14:tracePt t="347209" x="4071938" y="4279900"/>
          <p14:tracePt t="347226" x="4151313" y="4279900"/>
          <p14:tracePt t="347242" x="4186238" y="4279900"/>
          <p14:tracePt t="347259" x="4194175" y="4279900"/>
          <p14:tracePt t="347276" x="4208463" y="4279900"/>
          <p14:tracePt t="347292" x="4222750" y="4279900"/>
          <p14:tracePt t="347309" x="4251325" y="4279900"/>
          <p14:tracePt t="347325" x="4271963" y="4279900"/>
          <p14:tracePt t="347342" x="4286250" y="4279900"/>
          <p14:tracePt t="347359" x="4300538" y="4279900"/>
          <p14:tracePt t="347458" x="4286250" y="4279900"/>
          <p14:tracePt t="347465" x="4257675" y="4294188"/>
          <p14:tracePt t="347465" x="4243388" y="4300538"/>
          <p14:tracePt t="347475" x="4194175" y="4308475"/>
          <p14:tracePt t="347492" x="4151313" y="4337050"/>
          <p14:tracePt t="347508" x="4114800" y="4343400"/>
          <p14:tracePt t="347525" x="4043363" y="4386263"/>
          <p14:tracePt t="347542" x="4014788" y="4394200"/>
          <p14:tracePt t="347559" x="3979863" y="4400550"/>
          <p14:tracePt t="347576" x="3951288" y="4408488"/>
          <p14:tracePt t="347591" x="3886200" y="4437063"/>
          <p14:tracePt t="347609" x="3829050" y="4443413"/>
          <p14:tracePt t="347625" x="3771900" y="4451350"/>
          <p14:tracePt t="347643" x="3751263" y="4471988"/>
          <p14:tracePt t="347659" x="3708400" y="4471988"/>
          <p14:tracePt t="347675" x="3643313" y="4479925"/>
          <p14:tracePt t="347693" x="3586163" y="4479925"/>
          <p14:tracePt t="347708" x="3529013" y="4479925"/>
          <p14:tracePt t="347726" x="3457575" y="4479925"/>
          <p14:tracePt t="347742" x="3314700" y="4479925"/>
          <p14:tracePt t="347759" x="3128963" y="4479925"/>
          <p14:tracePt t="347775" x="2886075" y="4479925"/>
          <p14:tracePt t="347792" x="2665413" y="4479925"/>
          <p14:tracePt t="347808" x="2408238" y="4479925"/>
          <p14:tracePt t="347825" x="2314575" y="4479925"/>
          <p14:tracePt t="347842" x="2257425" y="4479925"/>
          <p14:tracePt t="347858" x="2193925" y="4479925"/>
          <p14:tracePt t="347875" x="2151063" y="4479925"/>
          <p14:tracePt t="347892" x="2108200" y="4479925"/>
          <p14:tracePt t="347909" x="2079625" y="4479925"/>
          <p14:tracePt t="347925" x="2051050" y="4479925"/>
          <p14:tracePt t="347942" x="1993900" y="4457700"/>
          <p14:tracePt t="347958" x="1928813" y="4457700"/>
          <p14:tracePt t="347976" x="1851025" y="4429125"/>
          <p14:tracePt t="347991" x="1814513" y="4422775"/>
          <p14:tracePt t="348008" x="1771650" y="4414838"/>
          <p14:tracePt t="348025" x="1765300" y="4408488"/>
          <p14:tracePt t="348041" x="1743075" y="4400550"/>
          <p14:tracePt t="348409" x="1743075" y="4394200"/>
          <p14:tracePt t="348417" x="1751013" y="4394200"/>
          <p14:tracePt t="348425" x="1765300" y="4386263"/>
          <p14:tracePt t="348440" x="1771650" y="4386263"/>
          <p14:tracePt t="348441" x="1779588" y="4386263"/>
          <p14:tracePt t="348458" x="1785938" y="4386263"/>
          <p14:tracePt t="348505" x="1808163" y="4386263"/>
          <p14:tracePt t="348641" x="1814513" y="4379913"/>
          <p14:tracePt t="348769" x="1822450" y="4379913"/>
          <p14:tracePt t="348777" x="1828800" y="4379913"/>
          <p14:tracePt t="348792" x="1851025" y="4379913"/>
          <p14:tracePt t="348798" x="1857375" y="4379913"/>
          <p14:tracePt t="348807" x="1879600" y="4379913"/>
          <p14:tracePt t="348824" x="1893888" y="4379913"/>
          <p14:tracePt t="348841" x="1936750" y="4379913"/>
          <p14:tracePt t="348857" x="1985963" y="4379913"/>
          <p14:tracePt t="348874" x="2079625" y="4379913"/>
          <p14:tracePt t="348890" x="2185988" y="4379913"/>
          <p14:tracePt t="348907" x="2286000" y="4379913"/>
          <p14:tracePt t="348924" x="2393950" y="4379913"/>
          <p14:tracePt t="348941" x="2586038" y="4379913"/>
          <p14:tracePt t="348957" x="2708275" y="4379913"/>
          <p14:tracePt t="348974" x="2814638" y="4379913"/>
          <p14:tracePt t="348991" x="2900363" y="4379913"/>
          <p14:tracePt t="349007" x="3028950" y="4379913"/>
          <p14:tracePt t="349024" x="3128963" y="4379913"/>
          <p14:tracePt t="349040" x="3357563" y="4379913"/>
          <p14:tracePt t="349057" x="3529013" y="4379913"/>
          <p14:tracePt t="349073" x="3651250" y="4379913"/>
          <p14:tracePt t="349090" x="3779838" y="4379913"/>
          <p14:tracePt t="349107" x="3879850" y="4379913"/>
          <p14:tracePt t="349123" x="3971925" y="4365625"/>
          <p14:tracePt t="349140" x="4071938" y="4337050"/>
          <p14:tracePt t="349157" x="4165600" y="4314825"/>
          <p14:tracePt t="349174" x="4279900" y="4265613"/>
          <p14:tracePt t="349190" x="4351338" y="4257675"/>
          <p14:tracePt t="349207" x="4394200" y="4229100"/>
          <p14:tracePt t="349223" x="4414838" y="4214813"/>
          <p14:tracePt t="349240" x="4437063" y="4194175"/>
          <p14:tracePt t="349256" x="4443413" y="4179888"/>
          <p14:tracePt t="349274" x="4451350" y="4151313"/>
          <p14:tracePt t="349289" x="4451350" y="4137025"/>
          <p14:tracePt t="349306" x="4451350" y="4122738"/>
          <p14:tracePt t="349323" x="4451350" y="4108450"/>
          <p14:tracePt t="349339" x="4437063" y="4094163"/>
          <p14:tracePt t="349357" x="4400550" y="4079875"/>
          <p14:tracePt t="349373" x="4365625" y="4065588"/>
          <p14:tracePt t="349390" x="4314825" y="4057650"/>
          <p14:tracePt t="349406" x="4271963" y="4051300"/>
          <p14:tracePt t="349423" x="4200525" y="4029075"/>
          <p14:tracePt t="349439" x="4157663" y="4022725"/>
          <p14:tracePt t="349456" x="4086225" y="4000500"/>
          <p14:tracePt t="349456" x="4051300" y="4000500"/>
          <p14:tracePt t="349473" x="3986213" y="3979863"/>
          <p14:tracePt t="349489" x="3929063" y="3971925"/>
          <p14:tracePt t="349506" x="3886200" y="3971925"/>
          <p14:tracePt t="349522" x="3851275" y="3965575"/>
          <p14:tracePt t="349540" x="3808413" y="3965575"/>
          <p14:tracePt t="349556" x="3751263" y="3965575"/>
          <p14:tracePt t="349573" x="3708400" y="3965575"/>
          <p14:tracePt t="349589" x="3651250" y="3965575"/>
          <p14:tracePt t="349606" x="3622675" y="3965575"/>
          <p14:tracePt t="349622" x="3571875" y="3965575"/>
          <p14:tracePt t="349639" x="3557588" y="3965575"/>
          <p14:tracePt t="349656" x="3522663" y="3965575"/>
          <p14:tracePt t="349672" x="3479800" y="3965575"/>
          <p14:tracePt t="349690" x="3457575" y="3965575"/>
          <p14:tracePt t="349706" x="3443288" y="3965575"/>
          <p14:tracePt t="349722" x="3429000" y="3965575"/>
          <p14:tracePt t="349739" x="3408363" y="3965575"/>
          <p14:tracePt t="349756" x="3386138" y="3971925"/>
          <p14:tracePt t="349772" x="3365500" y="3979863"/>
          <p14:tracePt t="349789" x="3336925" y="3994150"/>
          <p14:tracePt t="349805" x="3328988" y="4000500"/>
          <p14:tracePt t="349822" x="3328988" y="4008438"/>
          <p14:tracePt t="349839" x="3322638" y="4022725"/>
          <p14:tracePt t="349855" x="3314700" y="4043363"/>
          <p14:tracePt t="349855" x="3314700" y="4051300"/>
          <p14:tracePt t="349873" x="3308350" y="4057650"/>
          <p14:tracePt t="349888" x="3300413" y="4086225"/>
          <p14:tracePt t="349905" x="3300413" y="4100513"/>
          <p14:tracePt t="349921" x="3300413" y="4129088"/>
          <p14:tracePt t="349969" x="3300413" y="4137025"/>
          <p14:tracePt t="349977" x="3300413" y="4143375"/>
          <p14:tracePt t="349993" x="3300413" y="4157663"/>
          <p14:tracePt t="350001" x="3300413" y="4165600"/>
          <p14:tracePt t="350016" x="3308350" y="4179888"/>
          <p14:tracePt t="350041" x="3308350" y="4194175"/>
          <p14:tracePt t="350049" x="3314700" y="4200525"/>
          <p14:tracePt t="350081" x="3322638" y="4200525"/>
          <p14:tracePt t="350089" x="3336925" y="4200525"/>
          <p14:tracePt t="350091" x="3357563" y="4200525"/>
          <p14:tracePt t="350105" x="3371850" y="4200525"/>
          <p14:tracePt t="350122" x="3408363" y="4208463"/>
          <p14:tracePt t="350139" x="3451225" y="4208463"/>
          <p14:tracePt t="350155" x="3494088" y="4208463"/>
          <p14:tracePt t="350172" x="3557588" y="4208463"/>
          <p14:tracePt t="350189" x="3636963" y="4208463"/>
          <p14:tracePt t="350205" x="3686175" y="4208463"/>
          <p14:tracePt t="350221" x="3765550" y="4208463"/>
          <p14:tracePt t="350239" x="3900488" y="4171950"/>
          <p14:tracePt t="350255" x="4008438" y="4137025"/>
          <p14:tracePt t="350271" x="4079875" y="4114800"/>
          <p14:tracePt t="350288" x="4165600" y="4065588"/>
          <p14:tracePt t="350305" x="4222750" y="4008438"/>
          <p14:tracePt t="350322" x="4257675" y="3951288"/>
          <p14:tracePt t="350338" x="4286250" y="3894138"/>
          <p14:tracePt t="350355" x="4329113" y="3836988"/>
          <p14:tracePt t="350371" x="4337050" y="3786188"/>
          <p14:tracePt t="350388" x="4365625" y="3765550"/>
          <p14:tracePt t="350405" x="4365625" y="3743325"/>
          <p14:tracePt t="350421" x="4365625" y="3729038"/>
          <p14:tracePt t="350438" x="4371975" y="3722688"/>
          <p14:tracePt t="350625" x="4386263" y="3722688"/>
          <p14:tracePt t="350633" x="4394200" y="3722688"/>
          <p14:tracePt t="350833" x="4408488" y="3714750"/>
          <p14:tracePt t="350849" x="4437063" y="3714750"/>
          <p14:tracePt t="350857" x="4443413" y="3708400"/>
          <p14:tracePt t="351593" x="4451350" y="3714750"/>
          <p14:tracePt t="351601" x="4437063" y="3771900"/>
          <p14:tracePt t="351609" x="4414838" y="3814763"/>
          <p14:tracePt t="351620" x="4408488" y="3851275"/>
          <p14:tracePt t="351636" x="4379913" y="3894138"/>
          <p14:tracePt t="351653" x="4371975" y="3922713"/>
          <p14:tracePt t="351669" x="4343400" y="3965575"/>
          <p14:tracePt t="351687" x="4329113" y="4022725"/>
          <p14:tracePt t="351703" x="4286250" y="4094163"/>
          <p14:tracePt t="351719" x="4237038" y="4143375"/>
          <p14:tracePt t="351736" x="4186238" y="4200525"/>
          <p14:tracePt t="351752" x="4100513" y="4257675"/>
          <p14:tracePt t="351770" x="4065588" y="4286250"/>
          <p14:tracePt t="351786" x="4051300" y="4294188"/>
          <p14:tracePt t="351803" x="4000500" y="4329113"/>
          <p14:tracePt t="351819" x="3971925" y="4337050"/>
          <p14:tracePt t="351836" x="3914775" y="4357688"/>
          <p14:tracePt t="351853" x="3871913" y="4379913"/>
          <p14:tracePt t="351869" x="3836988" y="4394200"/>
          <p14:tracePt t="351913" x="3829050" y="4394200"/>
          <p14:tracePt t="351929" x="3822700" y="4394200"/>
          <p14:tracePt t="351961" x="3808413" y="4394200"/>
          <p14:tracePt t="351969" x="3786188" y="4400550"/>
          <p14:tracePt t="351981" x="3779838" y="4400550"/>
          <p14:tracePt t="351985" x="3757613" y="4400550"/>
          <p14:tracePt t="352002" x="3729038" y="4400550"/>
          <p14:tracePt t="352019" x="3708400" y="4400550"/>
          <p14:tracePt t="352035" x="3694113" y="4400550"/>
          <p14:tracePt t="352052" x="3686175" y="4400550"/>
          <p14:tracePt t="352105" x="3671888" y="4394200"/>
          <p14:tracePt t="352113" x="3665538" y="4386263"/>
          <p14:tracePt t="352121" x="3643313" y="4371975"/>
          <p14:tracePt t="352135" x="3608388" y="4343400"/>
          <p14:tracePt t="352152" x="3586163" y="4322763"/>
          <p14:tracePt t="352169" x="3579813" y="4314825"/>
          <p14:tracePt t="352185" x="3571875" y="4308475"/>
          <p14:tracePt t="352233" x="3565525" y="4300538"/>
          <p14:tracePt t="352272" x="3557588" y="4294188"/>
          <p14:tracePt t="352280" x="3551238" y="4286250"/>
          <p14:tracePt t="352289" x="3536950" y="4286250"/>
          <p14:tracePt t="352297" x="3529013" y="4279900"/>
          <p14:tracePt t="352305" x="3514725" y="4265613"/>
          <p14:tracePt t="352353" x="3508375" y="4257675"/>
          <p14:tracePt t="352385" x="3500438" y="4257675"/>
          <p14:tracePt t="352390" x="3494088" y="4257675"/>
          <p14:tracePt t="352433" x="3486150" y="4257675"/>
          <p14:tracePt t="352450" x="3479800" y="4257675"/>
          <p14:tracePt t="352513" x="3465513" y="4257675"/>
          <p14:tracePt t="352529" x="3457575" y="4257675"/>
          <p14:tracePt t="352545" x="3436938" y="4251325"/>
          <p14:tracePt t="352857" x="3429000" y="4243388"/>
          <p14:tracePt t="352889" x="3422650" y="4237038"/>
          <p14:tracePt t="352904" x="3400425" y="4237038"/>
          <p14:tracePt t="352905" x="3386138" y="4237038"/>
          <p14:tracePt t="352918" x="3343275" y="4237038"/>
          <p14:tracePt t="352934" x="3314700" y="4229100"/>
          <p14:tracePt t="352951" x="3279775" y="4229100"/>
          <p14:tracePt t="352968" x="3208338" y="4229100"/>
          <p14:tracePt t="352985" x="3114675" y="4229100"/>
          <p14:tracePt t="353001" x="3022600" y="4229100"/>
          <p14:tracePt t="353018" x="2936875" y="4229100"/>
          <p14:tracePt t="353034" x="2843213" y="4229100"/>
          <p14:tracePt t="353051" x="2765425" y="4229100"/>
          <p14:tracePt t="353068" x="2686050" y="4214813"/>
          <p14:tracePt t="353084" x="2622550" y="4208463"/>
          <p14:tracePt t="353101" x="2565400" y="4208463"/>
          <p14:tracePt t="353117" x="2522538" y="4208463"/>
          <p14:tracePt t="353134" x="2493963" y="4208463"/>
          <p14:tracePt t="353151" x="2443163" y="4208463"/>
          <p14:tracePt t="353167" x="2400300" y="4208463"/>
          <p14:tracePt t="353184" x="2357438" y="4208463"/>
          <p14:tracePt t="353200" x="2322513" y="4208463"/>
          <p14:tracePt t="353218" x="2265363" y="4208463"/>
          <p14:tracePt t="353234" x="2222500" y="4208463"/>
          <p14:tracePt t="353251" x="2165350" y="4208463"/>
          <p14:tracePt t="353267" x="2114550" y="4208463"/>
          <p14:tracePt t="353284" x="2065338" y="4229100"/>
          <p14:tracePt t="353300" x="2028825" y="4237038"/>
          <p14:tracePt t="353317" x="1985963" y="4251325"/>
          <p14:tracePt t="353334" x="1922463" y="4257675"/>
          <p14:tracePt t="353350" x="1871663" y="4257675"/>
          <p14:tracePt t="353367" x="1836738" y="4279900"/>
          <p14:tracePt t="353383" x="1814513" y="4286250"/>
          <p14:tracePt t="353400" x="1779588" y="4294188"/>
          <p14:tracePt t="353417" x="1771650" y="4294188"/>
          <p14:tracePt t="353457" x="1765300" y="4294188"/>
          <p14:tracePt t="353460" x="1757363" y="4294188"/>
          <p14:tracePt t="353467" x="1743075" y="4294188"/>
          <p14:tracePt t="353483" x="1728788" y="4294188"/>
          <p14:tracePt t="353500" x="1722438" y="4294188"/>
          <p14:tracePt t="353516" x="1693863" y="4294188"/>
          <p14:tracePt t="353533" x="1679575" y="4294188"/>
          <p14:tracePt t="353550" x="1657350" y="4294188"/>
          <p14:tracePt t="353566" x="1651000" y="4294188"/>
          <p14:tracePt t="353583" x="1643063" y="4294188"/>
          <p14:tracePt t="353600" x="1628775" y="4294188"/>
          <p14:tracePt t="353616" x="1608138" y="4294188"/>
          <p14:tracePt t="353633" x="1579563" y="4294188"/>
          <p14:tracePt t="353649" x="1571625" y="4294188"/>
          <p14:tracePt t="353666" x="1565275" y="4294188"/>
          <p14:tracePt t="353729" x="1550988" y="4294188"/>
          <p14:tracePt t="353737" x="1543050" y="4294188"/>
          <p14:tracePt t="353745" x="1536700" y="4294188"/>
          <p14:tracePt t="353777" x="1528763" y="4294188"/>
          <p14:tracePt t="353785" x="1522413" y="4286250"/>
          <p14:tracePt t="353793" x="1500188" y="4265613"/>
          <p14:tracePt t="353800" x="1500188" y="4237038"/>
          <p14:tracePt t="353817" x="1500188" y="4186238"/>
          <p14:tracePt t="353833" x="1500188" y="4143375"/>
          <p14:tracePt t="353850" x="1500188" y="4108450"/>
          <p14:tracePt t="353866" x="1500188" y="4079875"/>
          <p14:tracePt t="353883" x="1508125" y="4057650"/>
          <p14:tracePt t="353900" x="1522413" y="4029075"/>
          <p14:tracePt t="353917" x="1557338" y="3994150"/>
          <p14:tracePt t="353933" x="1579563" y="3979863"/>
          <p14:tracePt t="353950" x="1593850" y="3971925"/>
          <p14:tracePt t="353966" x="1628775" y="3971925"/>
          <p14:tracePt t="353983" x="1636713" y="3965575"/>
          <p14:tracePt t="354000" x="1665288" y="3965575"/>
          <p14:tracePt t="354016" x="1685925" y="3965575"/>
          <p14:tracePt t="354034" x="1700213" y="3965575"/>
          <p14:tracePt t="354050" x="1743075" y="3965575"/>
          <p14:tracePt t="354066" x="1779588" y="3965575"/>
          <p14:tracePt t="354082" x="1793875" y="3965575"/>
          <p14:tracePt t="354099" x="1828800" y="3986213"/>
          <p14:tracePt t="354116" x="1851025" y="4008438"/>
          <p14:tracePt t="354132" x="1865313" y="4014788"/>
          <p14:tracePt t="354149" x="1871663" y="4022725"/>
          <p14:tracePt t="354185" x="1885950" y="4029075"/>
          <p14:tracePt t="354201" x="1893888" y="4043363"/>
          <p14:tracePt t="354217" x="1900238" y="4051300"/>
          <p14:tracePt t="354217" x="1908175" y="4057650"/>
          <p14:tracePt t="354282" x="1908175" y="4065588"/>
          <p14:tracePt t="354297" x="1908175" y="4071938"/>
          <p14:tracePt t="354306" x="1908175" y="4079875"/>
          <p14:tracePt t="354313" x="1908175" y="4094163"/>
          <p14:tracePt t="354319" x="1900238" y="4114800"/>
          <p14:tracePt t="354333" x="1893888" y="4122738"/>
          <p14:tracePt t="354348" x="1893888" y="4137025"/>
          <p14:tracePt t="354366" x="1885950" y="4143375"/>
          <p14:tracePt t="354409" x="1879600" y="4151313"/>
          <p14:tracePt t="354417" x="1871663" y="4157663"/>
          <p14:tracePt t="354424" x="1865313" y="4157663"/>
          <p14:tracePt t="354431" x="1822450" y="4186238"/>
          <p14:tracePt t="354448" x="1785938" y="4186238"/>
          <p14:tracePt t="354466" x="1779588" y="4186238"/>
          <p14:tracePt t="354483" x="1771650" y="4186238"/>
          <p14:tracePt t="354499" x="1751013" y="4186238"/>
          <p14:tracePt t="354545" x="1743075" y="4194175"/>
          <p14:tracePt t="354593" x="1736725" y="4194175"/>
          <p14:tracePt t="355377" x="1743075" y="4194175"/>
          <p14:tracePt t="355385" x="1793875" y="4194175"/>
          <p14:tracePt t="355393" x="1800225" y="4194175"/>
          <p14:tracePt t="355397" x="1843088" y="4194175"/>
          <p14:tracePt t="355414" x="1871663" y="4200525"/>
          <p14:tracePt t="355430" x="1908175" y="4214813"/>
          <p14:tracePt t="355447" x="1936750" y="4229100"/>
          <p14:tracePt t="355464" x="2022475" y="4243388"/>
          <p14:tracePt t="355481" x="2114550" y="4243388"/>
          <p14:tracePt t="355497" x="2214563" y="4243388"/>
          <p14:tracePt t="355514" x="2386013" y="4243388"/>
          <p14:tracePt t="355530" x="2443163" y="4243388"/>
          <p14:tracePt t="355548" x="2479675" y="4243388"/>
          <p14:tracePt t="355564" x="2514600" y="4265613"/>
          <p14:tracePt t="355581" x="2536825" y="4265613"/>
          <p14:tracePt t="355597" x="2571750" y="4271963"/>
          <p14:tracePt t="355613" x="2593975" y="4271963"/>
          <p14:tracePt t="355630" x="2636838" y="4271963"/>
          <p14:tracePt t="355647" x="2700338" y="4271963"/>
          <p14:tracePt t="355664" x="2779713" y="4271963"/>
          <p14:tracePt t="355664" x="2794000" y="4271963"/>
          <p14:tracePt t="355681" x="2828925" y="4271963"/>
          <p14:tracePt t="355697" x="2865438" y="4271963"/>
          <p14:tracePt t="355714" x="2879725" y="4271963"/>
          <p14:tracePt t="355730" x="2914650" y="4271963"/>
          <p14:tracePt t="355747" x="2928938" y="4257675"/>
          <p14:tracePt t="355763" x="2965450" y="4257675"/>
          <p14:tracePt t="355780" x="2986088" y="4251325"/>
          <p14:tracePt t="355797" x="3008313" y="4243388"/>
          <p14:tracePt t="355814" x="3051175" y="4229100"/>
          <p14:tracePt t="355830" x="3071813" y="4229100"/>
          <p14:tracePt t="355847" x="3086100" y="4229100"/>
          <p14:tracePt t="355863" x="3108325" y="4222750"/>
          <p14:tracePt t="355880" x="3128963" y="4214813"/>
          <p14:tracePt t="355897" x="3143250" y="4214813"/>
          <p14:tracePt t="355914" x="3171825" y="4208463"/>
          <p14:tracePt t="355930" x="3200400" y="4186238"/>
          <p14:tracePt t="355947" x="3257550" y="4179888"/>
          <p14:tracePt t="355964" x="3322638" y="4165600"/>
          <p14:tracePt t="355980" x="3379788" y="4157663"/>
          <p14:tracePt t="356081" x="3351213" y="4157663"/>
          <p14:tracePt t="356089" x="3294063" y="4157663"/>
          <p14:tracePt t="356097" x="3222625" y="4186238"/>
          <p14:tracePt t="356102" x="3143250" y="4186238"/>
          <p14:tracePt t="356113" x="3086100" y="4194175"/>
          <p14:tracePt t="356130" x="3043238" y="4194175"/>
          <p14:tracePt t="356146" x="3000375" y="4194175"/>
          <p14:tracePt t="356163" x="2986088" y="4194175"/>
          <p14:tracePt t="356180" x="2971800" y="4194175"/>
          <p14:tracePt t="356305" x="3014663" y="4194175"/>
          <p14:tracePt t="356313" x="3043238" y="4186238"/>
          <p14:tracePt t="356321" x="3100388" y="4186238"/>
          <p14:tracePt t="356330" x="3151188" y="4186238"/>
          <p14:tracePt t="356346" x="3222625" y="4171950"/>
          <p14:tracePt t="356363" x="3271838" y="4171950"/>
          <p14:tracePt t="356379" x="3322638" y="4171950"/>
          <p14:tracePt t="356396" x="3365500" y="4171950"/>
          <p14:tracePt t="356413" x="3379788" y="4171950"/>
          <p14:tracePt t="356429" x="3408363" y="4171950"/>
          <p14:tracePt t="356446" x="3443288" y="4171950"/>
          <p14:tracePt t="356463" x="3451225" y="4179888"/>
          <p14:tracePt t="356479" x="3457575" y="4179888"/>
          <p14:tracePt t="356496" x="3479800" y="4179888"/>
          <p14:tracePt t="356496" x="3486150" y="4179888"/>
          <p14:tracePt t="356513" x="3494088" y="4179888"/>
          <p14:tracePt t="356529" x="3514725" y="4179888"/>
          <p14:tracePt t="356665" x="3494088" y="4194175"/>
          <p14:tracePt t="356673" x="3471863" y="4194175"/>
          <p14:tracePt t="356681" x="3436938" y="4194175"/>
          <p14:tracePt t="356689" x="3429000" y="4194175"/>
          <p14:tracePt t="356695" x="3394075" y="4194175"/>
          <p14:tracePt t="356712" x="3351213" y="4194175"/>
          <p14:tracePt t="356729" x="3336925" y="4194175"/>
          <p14:tracePt t="356746" x="3322638" y="4194175"/>
          <p14:tracePt t="356762" x="3314700" y="4194175"/>
          <p14:tracePt t="356809" x="3308350" y="4194175"/>
          <p14:tracePt t="356825" x="3300413" y="4194175"/>
          <p14:tracePt t="356977" x="3286125" y="4194175"/>
          <p14:tracePt t="356985" x="3279775" y="4194175"/>
          <p14:tracePt t="356989" x="3265488" y="4194175"/>
          <p14:tracePt t="356995" x="3222625" y="4194175"/>
          <p14:tracePt t="357012" x="3165475" y="4179888"/>
          <p14:tracePt t="357029" x="3100388" y="4179888"/>
          <p14:tracePt t="357045" x="3051175" y="4171950"/>
          <p14:tracePt t="357062" x="2994025" y="4143375"/>
          <p14:tracePt t="357078" x="2965450" y="4137025"/>
          <p14:tracePt t="357095" x="2894013" y="4114800"/>
          <p14:tracePt t="357112" x="2822575" y="4079875"/>
          <p14:tracePt t="357128" x="2671763" y="3957638"/>
          <p14:tracePt t="357146" x="2465388" y="3822700"/>
          <p14:tracePt t="357162" x="2243138" y="3686175"/>
          <p14:tracePt t="357179" x="2108200" y="3608388"/>
          <p14:tracePt t="357195" x="2043113" y="3565525"/>
          <p14:tracePt t="357212" x="2000250" y="3529013"/>
          <p14:tracePt t="357228" x="1957388" y="3494088"/>
          <p14:tracePt t="357245" x="1922463" y="3471863"/>
          <p14:tracePt t="357262" x="1865313" y="3422650"/>
          <p14:tracePt t="357278" x="1779588" y="3351213"/>
          <p14:tracePt t="357295" x="1671638" y="3265488"/>
          <p14:tracePt t="357312" x="1579563" y="3200400"/>
          <p14:tracePt t="357328" x="1457325" y="3057525"/>
          <p14:tracePt t="357345" x="1422400" y="3008313"/>
          <p14:tracePt t="357362" x="1408113" y="2951163"/>
          <p14:tracePt t="357378" x="1393825" y="2900363"/>
          <p14:tracePt t="357395" x="1365250" y="2843213"/>
          <p14:tracePt t="357411" x="1314450" y="2771775"/>
          <p14:tracePt t="357428" x="1308100" y="2765425"/>
          <p14:tracePt t="357444" x="1293813" y="2736850"/>
          <p14:tracePt t="357461" x="1279525" y="2714625"/>
          <p14:tracePt t="357478" x="1257300" y="2693988"/>
          <p14:tracePt t="357494" x="1200150" y="2665413"/>
          <p14:tracePt t="357511" x="1165225" y="2636838"/>
          <p14:tracePt t="357528" x="1136650" y="2628900"/>
          <p14:tracePt t="357544" x="1114425" y="2622550"/>
          <p14:tracePt t="357561" x="1100138" y="2608263"/>
          <p14:tracePt t="357578" x="1093788" y="2600325"/>
          <p14:tracePt t="357626" x="1079500" y="2593975"/>
          <p14:tracePt t="357627" x="1071563" y="2586038"/>
          <p14:tracePt t="357665" x="1057275" y="2579688"/>
          <p14:tracePt t="357737" x="1050925" y="2571750"/>
          <p14:tracePt t="357745" x="1036638" y="2565400"/>
          <p14:tracePt t="357753" x="1028700" y="2565400"/>
          <p14:tracePt t="357761" x="1022350" y="2565400"/>
          <p14:tracePt t="357761" x="1014413" y="2557463"/>
          <p14:tracePt t="357801" x="1000125" y="2557463"/>
          <p14:tracePt t="357833" x="971550" y="2543175"/>
          <p14:tracePt t="357841" x="950913" y="2543175"/>
          <p14:tracePt t="357850" x="942975" y="2543175"/>
          <p14:tracePt t="357860" x="936625" y="2536825"/>
          <p14:tracePt t="357905" x="928688" y="2514600"/>
          <p14:tracePt t="357913" x="900113" y="2493963"/>
          <p14:tracePt t="357918" x="893763" y="2486025"/>
          <p14:tracePt t="357953" x="885825" y="2479675"/>
          <p14:tracePt t="357985" x="879475" y="2471738"/>
          <p14:tracePt t="357989" x="857250" y="2457450"/>
          <p14:tracePt t="357996" x="850900" y="2443163"/>
          <p14:tracePt t="358010" x="842963" y="2436813"/>
          <p14:tracePt t="358027" x="842963" y="2422525"/>
          <p14:tracePt t="358044" x="842963" y="2414588"/>
          <p14:tracePt t="358060" x="828675" y="2400300"/>
          <p14:tracePt t="358077" x="828675" y="2379663"/>
          <p14:tracePt t="358094" x="828675" y="2365375"/>
          <p14:tracePt t="358110" x="828675" y="2351088"/>
          <p14:tracePt t="358127" x="842963" y="2336800"/>
          <p14:tracePt t="358144" x="857250" y="2314575"/>
          <p14:tracePt t="358160" x="922338" y="2286000"/>
          <p14:tracePt t="358179" x="950913" y="2279650"/>
          <p14:tracePt t="358193" x="957263" y="2279650"/>
          <p14:tracePt t="358210" x="971550" y="2279650"/>
          <p14:tracePt t="358227" x="1000125" y="2271713"/>
          <p14:tracePt t="358243" x="1036638" y="2265363"/>
          <p14:tracePt t="358260" x="1071563" y="2243138"/>
          <p14:tracePt t="358276" x="1100138" y="2236788"/>
          <p14:tracePt t="358294" x="1122363" y="2236788"/>
          <p14:tracePt t="358310" x="1150938" y="2228850"/>
          <p14:tracePt t="358326" x="1157288" y="2228850"/>
          <p14:tracePt t="358343" x="1165225" y="2228850"/>
          <p14:tracePt t="358360" x="1185863" y="2228850"/>
          <p14:tracePt t="358377" x="1193800" y="2228850"/>
          <p14:tracePt t="358393" x="1222375" y="2236788"/>
          <p14:tracePt t="358409" x="1243013" y="2243138"/>
          <p14:tracePt t="358426" x="1250950" y="2251075"/>
          <p14:tracePt t="358443" x="1285875" y="2279650"/>
          <p14:tracePt t="358459" x="1314450" y="2293938"/>
          <p14:tracePt t="358476" x="1322388" y="2293938"/>
          <p14:tracePt t="358492" x="1328738" y="2300288"/>
          <p14:tracePt t="358510" x="1350963" y="2300288"/>
          <p14:tracePt t="358526" x="1385888" y="2300288"/>
          <p14:tracePt t="358542" x="1414463" y="2322513"/>
          <p14:tracePt t="358559" x="1443038" y="2322513"/>
          <p14:tracePt t="358575" x="1485900" y="2328863"/>
          <p14:tracePt t="358594" x="1514475" y="2328863"/>
          <p14:tracePt t="358610" x="1557338" y="2328863"/>
          <p14:tracePt t="358627" x="1600200" y="2328863"/>
          <p14:tracePt t="358643" x="1651000" y="2328863"/>
          <p14:tracePt t="358660" x="1665288" y="2328863"/>
          <p14:tracePt t="358676" x="1693863" y="2322513"/>
          <p14:tracePt t="358693" x="1728788" y="2314575"/>
          <p14:tracePt t="358710" x="1743075" y="2308225"/>
          <p14:tracePt t="358726" x="1785938" y="2279650"/>
          <p14:tracePt t="358743" x="1814513" y="2271713"/>
          <p14:tracePt t="358759" x="1822450" y="2271713"/>
          <p14:tracePt t="358776" x="1828800" y="2271713"/>
          <p14:tracePt t="358793" x="1851025" y="2265363"/>
          <p14:tracePt t="358810" x="1871663" y="2243138"/>
          <p14:tracePt t="358849" x="1900238" y="2236788"/>
          <p14:tracePt t="358865" x="1908175" y="2236788"/>
          <p14:tracePt t="358881" x="1928813" y="2228850"/>
          <p14:tracePt t="358897" x="1936750" y="2222500"/>
          <p14:tracePt t="358969" x="1943100" y="2214563"/>
          <p14:tracePt t="358977" x="1943100" y="2193925"/>
          <p14:tracePt t="358985" x="1943100" y="2185988"/>
          <p14:tracePt t="358994" x="1922463" y="2136775"/>
          <p14:tracePt t="358994" x="1914525" y="2114550"/>
          <p14:tracePt t="359010" x="1879600" y="2071688"/>
          <p14:tracePt t="359026" x="1865313" y="2051050"/>
          <p14:tracePt t="359042" x="1828800" y="2022475"/>
          <p14:tracePt t="359059" x="1800225" y="1979613"/>
          <p14:tracePt t="359076" x="1785938" y="1965325"/>
          <p14:tracePt t="359092" x="1765300" y="1951038"/>
          <p14:tracePt t="359233" x="1779588" y="1951038"/>
          <p14:tracePt t="359241" x="1808163" y="1971675"/>
          <p14:tracePt t="359249" x="1828800" y="1979613"/>
          <p14:tracePt t="359253" x="1836738" y="1985963"/>
          <p14:tracePt t="359260" x="1857375" y="2000250"/>
          <p14:tracePt t="359275" x="1879600" y="2008188"/>
          <p14:tracePt t="359292" x="1900238" y="2028825"/>
          <p14:tracePt t="359308" x="1922463" y="2036763"/>
          <p14:tracePt t="359325" x="1928813" y="2043113"/>
          <p14:tracePt t="359342" x="1943100" y="2051050"/>
          <p14:tracePt t="359359" x="1971675" y="2079625"/>
          <p14:tracePt t="359376" x="2000250" y="2093913"/>
          <p14:tracePt t="359392" x="2028825" y="2108200"/>
          <p14:tracePt t="359409" x="2057400" y="2114550"/>
          <p14:tracePt t="359425" x="2071688" y="2122488"/>
          <p14:tracePt t="359442" x="2085975" y="2122488"/>
          <p14:tracePt t="359458" x="2100263" y="2128838"/>
          <p14:tracePt t="359475" x="2136775" y="2143125"/>
          <p14:tracePt t="359492" x="2143125" y="2143125"/>
          <p14:tracePt t="359508" x="2179638" y="2157413"/>
          <p14:tracePt t="359525" x="2200275" y="2165350"/>
          <p14:tracePt t="359541" x="2208213" y="2171700"/>
          <p14:tracePt t="359558" x="2228850" y="2185988"/>
          <p14:tracePt t="359574" x="2243138" y="2193925"/>
          <p14:tracePt t="359591" x="2257425" y="2200275"/>
          <p14:tracePt t="359608" x="2300288" y="2214563"/>
          <p14:tracePt t="359705" x="2300288" y="2222500"/>
          <p14:tracePt t="359714" x="2286000" y="2222500"/>
          <p14:tracePt t="359721" x="2228850" y="2222500"/>
          <p14:tracePt t="359729" x="2157413" y="2222500"/>
          <p14:tracePt t="359741" x="2085975" y="2200275"/>
          <p14:tracePt t="359757" x="2036763" y="2171700"/>
          <p14:tracePt t="359774" x="1971675" y="2143125"/>
          <p14:tracePt t="359791" x="1914525" y="2100263"/>
          <p14:tracePt t="359807" x="1865313" y="2079625"/>
          <p14:tracePt t="359807" x="1851025" y="2065338"/>
          <p14:tracePt t="359841" x="1843088" y="2057400"/>
          <p14:tracePt t="359842" x="1808163" y="2051050"/>
          <p14:tracePt t="359858" x="1793875" y="2036763"/>
          <p14:tracePt t="359875" x="1771650" y="2022475"/>
          <p14:tracePt t="359891" x="1757363" y="2000250"/>
          <p14:tracePt t="360009" x="1765300" y="2000250"/>
          <p14:tracePt t="360017" x="1808163" y="2014538"/>
          <p14:tracePt t="360025" x="1836738" y="2036763"/>
          <p14:tracePt t="360033" x="1908175" y="2071688"/>
          <p14:tracePt t="360041" x="1985963" y="2114550"/>
          <p14:tracePt t="360057" x="2100263" y="2151063"/>
          <p14:tracePt t="360074" x="2179638" y="2171700"/>
          <p14:tracePt t="360090" x="2251075" y="2193925"/>
          <p14:tracePt t="360107" x="2271713" y="2208213"/>
          <p14:tracePt t="360124" x="2308225" y="2222500"/>
          <p14:tracePt t="360141" x="2336800" y="2243138"/>
          <p14:tracePt t="360157" x="2351088" y="2251075"/>
          <p14:tracePt t="360174" x="2371725" y="2257425"/>
          <p14:tracePt t="360191" x="2386013" y="2265363"/>
          <p14:tracePt t="360337" x="2357438" y="2265363"/>
          <p14:tracePt t="360345" x="2286000" y="2257425"/>
          <p14:tracePt t="360352" x="2214563" y="2222500"/>
          <p14:tracePt t="360361" x="2114550" y="2171700"/>
          <p14:tracePt t="360373" x="2022475" y="2122488"/>
          <p14:tracePt t="360390" x="1922463" y="2065338"/>
          <p14:tracePt t="360407" x="1865313" y="2036763"/>
          <p14:tracePt t="360423" x="1814513" y="1993900"/>
          <p14:tracePt t="360441" x="1793875" y="1971675"/>
          <p14:tracePt t="360441" x="1785938" y="1965325"/>
          <p14:tracePt t="360456" x="1771650" y="1957388"/>
          <p14:tracePt t="360474" x="1757363" y="1951038"/>
          <p14:tracePt t="360490" x="1751013" y="1943100"/>
          <p14:tracePt t="360609" x="1751013" y="1936750"/>
          <p14:tracePt t="360620" x="1785938" y="1936750"/>
          <p14:tracePt t="360625" x="1814513" y="1943100"/>
          <p14:tracePt t="360627" x="1843088" y="1957388"/>
          <p14:tracePt t="360640" x="1928813" y="1993900"/>
          <p14:tracePt t="360657" x="1985963" y="2036763"/>
          <p14:tracePt t="360674" x="2071688" y="2100263"/>
          <p14:tracePt t="360691" x="2151063" y="2157413"/>
          <p14:tracePt t="360707" x="2222500" y="2185988"/>
          <p14:tracePt t="360723" x="2243138" y="2200275"/>
          <p14:tracePt t="360741" x="2265363" y="2208213"/>
          <p14:tracePt t="360757" x="2271713" y="2208213"/>
          <p14:tracePt t="360773" x="2300288" y="2208213"/>
          <p14:tracePt t="360790" x="2308225" y="2214563"/>
          <p14:tracePt t="360873" x="2293938" y="2214563"/>
          <p14:tracePt t="360881" x="2257425" y="2214563"/>
          <p14:tracePt t="360888" x="2214563" y="2214563"/>
          <p14:tracePt t="360889" x="2108200" y="2165350"/>
          <p14:tracePt t="360906" x="2022475" y="2151063"/>
          <p14:tracePt t="360923" x="1928813" y="2114550"/>
          <p14:tracePt t="360939" x="1828800" y="2071688"/>
          <p14:tracePt t="360956" x="1771650" y="2043113"/>
          <p14:tracePt t="360973" x="1714500" y="2014538"/>
          <p14:tracePt t="360989" x="1679575" y="2000250"/>
          <p14:tracePt t="361007" x="1665288" y="1993900"/>
          <p14:tracePt t="361023" x="1657350" y="1985963"/>
          <p14:tracePt t="361137" x="1671638" y="1985963"/>
          <p14:tracePt t="361145" x="1743075" y="2008188"/>
          <p14:tracePt t="361155" x="1828800" y="2051050"/>
          <p14:tracePt t="361172" x="1914525" y="2093913"/>
          <p14:tracePt t="361190" x="1965325" y="2108200"/>
          <p14:tracePt t="361206" x="2028825" y="2128838"/>
          <p14:tracePt t="361223" x="2051050" y="2143125"/>
          <p14:tracePt t="361239" x="2085975" y="2171700"/>
          <p14:tracePt t="361256" x="2122488" y="2193925"/>
          <p14:tracePt t="361272" x="2157413" y="2214563"/>
          <p14:tracePt t="361289" x="2193925" y="2236788"/>
          <p14:tracePt t="361306" x="2257425" y="2265363"/>
          <p14:tracePt t="361322" x="2300288" y="2293938"/>
          <p14:tracePt t="361339" x="2322513" y="2308225"/>
          <p14:tracePt t="361473" x="2322513" y="2293938"/>
          <p14:tracePt t="361479" x="2279650" y="2279650"/>
          <p14:tracePt t="361488" x="2265363" y="2257425"/>
          <p14:tracePt t="361489" x="2193925" y="2208213"/>
          <p14:tracePt t="361505" x="2136775" y="2165350"/>
          <p14:tracePt t="361522" x="2085975" y="2143125"/>
          <p14:tracePt t="361538" x="2043113" y="2100263"/>
          <p14:tracePt t="361555" x="2014538" y="2093913"/>
          <p14:tracePt t="361571" x="1985963" y="2071688"/>
          <p14:tracePt t="361589" x="1971675" y="2051050"/>
          <p14:tracePt t="361606" x="1943100" y="2036763"/>
          <p14:tracePt t="361622" x="1922463" y="2022475"/>
          <p14:tracePt t="361801" x="1928813" y="2022475"/>
          <p14:tracePt t="361813" x="1936750" y="2022475"/>
          <p14:tracePt t="361820" x="1957388" y="2028825"/>
          <p14:tracePt t="361865" x="1965325" y="2036763"/>
          <p14:tracePt t="361881" x="1971675" y="2036763"/>
          <p14:tracePt t="361889" x="1979613" y="2036763"/>
          <p14:tracePt t="361889" x="1993900" y="2043113"/>
          <p14:tracePt t="361905" x="2008188" y="2051050"/>
          <p14:tracePt t="361921" x="2022475" y="2071688"/>
          <p14:tracePt t="361969" x="2028825" y="2079625"/>
          <p14:tracePt t="362009" x="2036763" y="2085975"/>
          <p14:tracePt t="362017" x="2043113" y="2085975"/>
          <p14:tracePt t="362025" x="2051050" y="2085975"/>
          <p14:tracePt t="362033" x="2057400" y="2085975"/>
          <p14:tracePt t="362038" x="2065338" y="2093913"/>
          <p14:tracePt t="362054" x="2085975" y="2100263"/>
          <p14:tracePt t="362097" x="2093913" y="2108200"/>
          <p14:tracePt t="362137" x="2100263" y="2114550"/>
          <p14:tracePt t="362145" x="2108200" y="2114550"/>
          <p14:tracePt t="362154" x="2128838" y="2122488"/>
          <p14:tracePt t="362201" x="2136775" y="2122488"/>
          <p14:tracePt t="362217" x="2143125" y="2122488"/>
          <p14:tracePt t="362225" x="2151063" y="2122488"/>
          <p14:tracePt t="362273" x="2165350" y="2128838"/>
          <p14:tracePt t="362305" x="2171700" y="2128838"/>
          <p14:tracePt t="362313" x="2179638" y="2136775"/>
          <p14:tracePt t="362321" x="2185988" y="2143125"/>
          <p14:tracePt t="362328" x="2200275" y="2151063"/>
          <p14:tracePt t="362337" x="2208213" y="2151063"/>
          <p14:tracePt t="362385" x="2214563" y="2151063"/>
          <p14:tracePt t="362393" x="2228850" y="2157413"/>
          <p14:tracePt t="362432" x="2236788" y="2165350"/>
          <p14:tracePt t="362448" x="2257425" y="2179638"/>
          <p14:tracePt t="362464" x="2265363" y="2185988"/>
          <p14:tracePt t="362496" x="2271713" y="2185988"/>
          <p14:tracePt t="362505" x="2279650" y="2193925"/>
          <p14:tracePt t="362537" x="2286000" y="2200275"/>
          <p14:tracePt t="362553" x="2300288" y="2200275"/>
          <p14:tracePt t="362555" x="2314575" y="2208213"/>
          <p14:tracePt t="362601" x="2322513" y="2208213"/>
          <p14:tracePt t="362609" x="2343150" y="2208213"/>
          <p14:tracePt t="362621" x="2351088" y="2214563"/>
          <p14:tracePt t="362625" x="2357438" y="2222500"/>
          <p14:tracePt t="362637" x="2379663" y="2228850"/>
          <p14:tracePt t="362681" x="2386013" y="2228850"/>
          <p14:tracePt t="362689" x="2400300" y="2236788"/>
          <p14:tracePt t="362721" x="2408238" y="2243138"/>
          <p14:tracePt t="362729" x="2414588" y="2243138"/>
          <p14:tracePt t="362793" x="2422525" y="2251075"/>
          <p14:tracePt t="362801" x="2428875" y="2257425"/>
          <p14:tracePt t="363057" x="2422525" y="2257425"/>
          <p14:tracePt t="363065" x="2365375" y="2251075"/>
          <p14:tracePt t="363075" x="2336800" y="2236788"/>
          <p14:tracePt t="363087" x="2293938" y="2222500"/>
          <p14:tracePt t="363104" x="2236788" y="2200275"/>
          <p14:tracePt t="363120" x="2151063" y="2165350"/>
          <p14:tracePt t="363137" x="2043113" y="2100263"/>
          <p14:tracePt t="363154" x="2008188" y="2079625"/>
          <p14:tracePt t="363170" x="1985963" y="2065338"/>
          <p14:tracePt t="363187" x="1908175" y="2022475"/>
          <p14:tracePt t="363203" x="1871663" y="2008188"/>
          <p14:tracePt t="363220" x="1836738" y="1979613"/>
          <p14:tracePt t="363236" x="1828800" y="1979613"/>
          <p14:tracePt t="363253" x="1822450" y="1971675"/>
          <p14:tracePt t="363385" x="1836738" y="2000250"/>
          <p14:tracePt t="363393" x="1922463" y="2114550"/>
          <p14:tracePt t="363403" x="1957388" y="2185988"/>
          <p14:tracePt t="363403" x="2014538" y="2300288"/>
          <p14:tracePt t="363409" x="2028825" y="2328863"/>
          <p14:tracePt t="363419" x="2093913" y="2500313"/>
          <p14:tracePt t="363436" x="2157413" y="2714625"/>
          <p14:tracePt t="363453" x="2214563" y="2908300"/>
          <p14:tracePt t="363469" x="2228850" y="3171825"/>
          <p14:tracePt t="363486" x="2228850" y="3422650"/>
          <p14:tracePt t="363502" x="2228850" y="3629025"/>
          <p14:tracePt t="363519" x="2228850" y="3808413"/>
          <p14:tracePt t="363536" x="2214563" y="3943350"/>
          <p14:tracePt t="363553" x="2193925" y="3979863"/>
          <p14:tracePt t="363569" x="2185988" y="4022725"/>
          <p14:tracePt t="363586" x="2157413" y="4071938"/>
          <p14:tracePt t="363603" x="2157413" y="4100513"/>
          <p14:tracePt t="363619" x="2143125" y="4137025"/>
          <p14:tracePt t="363636" x="2100263" y="4194175"/>
          <p14:tracePt t="363652" x="2028825" y="4243388"/>
          <p14:tracePt t="363669" x="1971675" y="4300538"/>
          <p14:tracePt t="363686" x="1900238" y="4365625"/>
          <p14:tracePt t="363702" x="1851025" y="4414838"/>
          <p14:tracePt t="363720" x="1814513" y="4443413"/>
          <p14:tracePt t="363735" x="1779588" y="4457700"/>
          <p14:tracePt t="363752" x="1722438" y="4486275"/>
          <p14:tracePt t="363769" x="1657350" y="4514850"/>
          <p14:tracePt t="363786" x="1636713" y="4529138"/>
          <p14:tracePt t="363913" x="1608138" y="4529138"/>
          <p14:tracePt t="363921" x="1557338" y="4529138"/>
          <p14:tracePt t="363927" x="1528763" y="4529138"/>
          <p14:tracePt t="363935" x="1500188" y="4494213"/>
          <p14:tracePt t="363951" x="1422400" y="4343400"/>
          <p14:tracePt t="363969" x="1393825" y="4308475"/>
          <p14:tracePt t="363985" x="1385888" y="4243388"/>
          <p14:tracePt t="364001" x="1371600" y="4186238"/>
          <p14:tracePt t="364018" x="1357313" y="4151313"/>
          <p14:tracePt t="364035" x="1343025" y="4100513"/>
          <p14:tracePt t="364052" x="1336675" y="4051300"/>
          <p14:tracePt t="364068" x="1336675" y="4029075"/>
          <p14:tracePt t="364086" x="1336675" y="4008438"/>
          <p14:tracePt t="364102" x="1336675" y="3994150"/>
          <p14:tracePt t="364119" x="1336675" y="3979863"/>
          <p14:tracePt t="364135" x="1336675" y="3965575"/>
          <p14:tracePt t="364152" x="1357313" y="3929063"/>
          <p14:tracePt t="364168" x="1379538" y="3922713"/>
          <p14:tracePt t="364185" x="1414463" y="3900488"/>
          <p14:tracePt t="364202" x="1436688" y="3900488"/>
          <p14:tracePt t="364218" x="1479550" y="3900488"/>
          <p14:tracePt t="364235" x="1514475" y="3900488"/>
          <p14:tracePt t="364251" x="1543050" y="3886200"/>
          <p14:tracePt t="364268" x="1557338" y="3886200"/>
          <p14:tracePt t="364285" x="1593850" y="3886200"/>
          <p14:tracePt t="364301" x="1643063" y="3886200"/>
          <p14:tracePt t="364318" x="1693863" y="3886200"/>
          <p14:tracePt t="364335" x="1736725" y="3886200"/>
          <p14:tracePt t="364351" x="1779588" y="3886200"/>
          <p14:tracePt t="364368" x="1808163" y="3886200"/>
          <p14:tracePt t="364368" x="1814513" y="3886200"/>
          <p14:tracePt t="364385" x="1822450" y="3886200"/>
          <p14:tracePt t="364401" x="1843088" y="3886200"/>
          <p14:tracePt t="364441" x="1857375" y="3886200"/>
          <p14:tracePt t="364444" x="1885950" y="3900488"/>
          <p14:tracePt t="364451" x="1908175" y="3914775"/>
          <p14:tracePt t="364467" x="1936750" y="3929063"/>
          <p14:tracePt t="364485" x="1951038" y="3943350"/>
          <p14:tracePt t="364501" x="1965325" y="3971925"/>
          <p14:tracePt t="364517" x="1979613" y="3971925"/>
          <p14:tracePt t="364534" x="1985963" y="3979863"/>
          <p14:tracePt t="364577" x="1993900" y="3986213"/>
          <p14:tracePt t="364584" x="1993900" y="4000500"/>
          <p14:tracePt t="364593" x="1993900" y="4008438"/>
          <p14:tracePt t="364601" x="2014538" y="4029075"/>
          <p14:tracePt t="364617" x="2014538" y="4043363"/>
          <p14:tracePt t="364681" x="2014538" y="4051300"/>
          <p14:tracePt t="364689" x="2014538" y="4065588"/>
          <p14:tracePt t="364696" x="2014538" y="4071938"/>
          <p14:tracePt t="364705" x="2014538" y="4086225"/>
          <p14:tracePt t="364717" x="2014538" y="4122738"/>
          <p14:tracePt t="364734" x="2014538" y="4129088"/>
          <p14:tracePt t="364750" x="2014538" y="4143375"/>
          <p14:tracePt t="364767" x="2014538" y="4165600"/>
          <p14:tracePt t="364808" x="2014538" y="4171950"/>
          <p14:tracePt t="364816" x="2008188" y="4179888"/>
          <p14:tracePt t="364819" x="2008188" y="4186238"/>
          <p14:tracePt t="364834" x="1993900" y="4200525"/>
          <p14:tracePt t="364851" x="1985963" y="4200525"/>
          <p14:tracePt t="364867" x="1979613" y="4208463"/>
          <p14:tracePt t="364921" x="1971675" y="4214813"/>
          <p14:tracePt t="364929" x="1965325" y="4222750"/>
          <p14:tracePt t="364937" x="1957388" y="4229100"/>
          <p14:tracePt t="364945" x="1936750" y="4237038"/>
          <p14:tracePt t="364954" x="1928813" y="4243388"/>
          <p14:tracePt t="364968" x="1914525" y="4243388"/>
          <p14:tracePt t="364983" x="1908175" y="4251325"/>
          <p14:tracePt t="365000" x="1879600" y="4251325"/>
          <p14:tracePt t="365017" x="1865313" y="4251325"/>
          <p14:tracePt t="365033" x="1851025" y="4251325"/>
          <p14:tracePt t="365050" x="1828800" y="4271963"/>
          <p14:tracePt t="365067" x="1822450" y="4271963"/>
          <p14:tracePt t="365083" x="1800225" y="4271963"/>
          <p14:tracePt t="365100" x="1785938" y="4271963"/>
          <p14:tracePt t="365117" x="1757363" y="4279900"/>
          <p14:tracePt t="365133" x="1751013" y="4279900"/>
          <p14:tracePt t="365150" x="1743075" y="4279900"/>
          <p14:tracePt t="365166" x="1722438" y="4279900"/>
          <p14:tracePt t="365183" x="1714500" y="4279900"/>
          <p14:tracePt t="365200" x="1708150" y="4279900"/>
          <p14:tracePt t="365216" x="1700213" y="4279900"/>
          <p14:tracePt t="365259" x="1685925" y="4279900"/>
          <p14:tracePt t="365273" x="1671638" y="4279900"/>
          <p14:tracePt t="365288" x="1665288" y="4279900"/>
          <p14:tracePt t="365337" x="1636713" y="4271963"/>
          <p14:tracePt t="365353" x="1628775" y="4265613"/>
          <p14:tracePt t="365425" x="1622425" y="4251325"/>
          <p14:tracePt t="365433" x="1614488" y="4243388"/>
          <p14:tracePt t="365465" x="1614488" y="4237038"/>
          <p14:tracePt t="365473" x="1608138" y="4222750"/>
          <p14:tracePt t="365601" x="1600200" y="4214813"/>
          <p14:tracePt t="365617" x="1593850" y="4200525"/>
          <p14:tracePt t="365665" x="1593850" y="4194175"/>
          <p14:tracePt t="365665" x="1593850" y="4179888"/>
          <p14:tracePt t="365689" x="1593850" y="4165600"/>
          <p14:tracePt t="365745" x="1593850" y="4157663"/>
          <p14:tracePt t="365761" x="1593850" y="4151313"/>
          <p14:tracePt t="365777" x="1593850" y="4143375"/>
          <p14:tracePt t="365777" x="1593850" y="4129088"/>
          <p14:tracePt t="365801" x="1593850" y="4122738"/>
          <p14:tracePt t="365809" x="1593850" y="4114800"/>
          <p14:tracePt t="365817" x="1593850" y="4108450"/>
          <p14:tracePt t="365822" x="1600200" y="4100513"/>
          <p14:tracePt t="365833" x="1614488" y="4065588"/>
          <p14:tracePt t="365881" x="1622425" y="4065588"/>
          <p14:tracePt t="365896" x="1628775" y="4057650"/>
          <p14:tracePt t="365930" x="1636713" y="4057650"/>
          <p14:tracePt t="365933" x="1651000" y="4051300"/>
          <p14:tracePt t="365939" x="1657350" y="4043363"/>
          <p14:tracePt t="365949" x="1671638" y="4037013"/>
          <p14:tracePt t="365985" x="1693863" y="4029075"/>
          <p14:tracePt t="365985" x="1700213" y="4029075"/>
          <p14:tracePt t="365999" x="1708150" y="4029075"/>
          <p14:tracePt t="366033" x="1714500" y="4029075"/>
          <p14:tracePt t="366033" x="1722438" y="4029075"/>
          <p14:tracePt t="366049" x="1743075" y="4029075"/>
          <p14:tracePt t="366065" x="1751013" y="4029075"/>
          <p14:tracePt t="366082" x="1771650" y="4029075"/>
          <p14:tracePt t="366098" x="1793875" y="4029075"/>
          <p14:tracePt t="366115" x="1800225" y="4029075"/>
          <p14:tracePt t="366132" x="1814513" y="4029075"/>
          <p14:tracePt t="366148" x="1828800" y="4029075"/>
          <p14:tracePt t="366165" x="1836738" y="4029075"/>
          <p14:tracePt t="366182" x="1857375" y="4029075"/>
          <p14:tracePt t="366199" x="1871663" y="4029075"/>
          <p14:tracePt t="366215" x="1885950" y="4029075"/>
          <p14:tracePt t="366231" x="1908175" y="4029075"/>
          <p14:tracePt t="366249" x="1936750" y="4029075"/>
          <p14:tracePt t="366265" x="1951038" y="4029075"/>
          <p14:tracePt t="366281" x="1965325" y="4029075"/>
          <p14:tracePt t="366298" x="1971675" y="4029075"/>
          <p14:tracePt t="366315" x="1979613" y="4029075"/>
          <p14:tracePt t="366377" x="1985963" y="4029075"/>
          <p14:tracePt t="366633" x="1993900" y="4037013"/>
          <p14:tracePt t="366639" x="1993900" y="4043363"/>
          <p14:tracePt t="366705" x="1985963" y="4043363"/>
          <p14:tracePt t="366745" x="1979613" y="4051300"/>
          <p14:tracePt t="366817" x="1985963" y="4051300"/>
          <p14:tracePt t="366824" x="2014538" y="4051300"/>
          <p14:tracePt t="366831" x="2079625" y="4051300"/>
          <p14:tracePt t="366848" x="2157413" y="4051300"/>
          <p14:tracePt t="366848" x="2200275" y="4051300"/>
          <p14:tracePt t="366866" x="2351088" y="4051300"/>
          <p14:tracePt t="366881" x="2508250" y="4051300"/>
          <p14:tracePt t="366898" x="2679700" y="4051300"/>
          <p14:tracePt t="366914" x="2836863" y="4051300"/>
          <p14:tracePt t="366931" x="2971800" y="4051300"/>
          <p14:tracePt t="366948" x="3057525" y="4051300"/>
          <p14:tracePt t="366964" x="3136900" y="4051300"/>
          <p14:tracePt t="366981" x="3165475" y="4051300"/>
          <p14:tracePt t="366997" x="3171825" y="4051300"/>
          <p14:tracePt t="367014" x="3186113" y="4051300"/>
          <p14:tracePt t="367073" x="3200400" y="4051300"/>
          <p14:tracePt t="367089" x="3208338" y="4051300"/>
          <p14:tracePt t="367097" x="3214688" y="4051300"/>
          <p14:tracePt t="367105" x="3251200" y="4051300"/>
          <p14:tracePt t="367105" x="3257550" y="4051300"/>
          <p14:tracePt t="367121" x="3265488" y="4051300"/>
          <p14:tracePt t="367130" x="3271838" y="4043363"/>
          <p14:tracePt t="367257" x="3265488" y="4043363"/>
          <p14:tracePt t="367265" x="3257550" y="4043363"/>
          <p14:tracePt t="367271" x="3243263" y="4043363"/>
          <p14:tracePt t="367280" x="3208338" y="4043363"/>
          <p14:tracePt t="367297" x="3179763" y="4051300"/>
          <p14:tracePt t="367314" x="3122613" y="4051300"/>
          <p14:tracePt t="367330" x="3028950" y="4065588"/>
          <p14:tracePt t="367347" x="2951163" y="4086225"/>
          <p14:tracePt t="367363" x="2871788" y="4094163"/>
          <p14:tracePt t="367380" x="2814638" y="4100513"/>
          <p14:tracePt t="367397" x="2736850" y="4114800"/>
          <p14:tracePt t="367414" x="2671763" y="4129088"/>
          <p14:tracePt t="367431" x="2593975" y="4129088"/>
          <p14:tracePt t="367447" x="2486025" y="4151313"/>
          <p14:tracePt t="367464" x="2414588" y="4151313"/>
          <p14:tracePt t="367480" x="2322513" y="4151313"/>
          <p14:tracePt t="367497" x="2257425" y="4165600"/>
          <p14:tracePt t="367514" x="2214563" y="4165600"/>
          <p14:tracePt t="367530" x="2193925" y="4165600"/>
          <p14:tracePt t="367547" x="2151063" y="4165600"/>
          <p14:tracePt t="367563" x="2085975" y="4165600"/>
          <p14:tracePt t="367581" x="2071688" y="4165600"/>
          <p14:tracePt t="367597" x="2043113" y="4165600"/>
          <p14:tracePt t="367614" x="2036763" y="4165600"/>
          <p14:tracePt t="367630" x="2022475" y="4165600"/>
          <p14:tracePt t="367647" x="2000250" y="4165600"/>
          <p14:tracePt t="367663" x="1985963" y="4165600"/>
          <p14:tracePt t="367663" x="1971675" y="4165600"/>
          <p14:tracePt t="367817" x="2008188" y="4157663"/>
          <p14:tracePt t="367825" x="2022475" y="4137025"/>
          <p14:tracePt t="367833" x="2057400" y="4122738"/>
          <p14:tracePt t="367846" x="2108200" y="4079875"/>
          <p14:tracePt t="367864" x="2128838" y="4079875"/>
          <p14:tracePt t="367880" x="2165350" y="4071938"/>
          <p14:tracePt t="367896" x="2179638" y="4071938"/>
          <p14:tracePt t="367913" x="2200275" y="4071938"/>
          <p14:tracePt t="367930" x="2243138" y="4071938"/>
          <p14:tracePt t="367947" x="2300288" y="4071938"/>
          <p14:tracePt t="367963" x="2393950" y="4071938"/>
          <p14:tracePt t="367980" x="2457450" y="4071938"/>
          <p14:tracePt t="367996" x="2557463" y="4071938"/>
          <p14:tracePt t="368013" x="2636838" y="4071938"/>
          <p14:tracePt t="368029" x="2700338" y="4071938"/>
          <p14:tracePt t="368046" x="2786063" y="4051300"/>
          <p14:tracePt t="368063" x="2865438" y="4043363"/>
          <p14:tracePt t="368079" x="3036888" y="4029075"/>
          <p14:tracePt t="368096" x="3128963" y="4022725"/>
          <p14:tracePt t="368113" x="3228975" y="4000500"/>
          <p14:tracePt t="368130" x="3279775" y="3979863"/>
          <p14:tracePt t="368146" x="3328988" y="3979863"/>
          <p14:tracePt t="368163" x="3357563" y="3971925"/>
          <p14:tracePt t="368179" x="3379788" y="3957638"/>
          <p14:tracePt t="368196" x="3386138" y="3957638"/>
          <p14:tracePt t="368212" x="3394075" y="3957638"/>
          <p14:tracePt t="368229" x="3408363" y="3957638"/>
          <p14:tracePt t="368246" x="3429000" y="3957638"/>
          <p14:tracePt t="368262" x="3443288" y="3957638"/>
          <p14:tracePt t="368279" x="3465513" y="3957638"/>
          <p14:tracePt t="368295" x="3486150" y="3957638"/>
          <p14:tracePt t="368312" x="3571875" y="3994150"/>
          <p14:tracePt t="368329" x="3643313" y="4029075"/>
          <p14:tracePt t="368346" x="3714750" y="4057650"/>
          <p14:tracePt t="368362" x="3729038" y="4065588"/>
          <p14:tracePt t="368379" x="3757613" y="4071938"/>
          <p14:tracePt t="368395" x="3794125" y="4086225"/>
          <p14:tracePt t="368412" x="3814763" y="4100513"/>
          <p14:tracePt t="368429" x="3829050" y="4100513"/>
          <p14:tracePt t="368445" x="3851275" y="4114800"/>
          <p14:tracePt t="368561" x="3865563" y="4129088"/>
          <p14:tracePt t="368561" x="3871913" y="4137025"/>
          <p14:tracePt t="368585" x="3879850" y="4143375"/>
          <p14:tracePt t="368657" x="3879850" y="4157663"/>
          <p14:tracePt t="368689" x="3879850" y="4165600"/>
          <p14:tracePt t="368697" x="3871913" y="4186238"/>
          <p14:tracePt t="368712" x="3851275" y="4194175"/>
          <p14:tracePt t="368728" x="3822700" y="4200525"/>
          <p14:tracePt t="368729" x="3814763" y="4208463"/>
          <p14:tracePt t="368745" x="3794125" y="4214813"/>
          <p14:tracePt t="368761" x="3771900" y="4222750"/>
          <p14:tracePt t="368778" x="3765550" y="4222750"/>
          <p14:tracePt t="368795" x="3757613" y="4222750"/>
          <p14:tracePt t="368833" x="3743325" y="4222750"/>
          <p14:tracePt t="369225" x="3736975" y="4222750"/>
          <p14:tracePt t="369233" x="3714750" y="4237038"/>
          <p14:tracePt t="369237" x="3708400" y="4237038"/>
          <p14:tracePt t="369244" x="3665538" y="4251325"/>
          <p14:tracePt t="369261" x="3622675" y="4251325"/>
          <p14:tracePt t="369278" x="3565525" y="4251325"/>
          <p14:tracePt t="369294" x="3500438" y="4251325"/>
          <p14:tracePt t="369312" x="3436938" y="4251325"/>
          <p14:tracePt t="369328" x="3379788" y="4251325"/>
          <p14:tracePt t="369344" x="3300413" y="4251325"/>
          <p14:tracePt t="369362" x="3243263" y="4265613"/>
          <p14:tracePt t="369377" x="3200400" y="4265613"/>
          <p14:tracePt t="369394" x="3157538" y="4271963"/>
          <p14:tracePt t="369411" x="3086100" y="4279900"/>
          <p14:tracePt t="369428" x="3028950" y="4279900"/>
          <p14:tracePt t="369444" x="2979738" y="4279900"/>
          <p14:tracePt t="369461" x="2936875" y="4279900"/>
          <p14:tracePt t="369477" x="2879725" y="4279900"/>
          <p14:tracePt t="369494" x="2786063" y="4279900"/>
          <p14:tracePt t="369511" x="2686050" y="4279900"/>
          <p14:tracePt t="369527" x="2608263" y="4279900"/>
          <p14:tracePt t="369544" x="2514600" y="4279900"/>
          <p14:tracePt t="369561" x="2457450" y="4279900"/>
          <p14:tracePt t="369578" x="2379663" y="4257675"/>
          <p14:tracePt t="369594" x="2308225" y="4257675"/>
          <p14:tracePt t="369611" x="2257425" y="4257675"/>
          <p14:tracePt t="369627" x="2222500" y="4251325"/>
          <p14:tracePt t="369643" x="2185988" y="4251325"/>
          <p14:tracePt t="369661" x="2143125" y="4237038"/>
          <p14:tracePt t="369678" x="2100263" y="4237038"/>
          <p14:tracePt t="369694" x="2043113" y="4229100"/>
          <p14:tracePt t="369710" x="2008188" y="4208463"/>
          <p14:tracePt t="369727" x="1985963" y="4208463"/>
          <p14:tracePt t="369743" x="1951038" y="4208463"/>
          <p14:tracePt t="369743" x="1928813" y="4208463"/>
          <p14:tracePt t="369761" x="1885950" y="4208463"/>
          <p14:tracePt t="369777" x="1828800" y="4208463"/>
          <p14:tracePt t="369793" x="1785938" y="4208463"/>
          <p14:tracePt t="369810" x="1751013" y="4208463"/>
          <p14:tracePt t="369827" x="1708150" y="4208463"/>
          <p14:tracePt t="369843" x="1685925" y="4208463"/>
          <p14:tracePt t="369860" x="1665288" y="4208463"/>
          <p14:tracePt t="369877" x="1657350" y="4208463"/>
          <p14:tracePt t="372945" x="1657350" y="4200525"/>
          <p14:tracePt t="372961" x="1665288" y="4194175"/>
          <p14:tracePt t="372977" x="1671638" y="4186238"/>
          <p14:tracePt t="373009" x="1679575" y="4179888"/>
          <p14:tracePt t="373017" x="1693863" y="4165600"/>
          <p14:tracePt t="373033" x="1700213" y="4157663"/>
          <p14:tracePt t="373049" x="1708150" y="4151313"/>
          <p14:tracePt t="373057" x="1714500" y="4137025"/>
          <p14:tracePt t="373061" x="1736725" y="4114800"/>
          <p14:tracePt t="373071" x="1765300" y="4071938"/>
          <p14:tracePt t="373088" x="1800225" y="4008438"/>
          <p14:tracePt t="373105" x="1828800" y="3957638"/>
          <p14:tracePt t="373121" x="1857375" y="3900488"/>
          <p14:tracePt t="373138" x="1900238" y="3829050"/>
          <p14:tracePt t="373155" x="1928813" y="3751263"/>
          <p14:tracePt t="373171" x="1951038" y="3643313"/>
          <p14:tracePt t="373189" x="1965325" y="3514725"/>
          <p14:tracePt t="373204" x="2000250" y="3351213"/>
          <p14:tracePt t="373223" x="2014538" y="3228975"/>
          <p14:tracePt t="373239" x="2014538" y="3136900"/>
          <p14:tracePt t="373256" x="2014538" y="3071813"/>
          <p14:tracePt t="373272" x="2014538" y="3022600"/>
          <p14:tracePt t="373272" x="2014538" y="3014663"/>
          <p14:tracePt t="373289" x="2014538" y="2986088"/>
          <p14:tracePt t="373305" x="2014538" y="2951163"/>
          <p14:tracePt t="373322" x="2014538" y="2922588"/>
          <p14:tracePt t="373338" x="2022475" y="2894013"/>
          <p14:tracePt t="373355" x="2022475" y="2871788"/>
          <p14:tracePt t="373372" x="2036763" y="2836863"/>
          <p14:tracePt t="373388" x="2057400" y="2794000"/>
          <p14:tracePt t="373405" x="2057400" y="2779713"/>
          <p14:tracePt t="373421" x="2065338" y="2743200"/>
          <p14:tracePt t="373473" x="2065338" y="2736850"/>
          <p14:tracePt t="373481" x="2065338" y="2728913"/>
          <p14:tracePt t="373497" x="2065338" y="2714625"/>
          <p14:tracePt t="373505" x="2079625" y="2700338"/>
          <p14:tracePt t="373689" x="2051050" y="2700338"/>
          <p14:tracePt t="373705" x="2043113" y="2700338"/>
          <p14:tracePt t="373713" x="2022475" y="2708275"/>
          <p14:tracePt t="373721" x="2014538" y="2708275"/>
          <p14:tracePt t="373738" x="1971675" y="2714625"/>
          <p14:tracePt t="373739" x="1965325" y="2714625"/>
          <p14:tracePt t="373754" x="1922463" y="2728913"/>
          <p14:tracePt t="373771" x="1908175" y="2728913"/>
          <p14:tracePt t="373787" x="1843088" y="2743200"/>
          <p14:tracePt t="373805" x="1785938" y="2743200"/>
          <p14:tracePt t="373820" x="1728788" y="2757488"/>
          <p14:tracePt t="373837" x="1693863" y="2757488"/>
          <p14:tracePt t="373855" x="1665288" y="2765425"/>
          <p14:tracePt t="373871" x="1622425" y="2765425"/>
          <p14:tracePt t="373888" x="1543050" y="2771775"/>
          <p14:tracePt t="373904" x="1322388" y="2808288"/>
          <p14:tracePt t="373921" x="1150938" y="2808288"/>
          <p14:tracePt t="373937" x="1014413" y="2808288"/>
          <p14:tracePt t="373954" x="908050" y="2808288"/>
          <p14:tracePt t="373971" x="800100" y="2808288"/>
          <p14:tracePt t="373987" x="693738" y="2808288"/>
          <p14:tracePt t="374004" x="636588" y="2808288"/>
          <p14:tracePt t="374020" x="600075" y="2808288"/>
          <p14:tracePt t="374038" x="579438" y="2800350"/>
          <p14:tracePt t="374055" x="550863" y="2786063"/>
          <p14:tracePt t="374071" x="514350" y="2765425"/>
          <p14:tracePt t="374088" x="485775" y="2757488"/>
          <p14:tracePt t="374104" x="465138" y="2751138"/>
          <p14:tracePt t="374121" x="428625" y="2722563"/>
          <p14:tracePt t="374138" x="422275" y="2714625"/>
          <p14:tracePt t="374154" x="414338" y="2708275"/>
          <p14:tracePt t="374209" x="414338" y="2693988"/>
          <p14:tracePt t="374217" x="400050" y="2671763"/>
          <p14:tracePt t="374233" x="400050" y="2665413"/>
          <p14:tracePt t="374243" x="400050" y="2651125"/>
          <p14:tracePt t="374243" x="400050" y="2643188"/>
          <p14:tracePt t="374257" x="400050" y="2636838"/>
          <p14:tracePt t="374257" x="400050" y="2628900"/>
          <p14:tracePt t="374270" x="400050" y="2586038"/>
          <p14:tracePt t="374287" x="428625" y="2557463"/>
          <p14:tracePt t="374304" x="471488" y="2551113"/>
          <p14:tracePt t="374320" x="536575" y="2528888"/>
          <p14:tracePt t="374338" x="579438" y="2514600"/>
          <p14:tracePt t="374353" x="622300" y="2514600"/>
          <p14:tracePt t="374370" x="636588" y="2508250"/>
          <p14:tracePt t="374387" x="650875" y="2508250"/>
          <p14:tracePt t="374404" x="685800" y="2508250"/>
          <p14:tracePt t="374420" x="708025" y="2508250"/>
          <p14:tracePt t="374437" x="750888" y="2508250"/>
          <p14:tracePt t="374453" x="793750" y="2508250"/>
          <p14:tracePt t="374470" x="836613" y="2508250"/>
          <p14:tracePt t="374486" x="871538" y="2508250"/>
          <p14:tracePt t="374503" x="914400" y="2508250"/>
          <p14:tracePt t="374520" x="1008063" y="2522538"/>
          <p14:tracePt t="374537" x="1079500" y="2522538"/>
          <p14:tracePt t="374554" x="1136650" y="2522538"/>
          <p14:tracePt t="374570" x="1171575" y="2522538"/>
          <p14:tracePt t="374587" x="1193800" y="2522538"/>
          <p14:tracePt t="374603" x="1228725" y="2522538"/>
          <p14:tracePt t="374620" x="1257300" y="2522538"/>
          <p14:tracePt t="374636" x="1271588" y="2522538"/>
          <p14:tracePt t="374653" x="1308100" y="2522538"/>
          <p14:tracePt t="374669" x="1314450" y="2522538"/>
          <p14:tracePt t="374687" x="1336675" y="2522538"/>
          <p14:tracePt t="374703" x="1350963" y="2522538"/>
          <p14:tracePt t="374719" x="1393825" y="2522538"/>
          <p14:tracePt t="374736" x="1450975" y="2522538"/>
          <p14:tracePt t="374753" x="1465263" y="2522538"/>
          <p14:tracePt t="374769" x="1485900" y="2522538"/>
          <p14:tracePt t="374786" x="1514475" y="2522538"/>
          <p14:tracePt t="374802" x="1536700" y="2522538"/>
          <p14:tracePt t="374819" x="1565275" y="2522538"/>
          <p14:tracePt t="374835" x="1585913" y="2522538"/>
          <p14:tracePt t="374853" x="1614488" y="2522538"/>
          <p14:tracePt t="374869" x="1643063" y="2522538"/>
          <p14:tracePt t="374886" x="1665288" y="2522538"/>
          <p14:tracePt t="374902" x="1685925" y="2522538"/>
          <p14:tracePt t="374919" x="1708150" y="2522538"/>
          <p14:tracePt t="374936" x="1728788" y="2522538"/>
          <p14:tracePt t="374953" x="1743075" y="2522538"/>
          <p14:tracePt t="374970" x="1779588" y="2522538"/>
          <p14:tracePt t="374986" x="1822450" y="2528888"/>
          <p14:tracePt t="375003" x="1843088" y="2536825"/>
          <p14:tracePt t="375019" x="1857375" y="2536825"/>
          <p14:tracePt t="375036" x="1865313" y="2536825"/>
          <p14:tracePt t="375073" x="1871663" y="2543175"/>
          <p14:tracePt t="375081" x="1900238" y="2557463"/>
          <p14:tracePt t="375097" x="1922463" y="2571750"/>
          <p14:tracePt t="375103" x="1943100" y="2579688"/>
          <p14:tracePt t="375119" x="1971675" y="2593975"/>
          <p14:tracePt t="375136" x="1979613" y="2593975"/>
          <p14:tracePt t="375152" x="2014538" y="2608263"/>
          <p14:tracePt t="375209" x="2022475" y="2608263"/>
          <p14:tracePt t="375217" x="2036763" y="2622550"/>
          <p14:tracePt t="375225" x="2043113" y="2628900"/>
          <p14:tracePt t="375241" x="2051050" y="2628900"/>
          <p14:tracePt t="375249" x="2057400" y="2643188"/>
          <p14:tracePt t="375401" x="2057400" y="2651125"/>
          <p14:tracePt t="375432" x="2051050" y="2686050"/>
          <p14:tracePt t="375448" x="2043113" y="2693988"/>
          <p14:tracePt t="375456" x="2036763" y="2700338"/>
          <p14:tracePt t="375472" x="2014538" y="2708275"/>
          <p14:tracePt t="375513" x="2008188" y="2714625"/>
          <p14:tracePt t="375545" x="1993900" y="2722563"/>
          <p14:tracePt t="375553" x="1979613" y="2728913"/>
          <p14:tracePt t="375569" x="1957388" y="2736850"/>
          <p14:tracePt t="375601" x="1928813" y="2751138"/>
          <p14:tracePt t="375609" x="1908175" y="2765425"/>
          <p14:tracePt t="375622" x="1885950" y="2765425"/>
          <p14:tracePt t="375635" x="1851025" y="2771775"/>
          <p14:tracePt t="375652" x="1814513" y="2779713"/>
          <p14:tracePt t="375669" x="1800225" y="2779713"/>
          <p14:tracePt t="375686" x="1779588" y="2779713"/>
          <p14:tracePt t="375702" x="1757363" y="2786063"/>
          <p14:tracePt t="375718" x="1743075" y="2794000"/>
          <p14:tracePt t="375735" x="1714500" y="2794000"/>
          <p14:tracePt t="375752" x="1693863" y="2794000"/>
          <p14:tracePt t="375768" x="1679575" y="2794000"/>
          <p14:tracePt t="375785" x="1657350" y="2794000"/>
          <p14:tracePt t="375802" x="1651000" y="2794000"/>
          <p14:tracePt t="375818" x="1643063" y="2794000"/>
          <p14:tracePt t="375835" x="1628775" y="2786063"/>
          <p14:tracePt t="375852" x="1608138" y="2779713"/>
          <p14:tracePt t="375868" x="1585913" y="2765425"/>
          <p14:tracePt t="375885" x="1571625" y="2751138"/>
          <p14:tracePt t="375901" x="1565275" y="2722563"/>
          <p14:tracePt t="375918" x="1565275" y="2693988"/>
          <p14:tracePt t="375935" x="1565275" y="2671763"/>
          <p14:tracePt t="375951" x="1557338" y="2636838"/>
          <p14:tracePt t="375969" x="1557338" y="2614613"/>
          <p14:tracePt t="375984" x="1557338" y="2593975"/>
          <p14:tracePt t="376002" x="1557338" y="2571750"/>
          <p14:tracePt t="376041" x="1557338" y="2565400"/>
          <p14:tracePt t="376057" x="1557338" y="2557463"/>
          <p14:tracePt t="376097" x="1557338" y="2551113"/>
          <p14:tracePt t="376101" x="1565275" y="2543175"/>
          <p14:tracePt t="376109" x="1571625" y="2543175"/>
          <p14:tracePt t="376118" x="1585913" y="2543175"/>
          <p14:tracePt t="376134" x="1608138" y="2543175"/>
          <p14:tracePt t="376151" x="1622425" y="2543175"/>
          <p14:tracePt t="376167" x="1651000" y="2528888"/>
          <p14:tracePt t="376167" x="1657350" y="2528888"/>
          <p14:tracePt t="376185" x="1665288" y="2528888"/>
          <p14:tracePt t="376201" x="1685925" y="2528888"/>
          <p14:tracePt t="376218" x="1708150" y="2528888"/>
          <p14:tracePt t="376234" x="1722438" y="2528888"/>
          <p14:tracePt t="376251" x="1736725" y="2536825"/>
          <p14:tracePt t="376268" x="1757363" y="2536825"/>
          <p14:tracePt t="376284" x="1771650" y="2543175"/>
          <p14:tracePt t="376301" x="1793875" y="2543175"/>
          <p14:tracePt t="376317" x="1800225" y="2543175"/>
          <p14:tracePt t="376334" x="1808163" y="2551113"/>
          <p14:tracePt t="376377" x="1814513" y="2557463"/>
          <p14:tracePt t="376393" x="1822450" y="2565400"/>
          <p14:tracePt t="376409" x="1836738" y="2571750"/>
          <p14:tracePt t="376421" x="1843088" y="2579688"/>
          <p14:tracePt t="376439" x="1851025" y="2586038"/>
          <p14:tracePt t="376441" x="1851025" y="2593975"/>
          <p14:tracePt t="376450" x="1865313" y="2608263"/>
          <p14:tracePt t="376497" x="1871663" y="2614613"/>
          <p14:tracePt t="376505" x="1879600" y="2622550"/>
          <p14:tracePt t="376505" x="1885950" y="2628900"/>
          <p14:tracePt t="376529" x="1885950" y="2643188"/>
          <p14:tracePt t="376537" x="1893888" y="2657475"/>
          <p14:tracePt t="376569" x="1893888" y="2665413"/>
          <p14:tracePt t="376577" x="1893888" y="2671763"/>
          <p14:tracePt t="376585" x="1893888" y="2686050"/>
          <p14:tracePt t="376601" x="1893888" y="2714625"/>
          <p14:tracePt t="376601" x="1893888" y="2722563"/>
          <p14:tracePt t="376617" x="1893888" y="2728913"/>
          <p14:tracePt t="376704" x="1885950" y="2751138"/>
          <p14:tracePt t="376712" x="1879600" y="2751138"/>
          <p14:tracePt t="376721" x="1871663" y="2751138"/>
          <p14:tracePt t="376729" x="1843088" y="2751138"/>
          <p14:tracePt t="376736" x="1822450" y="2751138"/>
          <p14:tracePt t="376750" x="1793875" y="2751138"/>
          <p14:tracePt t="376766" x="1779588" y="2751138"/>
          <p14:tracePt t="376783" x="1771650" y="2751138"/>
          <p14:tracePt t="376799" x="1765300" y="2751138"/>
          <p14:tracePt t="376816" x="1757363" y="2751138"/>
          <p14:tracePt t="376833" x="1728788" y="2751138"/>
          <p14:tracePt t="376851" x="1722438" y="2751138"/>
          <p14:tracePt t="376867" x="1714500" y="2751138"/>
          <p14:tracePt t="376945" x="1708150" y="2751138"/>
          <p14:tracePt t="376953" x="1693863" y="2751138"/>
          <p14:tracePt t="376959" x="1685925" y="2751138"/>
          <p14:tracePt t="377022" x="1679575" y="2751138"/>
          <p14:tracePt t="377473" x="1671638" y="2743200"/>
          <p14:tracePt t="377478" x="1671638" y="2722563"/>
          <p14:tracePt t="377481" x="1671638" y="2708275"/>
          <p14:tracePt t="377499" x="1671638" y="2693988"/>
          <p14:tracePt t="377516" x="1671638" y="2686050"/>
          <p14:tracePt t="377532" x="1671638" y="2679700"/>
          <p14:tracePt t="377549" x="1671638" y="2671763"/>
          <p14:tracePt t="377566" x="1665288" y="2665413"/>
          <p14:tracePt t="377582" x="1665288" y="2657475"/>
          <p14:tracePt t="377633" x="1665288" y="2651125"/>
          <p14:tracePt t="377649" x="1665288" y="2643188"/>
          <p14:tracePt t="377705" x="1665288" y="2636838"/>
          <p14:tracePt t="377721" x="1665288" y="2614613"/>
          <p14:tracePt t="377729" x="1665288" y="2608263"/>
          <p14:tracePt t="377737" x="1665288" y="2579688"/>
          <p14:tracePt t="377749" x="1665288" y="2536825"/>
          <p14:tracePt t="377765" x="1665288" y="2493963"/>
          <p14:tracePt t="377782" x="1665288" y="2465388"/>
          <p14:tracePt t="377798" x="1665288" y="2436813"/>
          <p14:tracePt t="377815" x="1685925" y="2408238"/>
          <p14:tracePt t="377832" x="1693863" y="2400300"/>
          <p14:tracePt t="377848" x="1700213" y="2379663"/>
          <p14:tracePt t="377865" x="1708150" y="2371725"/>
          <p14:tracePt t="377882" x="1714500" y="2357438"/>
          <p14:tracePt t="377898" x="1722438" y="2351088"/>
          <p14:tracePt t="377969" x="1728788" y="2351088"/>
          <p14:tracePt t="378041" x="1736725" y="2351088"/>
          <p14:tracePt t="378049" x="1728788" y="2365375"/>
          <p14:tracePt t="378057" x="1671638" y="2371725"/>
          <p14:tracePt t="378065" x="1614488" y="2386013"/>
          <p14:tracePt t="378081" x="1550988" y="2386013"/>
          <p14:tracePt t="378098" x="1493838" y="2386013"/>
          <p14:tracePt t="378115" x="1457325" y="2400300"/>
          <p14:tracePt t="378131" x="1408113" y="2400300"/>
          <p14:tracePt t="378148" x="1350963" y="2400300"/>
          <p14:tracePt t="378164" x="1293813" y="2400300"/>
          <p14:tracePt t="378181" x="1243013" y="2400300"/>
          <p14:tracePt t="378198" x="1193800" y="2400300"/>
          <p14:tracePt t="378214" x="1171575" y="2400300"/>
          <p14:tracePt t="378231" x="1143000" y="2400300"/>
          <p14:tracePt t="378248" x="1108075" y="2400300"/>
          <p14:tracePt t="378248" x="1093788" y="2400300"/>
          <p14:tracePt t="378265" x="1057275" y="2400300"/>
          <p14:tracePt t="378281" x="1022350" y="2400300"/>
          <p14:tracePt t="378298" x="1008063" y="2400300"/>
          <p14:tracePt t="378314" x="985838" y="2400300"/>
          <p14:tracePt t="378331" x="979488" y="2400300"/>
          <p14:tracePt t="378347" x="965200" y="2400300"/>
          <p14:tracePt t="378364" x="942975" y="2400300"/>
          <p14:tracePt t="378381" x="928688" y="2400300"/>
          <p14:tracePt t="378397" x="893763" y="2400300"/>
          <p14:tracePt t="378414" x="865188" y="2400300"/>
          <p14:tracePt t="378430" x="850900" y="2400300"/>
          <p14:tracePt t="378448" x="836613" y="2400300"/>
          <p14:tracePt t="378496" x="828675" y="2400300"/>
          <p14:tracePt t="378504" x="814388" y="2400300"/>
          <p14:tracePt t="378512" x="793750" y="2400300"/>
          <p14:tracePt t="378544" x="785813" y="2400300"/>
          <p14:tracePt t="378554" x="779463" y="2400300"/>
          <p14:tracePt t="378555" x="771525" y="2393950"/>
          <p14:tracePt t="378592" x="757238" y="2393950"/>
          <p14:tracePt t="378593" x="750888" y="2386013"/>
          <p14:tracePt t="378616" x="742950" y="2386013"/>
          <p14:tracePt t="378633" x="736600" y="2386013"/>
          <p14:tracePt t="378662" x="728663" y="2379663"/>
          <p14:tracePt t="378673" x="722313" y="2371725"/>
          <p14:tracePt t="378689" x="714375" y="2371725"/>
          <p14:tracePt t="378729" x="700088" y="2365375"/>
          <p14:tracePt t="378739" x="679450" y="2357438"/>
          <p14:tracePt t="378748" x="671513" y="2357438"/>
          <p14:tracePt t="378763" x="657225" y="2343150"/>
          <p14:tracePt t="378780" x="650875" y="2328863"/>
          <p14:tracePt t="378797" x="636588" y="2314575"/>
          <p14:tracePt t="378814" x="628650" y="2300288"/>
          <p14:tracePt t="378830" x="622300" y="2293938"/>
          <p14:tracePt t="378872" x="622300" y="2286000"/>
          <p14:tracePt t="378889" x="622300" y="2279650"/>
          <p14:tracePt t="378897" x="622300" y="2265363"/>
          <p14:tracePt t="378897" x="622300" y="2257425"/>
          <p14:tracePt t="378936" x="622300" y="2251075"/>
          <p14:tracePt t="378944" x="628650" y="2228850"/>
          <p14:tracePt t="378977" x="636588" y="2222500"/>
          <p14:tracePt t="379089" x="642938" y="2214563"/>
          <p14:tracePt t="379105" x="665163" y="2214563"/>
          <p14:tracePt t="379120" x="685800" y="2214563"/>
          <p14:tracePt t="379128" x="700088" y="2214563"/>
          <p14:tracePt t="379136" x="708025" y="2214563"/>
          <p14:tracePt t="379147" x="742950" y="2214563"/>
          <p14:tracePt t="379163" x="757238" y="2214563"/>
          <p14:tracePt t="379180" x="785813" y="2214563"/>
          <p14:tracePt t="379196" x="800100" y="2214563"/>
          <p14:tracePt t="379213" x="822325" y="2214563"/>
          <p14:tracePt t="379230" x="828675" y="2214563"/>
          <p14:tracePt t="379246" x="836613" y="2214563"/>
          <p14:tracePt t="379263" x="865188" y="2214563"/>
          <p14:tracePt t="379279" x="893763" y="2214563"/>
          <p14:tracePt t="379297" x="900113" y="2214563"/>
          <p14:tracePt t="379313" x="914400" y="2214563"/>
          <p14:tracePt t="379330" x="928688" y="2214563"/>
          <p14:tracePt t="379346" x="942975" y="2214563"/>
          <p14:tracePt t="379362" x="950913" y="2214563"/>
          <p14:tracePt t="379380" x="971550" y="2214563"/>
          <p14:tracePt t="379396" x="979488" y="2214563"/>
          <p14:tracePt t="379413" x="985838" y="2214563"/>
          <p14:tracePt t="379429" x="1014413" y="2214563"/>
          <p14:tracePt t="379446" x="1028700" y="2214563"/>
          <p14:tracePt t="379463" x="1050925" y="2214563"/>
          <p14:tracePt t="379479" x="1057275" y="2214563"/>
          <p14:tracePt t="379496" x="1079500" y="2214563"/>
          <p14:tracePt t="379577" x="1085850" y="2214563"/>
          <p14:tracePt t="379584" x="1093788" y="2214563"/>
          <p14:tracePt t="379601" x="1100138" y="2214563"/>
          <p14:tracePt t="379633" x="1122363" y="2214563"/>
          <p14:tracePt t="379665" x="1128713" y="2214563"/>
          <p14:tracePt t="379673" x="1136650" y="2214563"/>
          <p14:tracePt t="379681" x="1143000" y="2214563"/>
          <p14:tracePt t="379697" x="1157288" y="2214563"/>
          <p14:tracePt t="379704" x="1165225" y="2214563"/>
          <p14:tracePt t="379712" x="1193800" y="2214563"/>
          <p14:tracePt t="379729" x="1208088" y="2214563"/>
          <p14:tracePt t="379746" x="1214438" y="2214563"/>
          <p14:tracePt t="379762" x="1228725" y="2214563"/>
          <p14:tracePt t="379779" x="1236663" y="2214563"/>
          <p14:tracePt t="379841" x="1243013" y="2214563"/>
          <p14:tracePt t="379857" x="1250950" y="2222500"/>
          <p14:tracePt t="379890" x="1257300" y="2228850"/>
          <p14:tracePt t="379897" x="1279525" y="2251075"/>
          <p14:tracePt t="379937" x="1285875" y="2257425"/>
          <p14:tracePt t="379945" x="1285875" y="2265363"/>
          <p14:tracePt t="379953" x="1285875" y="2286000"/>
          <p14:tracePt t="379964" x="1285875" y="2293938"/>
          <p14:tracePt t="379979" x="1293813" y="2314575"/>
          <p14:tracePt t="379995" x="1293813" y="2322513"/>
          <p14:tracePt t="380012" x="1293813" y="2343150"/>
          <p14:tracePt t="380029" x="1293813" y="2357438"/>
          <p14:tracePt t="380045" x="1300163" y="2371725"/>
          <p14:tracePt t="380129" x="1300163" y="2379663"/>
          <p14:tracePt t="380137" x="1300163" y="2393950"/>
          <p14:tracePt t="380145" x="1293813" y="2400300"/>
          <p14:tracePt t="380149" x="1271588" y="2408238"/>
          <p14:tracePt t="380162" x="1236663" y="2414588"/>
          <p14:tracePt t="380179" x="1193800" y="2428875"/>
          <p14:tracePt t="380196" x="1136650" y="2443163"/>
          <p14:tracePt t="380212" x="1085850" y="2457450"/>
          <p14:tracePt t="380229" x="1014413" y="2465388"/>
          <p14:tracePt t="380245" x="1000125" y="2471738"/>
          <p14:tracePt t="380262" x="993775" y="2471738"/>
          <p14:tracePt t="380278" x="965200" y="2471738"/>
          <p14:tracePt t="380295" x="957263" y="2471738"/>
          <p14:tracePt t="380464" x="971550" y="2471738"/>
          <p14:tracePt t="380472" x="1000125" y="2471738"/>
          <p14:tracePt t="380480" x="1022350" y="2471738"/>
          <p14:tracePt t="380494" x="1042988" y="2471738"/>
          <p14:tracePt t="380511" x="1057275" y="2471738"/>
          <p14:tracePt t="380528" x="1079500" y="2471738"/>
          <p14:tracePt t="380569" x="1085850" y="2471738"/>
          <p14:tracePt t="380576" x="1100138" y="2471738"/>
          <p14:tracePt t="380584" x="1108075" y="2457450"/>
          <p14:tracePt t="380594" x="1108075" y="2451100"/>
          <p14:tracePt t="380611" x="1108075" y="2428875"/>
          <p14:tracePt t="380628" x="1108075" y="2422525"/>
          <p14:tracePt t="380645" x="1114425" y="2400300"/>
          <p14:tracePt t="380661" x="1122363" y="2386013"/>
          <p14:tracePt t="380680" x="1128713" y="2379663"/>
          <p14:tracePt t="380721" x="1128713" y="2371725"/>
          <p14:tracePt t="380833" x="1128713" y="2365375"/>
          <p14:tracePt t="380873" x="1136650" y="2357438"/>
          <p14:tracePt t="380894" x="1136650" y="2351088"/>
          <p14:tracePt t="380993" x="1136650" y="2343150"/>
          <p14:tracePt t="381009" x="1136650" y="2336800"/>
          <p14:tracePt t="381264" x="1128713" y="2322513"/>
          <p14:tracePt t="381320" x="1128713" y="2314575"/>
          <p14:tracePt t="381665" x="1122363" y="2308225"/>
          <p14:tracePt t="381681" x="1114425" y="2308225"/>
          <p14:tracePt t="381697" x="1100138" y="2308225"/>
          <p14:tracePt t="381705" x="1093788" y="2308225"/>
          <p14:tracePt t="381710" x="1085850" y="2308225"/>
          <p14:tracePt t="381726" x="1079500" y="2328863"/>
          <p14:tracePt t="381743" x="1065213" y="2343150"/>
          <p14:tracePt t="381760" x="1057275" y="2365375"/>
          <p14:tracePt t="381776" x="1036638" y="2386013"/>
          <p14:tracePt t="381817" x="1028700" y="2408238"/>
          <p14:tracePt t="381819" x="1008063" y="2436813"/>
          <p14:tracePt t="381826" x="1000125" y="2443163"/>
          <p14:tracePt t="381843" x="1000125" y="2471738"/>
          <p14:tracePt t="381860" x="993775" y="2493963"/>
          <p14:tracePt t="381876" x="985838" y="2514600"/>
          <p14:tracePt t="381913" x="985838" y="2522538"/>
          <p14:tracePt t="381921" x="965200" y="2536825"/>
          <p14:tracePt t="381929" x="957263" y="2557463"/>
          <p14:tracePt t="381943" x="950913" y="2565400"/>
          <p14:tracePt t="381960" x="942975" y="2586038"/>
          <p14:tracePt t="381976" x="942975" y="2600325"/>
          <p14:tracePt t="381993" x="928688" y="2614613"/>
          <p14:tracePt t="382121" x="928688" y="2622550"/>
          <p14:tracePt t="382129" x="942975" y="2622550"/>
          <p14:tracePt t="382137" x="957263" y="2622550"/>
          <p14:tracePt t="382145" x="1014413" y="2622550"/>
          <p14:tracePt t="382159" x="1108075" y="2608263"/>
          <p14:tracePt t="382175" x="1200150" y="2600325"/>
          <p14:tracePt t="382175" x="1257300" y="2571750"/>
          <p14:tracePt t="382193" x="1371600" y="2536825"/>
          <p14:tracePt t="382209" x="1450975" y="2522538"/>
          <p14:tracePt t="382225" x="1500188" y="2508250"/>
          <p14:tracePt t="382242" x="1522413" y="2500313"/>
          <p14:tracePt t="382259" x="1536700" y="2493963"/>
          <p14:tracePt t="382275" x="1557338" y="2493963"/>
          <p14:tracePt t="382292" x="1571625" y="2493963"/>
          <p14:tracePt t="382309" x="1593850" y="2479675"/>
          <p14:tracePt t="382325" x="1614488" y="2471738"/>
          <p14:tracePt t="382342" x="1651000" y="2465388"/>
          <p14:tracePt t="382358" x="1657350" y="2457450"/>
          <p14:tracePt t="382376" x="1679575" y="2457450"/>
          <p14:tracePt t="382392" x="1708150" y="2436813"/>
          <p14:tracePt t="382409" x="1722438" y="2436813"/>
          <p14:tracePt t="382425" x="1757363" y="2422525"/>
          <p14:tracePt t="382441" x="1765300" y="2414588"/>
          <p14:tracePt t="382458" x="1771650" y="2414588"/>
          <p14:tracePt t="382474" x="1793875" y="2400300"/>
          <p14:tracePt t="382492" x="1800225" y="2393950"/>
          <p14:tracePt t="382508" x="1808163" y="2393950"/>
          <p14:tracePt t="382525" x="1836738" y="2386013"/>
          <p14:tracePt t="382541" x="1857375" y="2357438"/>
          <p14:tracePt t="382558" x="1879600" y="2351088"/>
          <p14:tracePt t="382575" x="1885950" y="2351088"/>
          <p14:tracePt t="382640" x="1893888" y="2351088"/>
          <p14:tracePt t="382673" x="1908175" y="2351088"/>
          <p14:tracePt t="382680" x="1922463" y="2351088"/>
          <p14:tracePt t="382691" x="1951038" y="2351088"/>
          <p14:tracePt t="382691" x="1971675" y="2351088"/>
          <p14:tracePt t="382707" x="2008188" y="2351088"/>
          <p14:tracePt t="382724" x="2043113" y="2365375"/>
          <p14:tracePt t="382741" x="2085975" y="2386013"/>
          <p14:tracePt t="382758" x="2108200" y="2408238"/>
          <p14:tracePt t="382775" x="2143125" y="2436813"/>
          <p14:tracePt t="382792" x="2171700" y="2451100"/>
          <p14:tracePt t="382808" x="2179638" y="2457450"/>
          <p14:tracePt t="382873" x="2185988" y="2457450"/>
          <p14:tracePt t="382881" x="2193925" y="2465388"/>
          <p14:tracePt t="382889" x="2200275" y="2471738"/>
          <p14:tracePt t="382895" x="2214563" y="2486025"/>
          <p14:tracePt t="382908" x="2228850" y="2514600"/>
          <p14:tracePt t="382953" x="2228850" y="2528888"/>
          <p14:tracePt t="382961" x="2251075" y="2543175"/>
          <p14:tracePt t="382961" x="2251075" y="2551113"/>
          <p14:tracePt t="382977" x="2251075" y="2557463"/>
          <p14:tracePt t="382993" x="2251075" y="2565400"/>
          <p14:tracePt t="383025" x="2251075" y="2586038"/>
          <p14:tracePt t="383041" x="2251075" y="2593975"/>
          <p14:tracePt t="383043" x="2236788" y="2614613"/>
          <p14:tracePt t="383058" x="2200275" y="2636838"/>
          <p14:tracePt t="383074" x="2165350" y="2651125"/>
          <p14:tracePt t="383091" x="2151063" y="2657475"/>
          <p14:tracePt t="383108" x="2100263" y="2679700"/>
          <p14:tracePt t="383125" x="2057400" y="2700338"/>
          <p14:tracePt t="383141" x="2022475" y="2700338"/>
          <p14:tracePt t="383158" x="1979613" y="2722563"/>
          <p14:tracePt t="383174" x="1971675" y="2728913"/>
          <p14:tracePt t="383191" x="1928813" y="2736850"/>
          <p14:tracePt t="383208" x="1879600" y="2779713"/>
          <p14:tracePt t="383224" x="1808163" y="2814638"/>
          <p14:tracePt t="383241" x="1793875" y="2822575"/>
          <p14:tracePt t="383257" x="1779588" y="2828925"/>
          <p14:tracePt t="383328" x="1771650" y="2828925"/>
          <p14:tracePt t="383336" x="1765300" y="2828925"/>
          <p14:tracePt t="383339" x="1751013" y="2828925"/>
          <p14:tracePt t="383346" x="1728788" y="2828925"/>
          <p14:tracePt t="383357" x="1714500" y="2828925"/>
          <p14:tracePt t="383373" x="1700213" y="2828925"/>
          <p14:tracePt t="383390" x="1693863" y="2828925"/>
          <p14:tracePt t="383440" x="1685925" y="2828925"/>
          <p14:tracePt t="383454" x="1671638" y="2828925"/>
          <p14:tracePt t="383455" x="1665288" y="2822575"/>
          <p14:tracePt t="383457" x="1651000" y="2808288"/>
          <p14:tracePt t="383474" x="1636713" y="2794000"/>
          <p14:tracePt t="383491" x="1608138" y="2765425"/>
          <p14:tracePt t="383507" x="1593850" y="2728913"/>
          <p14:tracePt t="383524" x="1579563" y="2708275"/>
          <p14:tracePt t="383540" x="1571625" y="2693988"/>
          <p14:tracePt t="383557" x="1571625" y="2686050"/>
          <p14:tracePt t="383574" x="1565275" y="2671763"/>
          <p14:tracePt t="383590" x="1557338" y="2665413"/>
          <p14:tracePt t="383607" x="1536700" y="2628900"/>
          <p14:tracePt t="383624" x="1528763" y="2622550"/>
          <p14:tracePt t="383657" x="1528763" y="2614613"/>
          <p14:tracePt t="383658" x="1514475" y="2571750"/>
          <p14:tracePt t="383705" x="1500188" y="2528888"/>
          <p14:tracePt t="383713" x="1493838" y="2522538"/>
          <p14:tracePt t="383713" x="1493838" y="2514600"/>
          <p14:tracePt t="383723" x="1493838" y="2493963"/>
          <p14:tracePt t="383740" x="1493838" y="2479675"/>
          <p14:tracePt t="383757" x="1493838" y="2457450"/>
          <p14:tracePt t="383773" x="1493838" y="2443163"/>
          <p14:tracePt t="383790" x="1493838" y="2408238"/>
          <p14:tracePt t="383807" x="1493838" y="2400300"/>
          <p14:tracePt t="383823" x="1493838" y="2371725"/>
          <p14:tracePt t="383840" x="1493838" y="2336800"/>
          <p14:tracePt t="383857" x="1493838" y="2322513"/>
          <p14:tracePt t="383874" x="1493838" y="2293938"/>
          <p14:tracePt t="383890" x="1493838" y="2286000"/>
          <p14:tracePt t="383906" x="1493838" y="2265363"/>
          <p14:tracePt t="383923" x="1493838" y="2251075"/>
          <p14:tracePt t="383940" x="1493838" y="2243138"/>
          <p14:tracePt t="383956" x="1508125" y="2222500"/>
          <p14:tracePt t="383973" x="1514475" y="2214563"/>
          <p14:tracePt t="384017" x="1514475" y="2208213"/>
          <p14:tracePt t="384025" x="1528763" y="2185988"/>
          <p14:tracePt t="384057" x="1536700" y="2171700"/>
          <p14:tracePt t="384073" x="1543050" y="2165350"/>
          <p14:tracePt t="384082" x="1550988" y="2157413"/>
          <p14:tracePt t="384089" x="1557338" y="2157413"/>
          <p14:tracePt t="384106" x="1571625" y="2143125"/>
          <p14:tracePt t="384123" x="1579563" y="2143125"/>
          <p14:tracePt t="384139" x="1600200" y="2143125"/>
          <p14:tracePt t="384156" x="1614488" y="2143125"/>
          <p14:tracePt t="384172" x="1651000" y="2143125"/>
          <p14:tracePt t="384189" x="1671638" y="2143125"/>
          <p14:tracePt t="384206" x="1693863" y="2143125"/>
          <p14:tracePt t="384222" x="1722438" y="2143125"/>
          <p14:tracePt t="384240" x="1751013" y="2143125"/>
          <p14:tracePt t="384255" x="1793875" y="2157413"/>
          <p14:tracePt t="384273" x="1822450" y="2179638"/>
          <p14:tracePt t="384289" x="1828800" y="2185988"/>
          <p14:tracePt t="384306" x="1843088" y="2193925"/>
          <p14:tracePt t="384322" x="1871663" y="2214563"/>
          <p14:tracePt t="384339" x="1885950" y="2236788"/>
          <p14:tracePt t="384356" x="1908175" y="2251075"/>
          <p14:tracePt t="384372" x="1928813" y="2286000"/>
          <p14:tracePt t="384389" x="1936750" y="2308225"/>
          <p14:tracePt t="384405" x="1943100" y="2328863"/>
          <p14:tracePt t="384422" x="1951038" y="2357438"/>
          <p14:tracePt t="384439" x="1951038" y="2379663"/>
          <p14:tracePt t="384455" x="1951038" y="2393950"/>
          <p14:tracePt t="384472" x="1965325" y="2428875"/>
          <p14:tracePt t="384512" x="1965325" y="2451100"/>
          <p14:tracePt t="384520" x="1965325" y="2457450"/>
          <p14:tracePt t="384527" x="1965325" y="2471738"/>
          <p14:tracePt t="384538" x="1965325" y="2493963"/>
          <p14:tracePt t="384555" x="1965325" y="2514600"/>
          <p14:tracePt t="384572" x="1965325" y="2536825"/>
          <p14:tracePt t="384588" x="1965325" y="2557463"/>
          <p14:tracePt t="384605" x="1965325" y="2571750"/>
          <p14:tracePt t="384621" x="1965325" y="2586038"/>
          <p14:tracePt t="384639" x="1957388" y="2622550"/>
          <p14:tracePt t="384655" x="1957388" y="2636838"/>
          <p14:tracePt t="384672" x="1943100" y="2671763"/>
          <p14:tracePt t="384672" x="1928813" y="2679700"/>
          <p14:tracePt t="384689" x="1922463" y="2693988"/>
          <p14:tracePt t="384705" x="1908175" y="2722563"/>
          <p14:tracePt t="384722" x="1871663" y="2757488"/>
          <p14:tracePt t="384739" x="1843088" y="2786063"/>
          <p14:tracePt t="384755" x="1808163" y="2822575"/>
          <p14:tracePt t="384772" x="1765300" y="2857500"/>
          <p14:tracePt t="384788" x="1743075" y="2879725"/>
          <p14:tracePt t="384805" x="1685925" y="2900363"/>
          <p14:tracePt t="384821" x="1657350" y="2908300"/>
          <p14:tracePt t="384838" x="1636713" y="2922588"/>
          <p14:tracePt t="384855" x="1600200" y="2928938"/>
          <p14:tracePt t="384872" x="1557338" y="2943225"/>
          <p14:tracePt t="384888" x="1522413" y="2943225"/>
          <p14:tracePt t="384905" x="1479550" y="2951163"/>
          <p14:tracePt t="384921" x="1436688" y="2951163"/>
          <p14:tracePt t="384938" x="1385888" y="2951163"/>
          <p14:tracePt t="384954" x="1343025" y="2951163"/>
          <p14:tracePt t="384972" x="1322388" y="2951163"/>
          <p14:tracePt t="384988" x="1279525" y="2951163"/>
          <p14:tracePt t="385004" x="1222375" y="2928938"/>
          <p14:tracePt t="385022" x="1179513" y="2928938"/>
          <p14:tracePt t="385038" x="1136650" y="2928938"/>
          <p14:tracePt t="385055" x="1079500" y="2922588"/>
          <p14:tracePt t="385071" x="1036638" y="2908300"/>
          <p14:tracePt t="385088" x="957263" y="2908300"/>
          <p14:tracePt t="385104" x="885825" y="2900363"/>
          <p14:tracePt t="385121" x="836613" y="2879725"/>
          <p14:tracePt t="385138" x="800100" y="2871788"/>
          <p14:tracePt t="385154" x="750888" y="2871788"/>
          <p14:tracePt t="385171" x="714375" y="2865438"/>
          <p14:tracePt t="385187" x="679450" y="2865438"/>
          <p14:tracePt t="385205" x="657225" y="2857500"/>
          <p14:tracePt t="385221" x="636588" y="2851150"/>
          <p14:tracePt t="385239" x="614363" y="2836863"/>
          <p14:tracePt t="385255" x="600075" y="2828925"/>
          <p14:tracePt t="385271" x="585788" y="2814638"/>
          <p14:tracePt t="385288" x="565150" y="2808288"/>
          <p14:tracePt t="385305" x="550863" y="2794000"/>
          <p14:tracePt t="385321" x="522288" y="2771775"/>
          <p14:tracePt t="385338" x="508000" y="2751138"/>
          <p14:tracePt t="385385" x="500063" y="2708275"/>
          <p14:tracePt t="385393" x="479425" y="2693988"/>
          <p14:tracePt t="385401" x="471488" y="2671763"/>
          <p14:tracePt t="385409" x="471488" y="2657475"/>
          <p14:tracePt t="385421" x="465138" y="2636838"/>
          <p14:tracePt t="385438" x="465138" y="2628900"/>
          <p14:tracePt t="385454" x="465138" y="2600325"/>
          <p14:tracePt t="385471" x="442913" y="2571750"/>
          <p14:tracePt t="385488" x="442913" y="2543175"/>
          <p14:tracePt t="385488" x="436563" y="2536825"/>
          <p14:tracePt t="385505" x="436563" y="2514600"/>
          <p14:tracePt t="385521" x="436563" y="2500313"/>
          <p14:tracePt t="385537" x="436563" y="2465388"/>
          <p14:tracePt t="385554" x="436563" y="2443163"/>
          <p14:tracePt t="385571" x="436563" y="2436813"/>
          <p14:tracePt t="385587" x="436563" y="2422525"/>
          <p14:tracePt t="385605" x="436563" y="2393950"/>
          <p14:tracePt t="385641" x="442913" y="2379663"/>
          <p14:tracePt t="385641" x="450850" y="2357438"/>
          <p14:tracePt t="385654" x="465138" y="2343150"/>
          <p14:tracePt t="385671" x="493713" y="2322513"/>
          <p14:tracePt t="385688" x="514350" y="2293938"/>
          <p14:tracePt t="385704" x="585788" y="2271713"/>
          <p14:tracePt t="385704" x="593725" y="2265363"/>
          <p14:tracePt t="385721" x="657225" y="2257425"/>
          <p14:tracePt t="385737" x="679450" y="2251075"/>
          <p14:tracePt t="385754" x="708025" y="2243138"/>
          <p14:tracePt t="385770" x="750888" y="2228850"/>
          <p14:tracePt t="385787" x="793750" y="2214563"/>
          <p14:tracePt t="385804" x="822325" y="2208213"/>
          <p14:tracePt t="385820" x="879475" y="2208213"/>
          <p14:tracePt t="385837" x="922338" y="2208213"/>
          <p14:tracePt t="385854" x="985838" y="2208213"/>
          <p14:tracePt t="385871" x="1057275" y="2200275"/>
          <p14:tracePt t="385887" x="1100138" y="2179638"/>
          <p14:tracePt t="385904" x="1157288" y="2179638"/>
          <p14:tracePt t="385920" x="1228725" y="2165350"/>
          <p14:tracePt t="385938" x="1265238" y="2165350"/>
          <p14:tracePt t="385953" x="1308100" y="2165350"/>
          <p14:tracePt t="385970" x="1336675" y="2165350"/>
          <p14:tracePt t="385986" x="1393825" y="2165350"/>
          <p14:tracePt t="386003" x="1436688" y="2165350"/>
          <p14:tracePt t="386020" x="1528763" y="2165350"/>
          <p14:tracePt t="386036" x="1579563" y="2165350"/>
          <p14:tracePt t="386053" x="1671638" y="2165350"/>
          <p14:tracePt t="386069" x="1728788" y="2165350"/>
          <p14:tracePt t="386087" x="1765300" y="2165350"/>
          <p14:tracePt t="386103" x="1793875" y="2165350"/>
          <p14:tracePt t="386120" x="1843088" y="2171700"/>
          <p14:tracePt t="386137" x="1871663" y="2171700"/>
          <p14:tracePt t="386153" x="1893888" y="2171700"/>
          <p14:tracePt t="386170" x="1957388" y="2179638"/>
          <p14:tracePt t="386187" x="2008188" y="2179638"/>
          <p14:tracePt t="386204" x="2028825" y="2179638"/>
          <p14:tracePt t="386220" x="2051050" y="2179638"/>
          <p14:tracePt t="386237" x="2057400" y="2179638"/>
          <p14:tracePt t="386253" x="2079625" y="2179638"/>
          <p14:tracePt t="386270" x="2108200" y="2179638"/>
          <p14:tracePt t="386287" x="2136775" y="2179638"/>
          <p14:tracePt t="386303" x="2179638" y="2179638"/>
          <p14:tracePt t="386320" x="2214563" y="2179638"/>
          <p14:tracePt t="386337" x="2265363" y="2179638"/>
          <p14:tracePt t="386354" x="2293938" y="2179638"/>
          <p14:tracePt t="386370" x="2336800" y="2179638"/>
          <p14:tracePt t="386387" x="2386013" y="2179638"/>
          <p14:tracePt t="386403" x="2414588" y="2179638"/>
          <p14:tracePt t="386420" x="2436813" y="2179638"/>
          <p14:tracePt t="386436" x="2471738" y="2193925"/>
          <p14:tracePt t="386453" x="2479675" y="2193925"/>
          <p14:tracePt t="386470" x="2514600" y="2200275"/>
          <p14:tracePt t="386486" x="2536825" y="2214563"/>
          <p14:tracePt t="386503" x="2551113" y="2222500"/>
          <p14:tracePt t="386519" x="2565400" y="2228850"/>
          <p14:tracePt t="386537" x="2579688" y="2228850"/>
          <p14:tracePt t="386553" x="2586038" y="2236788"/>
          <p14:tracePt t="386569" x="2600325" y="2251075"/>
          <p14:tracePt t="386586" x="2608263" y="2251075"/>
          <p14:tracePt t="386603" x="2622550" y="2265363"/>
          <p14:tracePt t="386619" x="2628900" y="2279650"/>
          <p14:tracePt t="386636" x="2657475" y="2308225"/>
          <p14:tracePt t="386654" x="2665413" y="2322513"/>
          <p14:tracePt t="386669" x="2665413" y="2336800"/>
          <p14:tracePt t="386687" x="2671763" y="2365375"/>
          <p14:tracePt t="386702" x="2671763" y="2379663"/>
          <p14:tracePt t="386719" x="2679700" y="2400300"/>
          <p14:tracePt t="386735" x="2679700" y="2414588"/>
          <p14:tracePt t="386752" x="2679700" y="2436813"/>
          <p14:tracePt t="386769" x="2679700" y="2465388"/>
          <p14:tracePt t="386786" x="2679700" y="2479675"/>
          <p14:tracePt t="386803" x="2679700" y="2486025"/>
          <p14:tracePt t="386819" x="2679700" y="2514600"/>
          <p14:tracePt t="386836" x="2665413" y="2528888"/>
          <p14:tracePt t="386852" x="2622550" y="2551113"/>
          <p14:tracePt t="386870" x="2565400" y="2579688"/>
          <p14:tracePt t="386885" x="2508250" y="2593975"/>
          <p14:tracePt t="386902" x="2443163" y="2614613"/>
          <p14:tracePt t="386919" x="2371725" y="2622550"/>
          <p14:tracePt t="386935" x="2328863" y="2636838"/>
          <p14:tracePt t="386935" x="2300288" y="2636838"/>
          <p14:tracePt t="386953" x="2279650" y="2643188"/>
          <p14:tracePt t="386969" x="2257425" y="2643188"/>
          <p14:tracePt t="386985" x="2222500" y="2643188"/>
          <p14:tracePt t="387002" x="2200275" y="2643188"/>
          <p14:tracePt t="387019" x="2165350" y="2643188"/>
          <p14:tracePt t="387035" x="2143125" y="2643188"/>
          <p14:tracePt t="387052" x="2122488" y="2643188"/>
          <p14:tracePt t="387069" x="2085975" y="2643188"/>
          <p14:tracePt t="387085" x="2065338" y="2643188"/>
          <p14:tracePt t="387102" x="2051050" y="2643188"/>
          <p14:tracePt t="387118" x="2014538" y="2643188"/>
          <p14:tracePt t="387135" x="1965325" y="2651125"/>
          <p14:tracePt t="387151" x="1928813" y="2657475"/>
          <p14:tracePt t="387151" x="1914525" y="2665413"/>
          <p14:tracePt t="387169" x="1871663" y="2665413"/>
          <p14:tracePt t="387185" x="1822450" y="2679700"/>
          <p14:tracePt t="387202" x="1771650" y="2686050"/>
          <p14:tracePt t="387218" x="1736725" y="2686050"/>
          <p14:tracePt t="387236" x="1693863" y="2700338"/>
          <p14:tracePt t="387251" x="1643063" y="2700338"/>
          <p14:tracePt t="387268" x="1614488" y="2714625"/>
          <p14:tracePt t="387285" x="1600200" y="2714625"/>
          <p14:tracePt t="387302" x="1579563" y="2714625"/>
          <p14:tracePt t="387318" x="1571625" y="2722563"/>
          <p14:tracePt t="387334" x="1536700" y="2728913"/>
          <p14:tracePt t="387351" x="1508125" y="2728913"/>
          <p14:tracePt t="387368" x="1465263" y="2751138"/>
          <p14:tracePt t="387385" x="1422400" y="2771775"/>
          <p14:tracePt t="387401" x="1393825" y="2786063"/>
          <p14:tracePt t="387417" x="1328738" y="2800350"/>
          <p14:tracePt t="387434" x="1293813" y="2808288"/>
          <p14:tracePt t="387451" x="1257300" y="2814638"/>
          <p14:tracePt t="387468" x="1222375" y="2836863"/>
          <p14:tracePt t="387484" x="1185863" y="2836863"/>
          <p14:tracePt t="387501" x="1143000" y="2843213"/>
          <p14:tracePt t="387517" x="1100138" y="2843213"/>
          <p14:tracePt t="387534" x="1057275" y="2843213"/>
          <p14:tracePt t="387551" x="1042988" y="2843213"/>
          <p14:tracePt t="387568" x="1008063" y="2843213"/>
          <p14:tracePt t="387585" x="957263" y="2843213"/>
          <p14:tracePt t="387601" x="879475" y="2843213"/>
          <p14:tracePt t="387617" x="814388" y="2843213"/>
          <p14:tracePt t="387634" x="750888" y="2843213"/>
          <p14:tracePt t="387651" x="679450" y="2828925"/>
          <p14:tracePt t="387667" x="650875" y="2814638"/>
          <p14:tracePt t="387800" x="657225" y="2814638"/>
          <p14:tracePt t="387808" x="736600" y="2822575"/>
          <p14:tracePt t="387816" x="922338" y="2914650"/>
          <p14:tracePt t="387828" x="1028700" y="2957513"/>
          <p14:tracePt t="387834" x="1322388" y="3128963"/>
          <p14:tracePt t="387850" x="1728788" y="3351213"/>
          <p14:tracePt t="387867" x="2043113" y="3529013"/>
          <p14:tracePt t="387883" x="2228850" y="3622675"/>
          <p14:tracePt t="387900" x="2343150" y="3665538"/>
          <p14:tracePt t="387917" x="2443163" y="3714750"/>
          <p14:tracePt t="387933" x="2528888" y="3729038"/>
          <p14:tracePt t="387950" x="2628900" y="3765550"/>
          <p14:tracePt t="387967" x="2679700" y="3771900"/>
          <p14:tracePt t="387984" x="2751138" y="3794125"/>
          <p14:tracePt t="388001" x="2914650" y="3814763"/>
          <p14:tracePt t="388018" x="3351213" y="3900488"/>
          <p14:tracePt t="388034" x="3857625" y="4008438"/>
          <p14:tracePt t="388051" x="4308475" y="4122738"/>
          <p14:tracePt t="388067" x="4651375" y="4186238"/>
          <p14:tracePt t="388084" x="4914900" y="4229100"/>
          <p14:tracePt t="388100" x="5122863" y="4237038"/>
          <p14:tracePt t="388117" x="5329238" y="4237038"/>
          <p14:tracePt t="388134" x="5537200" y="4237038"/>
          <p14:tracePt t="388150" x="5722938" y="4237038"/>
          <p14:tracePt t="388167" x="5880100" y="4237038"/>
          <p14:tracePt t="388184" x="6008688" y="4265613"/>
          <p14:tracePt t="388184" x="6051550" y="4265613"/>
          <p14:tracePt t="388201" x="6080125" y="4265613"/>
          <p14:tracePt t="388217" x="6100763" y="4265613"/>
          <p14:tracePt t="388233" x="6143625" y="4265613"/>
          <p14:tracePt t="388250" x="6186488" y="4243388"/>
          <p14:tracePt t="388267" x="6194425" y="4222750"/>
          <p14:tracePt t="388283" x="6200775" y="4194175"/>
          <p14:tracePt t="388300" x="6200775" y="4179888"/>
          <p14:tracePt t="388317" x="6186488" y="4137025"/>
          <p14:tracePt t="388333" x="6108700" y="4137025"/>
          <p14:tracePt t="388350" x="5951538" y="4100513"/>
          <p14:tracePt t="388367" x="5786438" y="4071938"/>
          <p14:tracePt t="388383" x="5643563" y="4065588"/>
          <p14:tracePt t="388400" x="5380038" y="4008438"/>
          <p14:tracePt t="388417" x="5272088" y="4000500"/>
          <p14:tracePt t="388433" x="5237163" y="3979863"/>
          <p14:tracePt t="388450" x="5194300" y="3979863"/>
          <p14:tracePt t="388467" x="5143500" y="3994150"/>
          <p14:tracePt t="388483" x="5072063" y="4037013"/>
          <p14:tracePt t="388500" x="5000625" y="4086225"/>
          <p14:tracePt t="388516" x="4908550" y="4151313"/>
          <p14:tracePt t="388534" x="4851400" y="4194175"/>
          <p14:tracePt t="388549" x="4814888" y="4208463"/>
          <p14:tracePt t="388566" x="4814888" y="4214813"/>
          <p14:tracePt t="388648" x="4814888" y="4222750"/>
          <p14:tracePt t="388657" x="4814888" y="4237038"/>
          <p14:tracePt t="388673" x="4814888" y="4257675"/>
          <p14:tracePt t="388713" x="4814888" y="4271963"/>
          <p14:tracePt t="388721" x="4822825" y="4271963"/>
          <p14:tracePt t="388722" x="4829175" y="4271963"/>
          <p14:tracePt t="388733" x="4872038" y="4271963"/>
          <p14:tracePt t="388749" x="4914900" y="4271963"/>
          <p14:tracePt t="388767" x="4965700" y="4257675"/>
          <p14:tracePt t="388783" x="5008563" y="4257675"/>
          <p14:tracePt t="388800" x="5051425" y="4257675"/>
          <p14:tracePt t="388816" x="5108575" y="4257675"/>
          <p14:tracePt t="388816" x="5129213" y="4257675"/>
          <p14:tracePt t="388833" x="5180013" y="4257675"/>
          <p14:tracePt t="388849" x="5222875" y="4257675"/>
          <p14:tracePt t="388866" x="5265738" y="4257675"/>
          <p14:tracePt t="388883" x="5280025" y="4257675"/>
          <p14:tracePt t="388899" x="5300663" y="4257675"/>
          <p14:tracePt t="388916" x="5308600" y="4257675"/>
          <p14:tracePt t="388932" x="5337175" y="4251325"/>
          <p14:tracePt t="388949" x="5343525" y="4251325"/>
          <p14:tracePt t="388965" x="5357813" y="4243388"/>
          <p14:tracePt t="388982" x="5372100" y="4229100"/>
          <p14:tracePt t="388999" x="5386388" y="4214813"/>
          <p14:tracePt t="389016" x="5386388" y="4194175"/>
          <p14:tracePt t="389032" x="5386388" y="4114800"/>
          <p14:tracePt t="389049" x="5386388" y="4079875"/>
          <p14:tracePt t="389065" x="5308600" y="4000500"/>
          <p14:tracePt t="389082" x="5143500" y="3929063"/>
          <p14:tracePt t="389099" x="4943475" y="3829050"/>
          <p14:tracePt t="389115" x="4722813" y="3708400"/>
          <p14:tracePt t="389132" x="4572000" y="3629025"/>
          <p14:tracePt t="389148" x="4500563" y="3594100"/>
          <p14:tracePt t="389193" x="4494213" y="3594100"/>
          <p14:tracePt t="389193" x="4465638" y="3594100"/>
          <p14:tracePt t="389209" x="4457700" y="3594100"/>
          <p14:tracePt t="389216" x="4443413" y="3594100"/>
          <p14:tracePt t="389224" x="4414838" y="3594100"/>
          <p14:tracePt t="389232" x="4379913" y="3594100"/>
          <p14:tracePt t="389232" x="4351338" y="3614738"/>
          <p14:tracePt t="389249" x="4300538" y="3651250"/>
          <p14:tracePt t="389265" x="4251325" y="3700463"/>
          <p14:tracePt t="389282" x="4222750" y="3743325"/>
          <p14:tracePt t="389298" x="4186238" y="3808413"/>
          <p14:tracePt t="389315" x="4179888" y="3829050"/>
          <p14:tracePt t="389331" x="4165600" y="3851275"/>
          <p14:tracePt t="389349" x="4165600" y="3929063"/>
          <p14:tracePt t="389366" x="4165600" y="3979863"/>
          <p14:tracePt t="389382" x="4165600" y="4037013"/>
          <p14:tracePt t="389399" x="4165600" y="4100513"/>
          <p14:tracePt t="389415" x="4165600" y="4114800"/>
          <p14:tracePt t="389432" x="4194175" y="4157663"/>
          <p14:tracePt t="389449" x="4214813" y="4171950"/>
          <p14:tracePt t="389466" x="4229100" y="4186238"/>
          <p14:tracePt t="389482" x="4257675" y="4194175"/>
          <p14:tracePt t="389499" x="4314825" y="4208463"/>
          <p14:tracePt t="389515" x="4400550" y="4214813"/>
          <p14:tracePt t="389532" x="4486275" y="4237038"/>
          <p14:tracePt t="389548" x="4557713" y="4251325"/>
          <p14:tracePt t="389565" x="4614863" y="4257675"/>
          <p14:tracePt t="389582" x="4643438" y="4257675"/>
          <p14:tracePt t="389598" x="4686300" y="4257675"/>
          <p14:tracePt t="389616" x="4737100" y="4257675"/>
          <p14:tracePt t="389632" x="4786313" y="4257675"/>
          <p14:tracePt t="389649" x="4879975" y="4257675"/>
          <p14:tracePt t="389665" x="4914900" y="4257675"/>
          <p14:tracePt t="389682" x="4943475" y="4257675"/>
          <p14:tracePt t="389699" x="4957763" y="4257675"/>
          <p14:tracePt t="389715" x="4965700" y="4257675"/>
          <p14:tracePt t="389732" x="4986338" y="4257675"/>
          <p14:tracePt t="389748" x="4994275" y="4251325"/>
          <p14:tracePt t="389765" x="5000625" y="4237038"/>
          <p14:tracePt t="389781" x="5000625" y="4171950"/>
          <p14:tracePt t="389798" x="5000625" y="4157663"/>
          <p14:tracePt t="389815" x="5000625" y="4151313"/>
          <p14:tracePt t="389831" x="5000625" y="4137025"/>
          <p14:tracePt t="389848" x="4986338" y="4114800"/>
          <p14:tracePt t="389865" x="4979988" y="4114800"/>
          <p14:tracePt t="389881" x="4943475" y="4114800"/>
          <p14:tracePt t="389898" x="4922838" y="4114800"/>
          <p14:tracePt t="389915" x="4900613" y="4114800"/>
          <p14:tracePt t="389931" x="4851400" y="4129088"/>
          <p14:tracePt t="389948" x="4843463" y="4137025"/>
          <p14:tracePt t="389964" x="4829175" y="4151313"/>
          <p14:tracePt t="389982" x="4822825" y="4165600"/>
          <p14:tracePt t="389998" x="4786313" y="4200525"/>
          <p14:tracePt t="390015" x="4743450" y="4208463"/>
          <p14:tracePt t="390032" x="4651375" y="4229100"/>
          <p14:tracePt t="390048" x="4457700" y="4265613"/>
          <p14:tracePt t="390048" x="4351338" y="4279900"/>
          <p14:tracePt t="390065" x="4108450" y="4322763"/>
          <p14:tracePt t="390081" x="3779838" y="4394200"/>
          <p14:tracePt t="390097" x="3565525" y="4457700"/>
          <p14:tracePt t="390114" x="3400425" y="4486275"/>
          <p14:tracePt t="390131" x="3236913" y="4551363"/>
          <p14:tracePt t="390148" x="3108325" y="4586288"/>
          <p14:tracePt t="390164" x="3022600" y="4594225"/>
          <p14:tracePt t="390182" x="2943225" y="4594225"/>
          <p14:tracePt t="390197" x="2871788" y="4594225"/>
          <p14:tracePt t="390215" x="2800350" y="4594225"/>
          <p14:tracePt t="390231" x="2714625" y="4594225"/>
          <p14:tracePt t="390248" x="2622550" y="4594225"/>
          <p14:tracePt t="390264" x="2514600" y="4579938"/>
          <p14:tracePt t="390264" x="2493963" y="4579938"/>
          <p14:tracePt t="390281" x="2451100" y="4572000"/>
          <p14:tracePt t="390297" x="2408238" y="4565650"/>
          <p14:tracePt t="390315" x="2379663" y="4565650"/>
          <p14:tracePt t="390331" x="2336800" y="4565650"/>
          <p14:tracePt t="390347" x="2314575" y="4551363"/>
          <p14:tracePt t="390364" x="2257425" y="4543425"/>
          <p14:tracePt t="390380" x="2200275" y="4522788"/>
          <p14:tracePt t="390397" x="2179638" y="4522788"/>
          <p14:tracePt t="390481" x="2236788" y="4529138"/>
          <p14:tracePt t="390488" x="2343150" y="4565650"/>
          <p14:tracePt t="390496" x="2436813" y="4594225"/>
          <p14:tracePt t="390504" x="2665413" y="4651375"/>
          <p14:tracePt t="390513" x="2894013" y="4686300"/>
          <p14:tracePt t="390529" x="3136900" y="4700588"/>
          <p14:tracePt t="390546" x="3322638" y="4700588"/>
          <p14:tracePt t="390563" x="3443288" y="4700588"/>
          <p14:tracePt t="390580" x="3536950" y="4700588"/>
          <p14:tracePt t="390596" x="3614738" y="4686300"/>
          <p14:tracePt t="390613" x="3794125" y="4637088"/>
          <p14:tracePt t="390630" x="3994150" y="4572000"/>
          <p14:tracePt t="390646" x="4179888" y="4494213"/>
          <p14:tracePt t="390663" x="4329113" y="4414838"/>
          <p14:tracePt t="390680" x="4486275" y="4343400"/>
          <p14:tracePt t="390697" x="4572000" y="4308475"/>
          <p14:tracePt t="390713" x="4629150" y="4279900"/>
          <p14:tracePt t="390730" x="4679950" y="4243388"/>
          <p14:tracePt t="390746" x="4700588" y="4237038"/>
          <p14:tracePt t="390764" x="4722813" y="4214813"/>
          <p14:tracePt t="390977" x="4694238" y="4214813"/>
          <p14:tracePt t="390985" x="4665663" y="4222750"/>
          <p14:tracePt t="390985" x="4608513" y="4229100"/>
          <p14:tracePt t="390996" x="4529138" y="4243388"/>
          <p14:tracePt t="391013" x="4471988" y="4243388"/>
          <p14:tracePt t="391030" x="4386263" y="4243388"/>
          <p14:tracePt t="391046" x="4257675" y="4200525"/>
          <p14:tracePt t="391063" x="4000500" y="4043363"/>
          <p14:tracePt t="391079" x="3694113" y="3851275"/>
          <p14:tracePt t="391096" x="3351213" y="3657600"/>
          <p14:tracePt t="391113" x="3251200" y="3600450"/>
          <p14:tracePt t="391129" x="3236913" y="3594100"/>
          <p14:tracePt t="391201" x="3228975" y="3594100"/>
          <p14:tracePt t="391205" x="3200400" y="3594100"/>
          <p14:tracePt t="391211" x="3157538" y="3594100"/>
          <p14:tracePt t="391229" x="3108325" y="3594100"/>
          <p14:tracePt t="391246" x="3036888" y="3594100"/>
          <p14:tracePt t="391262" x="3000375" y="3622675"/>
          <p14:tracePt t="391279" x="2957513" y="3657600"/>
          <p14:tracePt t="391296" x="2886075" y="3714750"/>
          <p14:tracePt t="391313" x="2751138" y="3829050"/>
          <p14:tracePt t="391330" x="2643188" y="3914775"/>
          <p14:tracePt t="391346" x="2508250" y="4000500"/>
          <p14:tracePt t="391362" x="2371725" y="4065588"/>
          <p14:tracePt t="391379" x="2271713" y="4100513"/>
          <p14:tracePt t="391396" x="2243138" y="4108450"/>
          <p14:tracePt t="391412" x="2185988" y="4108450"/>
          <p14:tracePt t="391429" x="2171700" y="4108450"/>
          <p14:tracePt t="391445" x="2151063" y="4108450"/>
          <p14:tracePt t="391462" x="2136775" y="4122738"/>
          <p14:tracePt t="391479" x="2114550" y="4137025"/>
          <p14:tracePt t="391495" x="2100263" y="4151313"/>
          <p14:tracePt t="391495" x="2093913" y="4157663"/>
          <p14:tracePt t="391513" x="2057400" y="4171950"/>
          <p14:tracePt t="391529" x="2051050" y="4179888"/>
          <p14:tracePt t="391608" x="2028825" y="4179888"/>
          <p14:tracePt t="391616" x="2022475" y="4179888"/>
          <p14:tracePt t="391624" x="1985963" y="4179888"/>
          <p14:tracePt t="391632" x="1971675" y="4186238"/>
          <p14:tracePt t="391648" x="1951038" y="4194175"/>
          <p14:tracePt t="391662" x="1943100" y="4194175"/>
          <p14:tracePt t="391679" x="1922463" y="4194175"/>
          <p14:tracePt t="391695" x="1914525" y="4194175"/>
          <p14:tracePt t="391711" x="1900238" y="4194175"/>
          <p14:tracePt t="391711" x="1879600" y="4194175"/>
          <p14:tracePt t="391729" x="1857375" y="4194175"/>
          <p14:tracePt t="391745" x="1822450" y="4186238"/>
          <p14:tracePt t="391762" x="1808163" y="4171950"/>
          <p14:tracePt t="391808" x="1800225" y="4171950"/>
          <p14:tracePt t="391816" x="1793875" y="4171950"/>
          <p14:tracePt t="391856" x="1785938" y="4171950"/>
          <p14:tracePt t="391888" x="1779588" y="4165600"/>
          <p14:tracePt t="391904" x="1771650" y="4157663"/>
          <p14:tracePt t="391952" x="1771650" y="4151313"/>
          <p14:tracePt t="392121" x="1771650" y="4143375"/>
          <p14:tracePt t="392129" x="1836738" y="4143375"/>
          <p14:tracePt t="392132" x="1908175" y="4143375"/>
          <p14:tracePt t="392145" x="2057400" y="4165600"/>
          <p14:tracePt t="392161" x="2222500" y="4200525"/>
          <p14:tracePt t="392179" x="2400300" y="4222750"/>
          <p14:tracePt t="392194" x="2593975" y="4251325"/>
          <p14:tracePt t="392212" x="2814638" y="4279900"/>
          <p14:tracePt t="392228" x="3043238" y="4294188"/>
          <p14:tracePt t="392245" x="3200400" y="4294188"/>
          <p14:tracePt t="392261" x="3357563" y="4294188"/>
          <p14:tracePt t="392278" x="3443288" y="4294188"/>
          <p14:tracePt t="392294" x="3494088" y="4294188"/>
          <p14:tracePt t="392311" x="3565525" y="4294188"/>
          <p14:tracePt t="392328" x="3608388" y="4294188"/>
          <p14:tracePt t="392344" x="3708400" y="4257675"/>
          <p14:tracePt t="392361" x="3794125" y="4229100"/>
          <p14:tracePt t="392377" x="3857625" y="4222750"/>
          <p14:tracePt t="392394" x="3871913" y="4208463"/>
          <p14:tracePt t="392411" x="3879850" y="4208463"/>
          <p14:tracePt t="392513" x="3886200" y="4200525"/>
          <p14:tracePt t="392520" x="3879850" y="4200525"/>
          <p14:tracePt t="392528" x="3871913" y="4200525"/>
          <p14:tracePt t="392536" x="3857625" y="4194175"/>
          <p14:tracePt t="392544" x="3843338" y="4186238"/>
          <p14:tracePt t="392544" x="3836988" y="4186238"/>
          <p14:tracePt t="392560" x="3779838" y="4186238"/>
          <p14:tracePt t="392577" x="3729038" y="4186238"/>
          <p14:tracePt t="392593" x="3657600" y="4186238"/>
          <p14:tracePt t="392610" x="3594100" y="4186238"/>
          <p14:tracePt t="392627" x="3508375" y="4186238"/>
          <p14:tracePt t="392644" x="3429000" y="4186238"/>
          <p14:tracePt t="392660" x="3308350" y="4186238"/>
          <p14:tracePt t="392678" x="3186113" y="4186238"/>
          <p14:tracePt t="392694" x="3051175" y="4186238"/>
          <p14:tracePt t="392710" x="2908300" y="4186238"/>
          <p14:tracePt t="392727" x="2828925" y="4179888"/>
          <p14:tracePt t="392743" x="2708275" y="4157663"/>
          <p14:tracePt t="392760" x="2665413" y="4137025"/>
          <p14:tracePt t="392777" x="2622550" y="4137025"/>
          <p14:tracePt t="392793" x="2600325" y="4129088"/>
          <p14:tracePt t="392811" x="2522538" y="4129088"/>
          <p14:tracePt t="392826" x="2465388" y="4122738"/>
          <p14:tracePt t="392844" x="2408238" y="4114800"/>
          <p14:tracePt t="392860" x="2357438" y="4114800"/>
          <p14:tracePt t="392877" x="2322513" y="4094163"/>
          <p14:tracePt t="392893" x="2293938" y="4086225"/>
          <p14:tracePt t="392910" x="2279650" y="4086225"/>
          <p14:tracePt t="392927" x="2243138" y="4086225"/>
          <p14:tracePt t="392943" x="2208213" y="4086225"/>
          <p14:tracePt t="392960" x="2179638" y="4086225"/>
          <p14:tracePt t="392976" x="2079625" y="4086225"/>
          <p14:tracePt t="392993" x="2028825" y="4086225"/>
          <p14:tracePt t="393010" x="1979613" y="4086225"/>
          <p14:tracePt t="393027" x="1951038" y="4100513"/>
          <p14:tracePt t="393043" x="1914525" y="4108450"/>
          <p14:tracePt t="393060" x="1885950" y="4114800"/>
          <p14:tracePt t="393076" x="1843088" y="4129088"/>
          <p14:tracePt t="393093" x="1793875" y="4157663"/>
          <p14:tracePt t="393110" x="1757363" y="4179888"/>
          <p14:tracePt t="393127" x="1722438" y="4186238"/>
          <p14:tracePt t="393144" x="1714500" y="4186238"/>
          <p14:tracePt t="393961" x="1708150" y="4194175"/>
          <p14:tracePt t="393977" x="1708150" y="4208463"/>
          <p14:tracePt t="393984" x="1708150" y="4214813"/>
          <p14:tracePt t="393992" x="1714500" y="4237038"/>
          <p14:tracePt t="394009" x="1728788" y="4294188"/>
          <p14:tracePt t="394025" x="1728788" y="4337050"/>
          <p14:tracePt t="394042" x="1728788" y="4379913"/>
          <p14:tracePt t="394058" x="1728788" y="4400550"/>
          <p14:tracePt t="394075" x="1728788" y="4429125"/>
          <p14:tracePt t="394092" x="1728788" y="4443413"/>
          <p14:tracePt t="394108" x="1728788" y="4465638"/>
          <p14:tracePt t="394125" x="1728788" y="4479925"/>
          <p14:tracePt t="394169" x="1728788" y="4494213"/>
          <p14:tracePt t="394172" x="1728788" y="4500563"/>
          <p14:tracePt t="394209" x="1728788" y="4508500"/>
          <p14:tracePt t="394248" x="1728788" y="4514850"/>
          <p14:tracePt t="394256" x="1728788" y="4537075"/>
          <p14:tracePt t="394289" x="1728788" y="4543425"/>
          <p14:tracePt t="394329" x="1728788" y="4551363"/>
          <p14:tracePt t="394377" x="1736725" y="4551363"/>
          <p14:tracePt t="394385" x="1743075" y="4551363"/>
          <p14:tracePt t="394393" x="1757363" y="4557713"/>
          <p14:tracePt t="394396" x="1765300" y="4557713"/>
          <p14:tracePt t="394408" x="1836738" y="4586288"/>
          <p14:tracePt t="394425" x="1914525" y="4608513"/>
          <p14:tracePt t="394441" x="2051050" y="4651375"/>
          <p14:tracePt t="394458" x="2214563" y="4708525"/>
          <p14:tracePt t="394475" x="2371725" y="4743450"/>
          <p14:tracePt t="394491" x="2557463" y="4794250"/>
          <p14:tracePt t="394508" x="2800350" y="4865688"/>
          <p14:tracePt t="394524" x="3014663" y="4914900"/>
          <p14:tracePt t="394541" x="3214688" y="4994275"/>
          <p14:tracePt t="394558" x="3379788" y="5037138"/>
          <p14:tracePt t="394574" x="3586163" y="5037138"/>
          <p14:tracePt t="394592" x="3843338" y="5037138"/>
          <p14:tracePt t="394608" x="4108450" y="4957763"/>
          <p14:tracePt t="394608" x="4257675" y="4929188"/>
          <p14:tracePt t="394625" x="4529138" y="4829175"/>
          <p14:tracePt t="394641" x="4757738" y="4794250"/>
          <p14:tracePt t="394658" x="4922838" y="4729163"/>
          <p14:tracePt t="394674" x="5108575" y="4637088"/>
          <p14:tracePt t="394691" x="5294313" y="4557713"/>
          <p14:tracePt t="394708" x="5422900" y="4494213"/>
          <p14:tracePt t="394724" x="5500688" y="4451350"/>
          <p14:tracePt t="394741" x="5514975" y="4437063"/>
          <p14:tracePt t="394785" x="5514975" y="4422775"/>
          <p14:tracePt t="394793" x="5514975" y="4394200"/>
          <p14:tracePt t="394801" x="5514975" y="4351338"/>
          <p14:tracePt t="394809" x="5514975" y="4322763"/>
          <p14:tracePt t="394824" x="5480050" y="4271963"/>
          <p14:tracePt t="394841" x="5429250" y="4229100"/>
          <p14:tracePt t="394858" x="5351463" y="4214813"/>
          <p14:tracePt t="394874" x="5251450" y="4165600"/>
          <p14:tracePt t="394891" x="5100638" y="4157663"/>
          <p14:tracePt t="394907" x="4979988" y="4157663"/>
          <p14:tracePt t="394924" x="4872038" y="4157663"/>
          <p14:tracePt t="394940" x="4794250" y="4157663"/>
          <p14:tracePt t="394958" x="4708525" y="4171950"/>
          <p14:tracePt t="394973" x="4651375" y="4186238"/>
          <p14:tracePt t="394991" x="4557713" y="4222750"/>
          <p14:tracePt t="395007" x="4500563" y="4229100"/>
          <p14:tracePt t="395023" x="4357688" y="4243388"/>
          <p14:tracePt t="395041" x="4279900" y="4243388"/>
          <p14:tracePt t="395057" x="4251325" y="4243388"/>
          <p14:tracePt t="395073" x="4237038" y="4243388"/>
          <p14:tracePt t="395090" x="4229100" y="4243388"/>
          <p14:tracePt t="395107" x="4214813" y="4243388"/>
          <p14:tracePt t="395123" x="4171950" y="4243388"/>
          <p14:tracePt t="395140" x="4100513" y="4243388"/>
          <p14:tracePt t="395156" x="4043363" y="4243388"/>
          <p14:tracePt t="395173" x="4000500" y="4243388"/>
          <p14:tracePt t="395190" x="3979863" y="4251325"/>
          <p14:tracePt t="395264" x="3971925" y="4251325"/>
          <p14:tracePt t="395272" x="3965575" y="4251325"/>
          <p14:tracePt t="395286" x="3957638" y="4251325"/>
          <p14:tracePt t="395290" x="3937000" y="4251325"/>
          <p14:tracePt t="395306" x="3922713" y="4251325"/>
          <p14:tracePt t="395323" x="3914775" y="4251325"/>
          <p14:tracePt t="395369" x="3908425" y="4251325"/>
          <p14:tracePt t="395377" x="3900488" y="4251325"/>
          <p14:tracePt t="398569" x="3894138" y="4251325"/>
          <p14:tracePt t="398577" x="3843338" y="4251325"/>
          <p14:tracePt t="398585" x="3794125" y="4251325"/>
          <p14:tracePt t="398589" x="3643313" y="4300538"/>
          <p14:tracePt t="398602" x="3429000" y="4357688"/>
          <p14:tracePt t="398619" x="3265488" y="4408488"/>
          <p14:tracePt t="398636" x="3100388" y="4443413"/>
          <p14:tracePt t="398652" x="3000375" y="4479925"/>
          <p14:tracePt t="398669" x="2928938" y="4500563"/>
          <p14:tracePt t="398686" x="2886075" y="4529138"/>
          <p14:tracePt t="398702" x="2828925" y="4551363"/>
          <p14:tracePt t="398719" x="2751138" y="4565650"/>
          <p14:tracePt t="398735" x="2679700" y="4579938"/>
          <p14:tracePt t="398752" x="2622550" y="4586288"/>
          <p14:tracePt t="398769" x="2508250" y="4594225"/>
          <p14:tracePt t="398786" x="2451100" y="4622800"/>
          <p14:tracePt t="398802" x="2393950" y="4643438"/>
          <p14:tracePt t="398819" x="2336800" y="4665663"/>
          <p14:tracePt t="398835" x="2265363" y="4672013"/>
          <p14:tracePt t="398852" x="2243138" y="4679950"/>
          <p14:tracePt t="398868" x="2214563" y="4679950"/>
          <p14:tracePt t="398885" x="2157413" y="4694238"/>
          <p14:tracePt t="398902" x="2122488" y="4694238"/>
          <p14:tracePt t="398918" x="2079625" y="4694238"/>
          <p14:tracePt t="398936" x="2057400" y="4694238"/>
          <p14:tracePt t="398951" x="2043113" y="4694238"/>
          <p14:tracePt t="398951" x="2036763" y="4694238"/>
          <p14:tracePt t="398969" x="2014538" y="4694238"/>
          <p14:tracePt t="398985" x="2008188" y="4694238"/>
          <p14:tracePt t="399033" x="1993900" y="4694238"/>
          <p14:tracePt t="399041" x="1979613" y="4694238"/>
          <p14:tracePt t="399121" x="2008188" y="4694238"/>
          <p14:tracePt t="399129" x="2057400" y="4694238"/>
          <p14:tracePt t="399137" x="2093913" y="4694238"/>
          <p14:tracePt t="399145" x="2143125" y="4694238"/>
          <p14:tracePt t="399151" x="2271713" y="4694238"/>
          <p14:tracePt t="399168" x="2457450" y="4694238"/>
          <p14:tracePt t="399168" x="2600325" y="4665663"/>
          <p14:tracePt t="399185" x="2879725" y="4608513"/>
          <p14:tracePt t="399201" x="3143250" y="4522788"/>
          <p14:tracePt t="399218" x="3471863" y="4437063"/>
          <p14:tracePt t="399234" x="3700463" y="4371975"/>
          <p14:tracePt t="399251" x="3865563" y="4314825"/>
          <p14:tracePt t="399267" x="3979863" y="4286250"/>
          <p14:tracePt t="399284" x="4100513" y="4222750"/>
          <p14:tracePt t="399301" x="4251325" y="4157663"/>
          <p14:tracePt t="399318" x="4386263" y="4100513"/>
          <p14:tracePt t="399334" x="4465638" y="4057650"/>
          <p14:tracePt t="399351" x="4529138" y="4014788"/>
          <p14:tracePt t="399367" x="4557713" y="3994150"/>
          <p14:tracePt t="399384" x="4586288" y="3937000"/>
          <p14:tracePt t="399401" x="4594225" y="3914775"/>
          <p14:tracePt t="401736" x="4594225" y="3886200"/>
          <p14:tracePt t="401740" x="4508500" y="3829050"/>
          <p14:tracePt t="401745" x="4379913" y="3786188"/>
          <p14:tracePt t="401753" x="4243388" y="3729038"/>
          <p14:tracePt t="401763" x="3979863" y="3686175"/>
          <p14:tracePt t="401780" x="3757613" y="3671888"/>
          <p14:tracePt t="401797" x="3614738" y="3657600"/>
          <p14:tracePt t="401813" x="3536950" y="3657600"/>
          <p14:tracePt t="401831" x="3457575" y="3657600"/>
          <p14:tracePt t="401847" x="3328988" y="3629025"/>
          <p14:tracePt t="401847" x="3194050" y="3614738"/>
          <p14:tracePt t="401865" x="3000375" y="3600450"/>
          <p14:tracePt t="401880" x="2771775" y="3557588"/>
          <p14:tracePt t="401897" x="2579688" y="3529013"/>
          <p14:tracePt t="401913" x="2422525" y="3494088"/>
          <p14:tracePt t="401931" x="2293938" y="3486150"/>
          <p14:tracePt t="401947" x="2200275" y="3471863"/>
          <p14:tracePt t="401963" x="2108200" y="3471863"/>
          <p14:tracePt t="401980" x="2008188" y="3471863"/>
          <p14:tracePt t="401996" x="1828800" y="3457575"/>
          <p14:tracePt t="402013" x="1585913" y="3408363"/>
          <p14:tracePt t="402030" x="1357313" y="3365500"/>
          <p14:tracePt t="402047" x="1214438" y="3328988"/>
          <p14:tracePt t="402063" x="1085850" y="3308350"/>
          <p14:tracePt t="402081" x="885825" y="3294063"/>
          <p14:tracePt t="402097" x="808038" y="3271838"/>
          <p14:tracePt t="402114" x="742950" y="3271838"/>
          <p14:tracePt t="402130" x="714375" y="3257550"/>
          <p14:tracePt t="402147" x="700088" y="3257550"/>
          <p14:tracePt t="402164" x="679450" y="3251200"/>
          <p14:tracePt t="402180" x="657225" y="3243263"/>
          <p14:tracePt t="402197" x="650875" y="3243263"/>
          <p14:tracePt t="402213" x="628650" y="3236913"/>
          <p14:tracePt t="402230" x="614363" y="3222625"/>
          <p14:tracePt t="402247" x="608013" y="3214688"/>
          <p14:tracePt t="402289" x="600075" y="3208338"/>
          <p14:tracePt t="402385" x="593725" y="3208338"/>
          <p14:tracePt t="402393" x="585788" y="3208338"/>
          <p14:tracePt t="402425" x="579438" y="3200400"/>
          <p14:tracePt t="402434" x="565150" y="3179763"/>
          <p14:tracePt t="402449" x="565150" y="3165475"/>
          <p14:tracePt t="402451" x="565150" y="3151188"/>
          <p14:tracePt t="402463" x="565150" y="3108325"/>
          <p14:tracePt t="402480" x="565150" y="3036888"/>
          <p14:tracePt t="402497" x="565150" y="2957513"/>
          <p14:tracePt t="402513" x="565150" y="2900363"/>
          <p14:tracePt t="402530" x="565150" y="2822575"/>
          <p14:tracePt t="402547" x="557213" y="2757488"/>
          <p14:tracePt t="402564" x="557213" y="2714625"/>
          <p14:tracePt t="402580" x="557213" y="2636838"/>
          <p14:tracePt t="402596" x="557213" y="2565400"/>
          <p14:tracePt t="402613" x="557213" y="2493963"/>
          <p14:tracePt t="402630" x="557213" y="2436813"/>
          <p14:tracePt t="402647" x="557213" y="2393950"/>
          <p14:tracePt t="402663" x="557213" y="2357438"/>
          <p14:tracePt t="402680" x="557213" y="2336800"/>
          <p14:tracePt t="402696" x="557213" y="2308225"/>
          <p14:tracePt t="402713" x="557213" y="2300288"/>
          <p14:tracePt t="402729" x="557213" y="2271713"/>
          <p14:tracePt t="402746" x="557213" y="2265363"/>
          <p14:tracePt t="402781" x="557213" y="2257425"/>
          <p14:tracePt t="402801" x="557213" y="2243138"/>
          <p14:tracePt t="403209" x="557213" y="2236788"/>
          <p14:tracePt t="403225" x="557213" y="2222500"/>
          <p14:tracePt t="403234" x="557213" y="2208213"/>
          <p14:tracePt t="403245" x="557213" y="2179638"/>
          <p14:tracePt t="403262" x="579438" y="2143125"/>
          <p14:tracePt t="403279" x="579438" y="2136775"/>
          <p14:tracePt t="403295" x="585788" y="2108200"/>
          <p14:tracePt t="403337" x="593725" y="2100263"/>
          <p14:tracePt t="403353" x="600075" y="2093913"/>
          <p14:tracePt t="403385" x="608013" y="2085975"/>
          <p14:tracePt t="403433" x="614363" y="2085975"/>
          <p14:tracePt t="403441" x="622300" y="2085975"/>
          <p14:tracePt t="403449" x="657225" y="2085975"/>
          <p14:tracePt t="403462" x="665163" y="2085975"/>
          <p14:tracePt t="403478" x="685800" y="2085975"/>
          <p14:tracePt t="403495" x="708025" y="2085975"/>
          <p14:tracePt t="403511" x="742950" y="2085975"/>
          <p14:tracePt t="403511" x="750888" y="2085975"/>
          <p14:tracePt t="403529" x="785813" y="2108200"/>
          <p14:tracePt t="403545" x="793750" y="2108200"/>
          <p14:tracePt t="403561" x="814388" y="2108200"/>
          <p14:tracePt t="403578" x="822325" y="2108200"/>
          <p14:tracePt t="403594" x="850900" y="2108200"/>
          <p14:tracePt t="403611" x="871538" y="2108200"/>
          <p14:tracePt t="403627" x="885825" y="2108200"/>
          <p14:tracePt t="403644" x="900113" y="2100263"/>
          <p14:tracePt t="403661" x="908050" y="2093913"/>
          <p14:tracePt t="403678" x="922338" y="2071688"/>
          <p14:tracePt t="403694" x="942975" y="2057400"/>
          <p14:tracePt t="403711" x="950913" y="2022475"/>
          <p14:tracePt t="403727" x="971550" y="1979613"/>
          <p14:tracePt t="403768" x="971550" y="1943100"/>
          <p14:tracePt t="403777" x="985838" y="1922463"/>
          <p14:tracePt t="403784" x="993775" y="1879600"/>
          <p14:tracePt t="403794" x="993775" y="1857375"/>
          <p14:tracePt t="403810" x="1000125" y="1843088"/>
          <p14:tracePt t="403828" x="1000125" y="1822450"/>
          <p14:tracePt t="403844" x="1000125" y="1814513"/>
          <p14:tracePt t="403929" x="1000125" y="1808163"/>
          <p14:tracePt t="403935" x="993775" y="1800225"/>
          <p14:tracePt t="403945" x="985838" y="1800225"/>
          <p14:tracePt t="403945" x="971550" y="1800225"/>
          <p14:tracePt t="403961" x="950913" y="1800225"/>
          <p14:tracePt t="403978" x="914400" y="1800225"/>
          <p14:tracePt t="403994" x="900113" y="1800225"/>
          <p14:tracePt t="404011" x="879475" y="1800225"/>
          <p14:tracePt t="404027" x="865188" y="1800225"/>
          <p14:tracePt t="404044" x="857250" y="1800225"/>
          <p14:tracePt t="404061" x="836613" y="1800225"/>
          <p14:tracePt t="404077" x="814388" y="1800225"/>
          <p14:tracePt t="404094" x="793750" y="1800225"/>
          <p14:tracePt t="404111" x="779463" y="1800225"/>
          <p14:tracePt t="404128" x="765175" y="1800225"/>
          <p14:tracePt t="404144" x="757238" y="1800225"/>
          <p14:tracePt t="404161" x="750888" y="1800225"/>
          <p14:tracePt t="404178" x="742950" y="1800225"/>
          <p14:tracePt t="404194" x="728663" y="1800225"/>
          <p14:tracePt t="404210" x="714375" y="1800225"/>
          <p14:tracePt t="404227" x="708025" y="1800225"/>
          <p14:tracePt t="404243" x="679450" y="1800225"/>
          <p14:tracePt t="404260" x="665163" y="1828800"/>
          <p14:tracePt t="404277" x="657225" y="1857375"/>
          <p14:tracePt t="404293" x="650875" y="1879600"/>
          <p14:tracePt t="404310" x="642938" y="1893888"/>
          <p14:tracePt t="404327" x="642938" y="1908175"/>
          <p14:tracePt t="404344" x="642938" y="1928813"/>
          <p14:tracePt t="404360" x="671513" y="1971675"/>
          <p14:tracePt t="404376" x="714375" y="1985963"/>
          <p14:tracePt t="404393" x="742950" y="1993900"/>
          <p14:tracePt t="404410" x="771525" y="1993900"/>
          <p14:tracePt t="404427" x="800100" y="1993900"/>
          <p14:tracePt t="404443" x="822325" y="1993900"/>
          <p14:tracePt t="404460" x="850900" y="1993900"/>
          <p14:tracePt t="404476" x="871538" y="1993900"/>
          <p14:tracePt t="404493" x="879475" y="1993900"/>
          <p14:tracePt t="404509" x="885825" y="1993900"/>
          <p14:tracePt t="404544" x="893763" y="1993900"/>
          <p14:tracePt t="404560" x="900113" y="1979613"/>
          <p14:tracePt t="404697" x="900113" y="1971675"/>
          <p14:tracePt t="404737" x="900113" y="1965325"/>
          <p14:tracePt t="404745" x="893763" y="1943100"/>
          <p14:tracePt t="404752" x="885825" y="1943100"/>
          <p14:tracePt t="404761" x="879475" y="1943100"/>
          <p14:tracePt t="404761" x="865188" y="1936750"/>
          <p14:tracePt t="404777" x="836613" y="1928813"/>
          <p14:tracePt t="404793" x="814388" y="1922463"/>
          <p14:tracePt t="404810" x="800100" y="1914525"/>
          <p14:tracePt t="404827" x="771525" y="1893888"/>
          <p14:tracePt t="404843" x="750888" y="1865313"/>
          <p14:tracePt t="404860" x="742950" y="1857375"/>
          <p14:tracePt t="404876" x="736600" y="1843088"/>
          <p14:tracePt t="404893" x="722313" y="1822450"/>
          <p14:tracePt t="404910" x="722313" y="1785938"/>
          <p14:tracePt t="404926" x="722313" y="1736725"/>
          <p14:tracePt t="404943" x="722313" y="1693863"/>
          <p14:tracePt t="404959" x="722313" y="1643063"/>
          <p14:tracePt t="404976" x="722313" y="1600200"/>
          <p14:tracePt t="404993" x="722313" y="1565275"/>
          <p14:tracePt t="405009" x="736600" y="1528763"/>
          <p14:tracePt t="405026" x="742950" y="1493838"/>
          <p14:tracePt t="405043" x="765175" y="1457325"/>
          <p14:tracePt t="405059" x="765175" y="1443038"/>
          <p14:tracePt t="405076" x="765175" y="1436688"/>
          <p14:tracePt t="405093" x="771525" y="1408113"/>
          <p14:tracePt t="405109" x="785813" y="1393825"/>
          <p14:tracePt t="405126" x="793750" y="1371600"/>
          <p14:tracePt t="405143" x="808038" y="1357313"/>
          <p14:tracePt t="405225" x="822325" y="1328738"/>
          <p14:tracePt t="405353" x="822325" y="1336675"/>
          <p14:tracePt t="405393" x="814388" y="1336675"/>
          <p14:tracePt t="405401" x="793750" y="1336675"/>
          <p14:tracePt t="405409" x="779463" y="1336675"/>
          <p14:tracePt t="405416" x="771525" y="1336675"/>
          <p14:tracePt t="405425" x="765175" y="1336675"/>
          <p14:tracePt t="405442" x="765175" y="1322388"/>
          <p14:tracePt t="405459" x="765175" y="1300163"/>
          <p14:tracePt t="405475" x="765175" y="1293813"/>
          <p14:tracePt t="405492" x="765175" y="1279525"/>
          <p14:tracePt t="405509" x="779463" y="1236663"/>
          <p14:tracePt t="405525" x="814388" y="1185863"/>
          <p14:tracePt t="405542" x="836613" y="1165225"/>
          <p14:tracePt t="405559" x="865188" y="1143000"/>
          <p14:tracePt t="405575" x="885825" y="1136650"/>
          <p14:tracePt t="405592" x="900113" y="1136650"/>
          <p14:tracePt t="405592" x="928688" y="1136650"/>
          <p14:tracePt t="405609" x="942975" y="1136650"/>
          <p14:tracePt t="405625" x="950913" y="1136650"/>
          <p14:tracePt t="405713" x="965200" y="1136650"/>
          <p14:tracePt t="405717" x="971550" y="1136650"/>
          <p14:tracePt t="405725" x="985838" y="1157288"/>
          <p14:tracePt t="405741" x="985838" y="1208088"/>
          <p14:tracePt t="405758" x="985838" y="1265238"/>
          <p14:tracePt t="405775" x="985838" y="1343025"/>
          <p14:tracePt t="405791" x="985838" y="1465263"/>
          <p14:tracePt t="405808" x="985838" y="1643063"/>
          <p14:tracePt t="405825" x="1000125" y="1800225"/>
          <p14:tracePt t="405841" x="1000125" y="1971675"/>
          <p14:tracePt t="405858" x="1000125" y="2193925"/>
          <p14:tracePt t="405875" x="1050925" y="2457450"/>
          <p14:tracePt t="405891" x="1093788" y="2722563"/>
          <p14:tracePt t="405908" x="1108075" y="2928938"/>
          <p14:tracePt t="405924" x="1136650" y="3122613"/>
          <p14:tracePt t="405941" x="1185863" y="3314700"/>
          <p14:tracePt t="405958" x="1222375" y="3465513"/>
          <p14:tracePt t="405974" x="1257300" y="3608388"/>
          <p14:tracePt t="405991" x="1300163" y="3771900"/>
          <p14:tracePt t="406007" x="1322388" y="3922713"/>
          <p14:tracePt t="406025" x="1357313" y="3979863"/>
          <p14:tracePt t="406041" x="1385888" y="4071938"/>
          <p14:tracePt t="406058" x="1414463" y="4129088"/>
          <p14:tracePt t="406074" x="1443038" y="4179888"/>
          <p14:tracePt t="406091" x="1465263" y="4222750"/>
          <p14:tracePt t="406107" x="1508125" y="4279900"/>
          <p14:tracePt t="406124" x="1536700" y="4300538"/>
          <p14:tracePt t="406141" x="1608138" y="4300538"/>
          <p14:tracePt t="406157" x="1714500" y="4300538"/>
          <p14:tracePt t="406174" x="1936750" y="4300538"/>
          <p14:tracePt t="406190" x="2365375" y="4243388"/>
          <p14:tracePt t="406190" x="2536825" y="4214813"/>
          <p14:tracePt t="406208" x="2708275" y="4186238"/>
          <p14:tracePt t="406224" x="3294063" y="4114800"/>
          <p14:tracePt t="406241" x="3622675" y="4057650"/>
          <p14:tracePt t="406257" x="3900488" y="3986213"/>
          <p14:tracePt t="406274" x="4114800" y="3922713"/>
          <p14:tracePt t="406291" x="4314825" y="3865563"/>
          <p14:tracePt t="406308" x="4494213" y="3829050"/>
          <p14:tracePt t="406324" x="4643438" y="3779838"/>
          <p14:tracePt t="406341" x="4772025" y="3729038"/>
          <p14:tracePt t="406358" x="4922838" y="3679825"/>
          <p14:tracePt t="406374" x="5051425" y="3614738"/>
          <p14:tracePt t="406390" x="5165725" y="3594100"/>
          <p14:tracePt t="406407" x="5237163" y="3565525"/>
          <p14:tracePt t="406423" x="5251450" y="3565525"/>
          <p14:tracePt t="406489" x="5257800" y="3557588"/>
          <p14:tracePt t="406545" x="5251450" y="3557588"/>
          <p14:tracePt t="406553" x="5151438" y="3586163"/>
          <p14:tracePt t="406561" x="5100638" y="3600450"/>
          <p14:tracePt t="406569" x="5037138" y="3636963"/>
          <p14:tracePt t="406574" x="4886325" y="3708400"/>
          <p14:tracePt t="406591" x="4622800" y="3822700"/>
          <p14:tracePt t="406607" x="4337050" y="3922713"/>
          <p14:tracePt t="406624" x="3914775" y="4065588"/>
          <p14:tracePt t="406641" x="3686175" y="4137025"/>
          <p14:tracePt t="406657" x="3471863" y="4186238"/>
          <p14:tracePt t="406674" x="3308350" y="4237038"/>
          <p14:tracePt t="406691" x="3165475" y="4257675"/>
          <p14:tracePt t="406707" x="3043238" y="4308475"/>
          <p14:tracePt t="406723" x="2957513" y="4329113"/>
          <p14:tracePt t="406740" x="2851150" y="4357688"/>
          <p14:tracePt t="406757" x="2714625" y="4371975"/>
          <p14:tracePt t="406774" x="2586038" y="4386263"/>
          <p14:tracePt t="406790" x="2493963" y="4386263"/>
          <p14:tracePt t="406808" x="2443163" y="4386263"/>
          <p14:tracePt t="406824" x="2400300" y="4386263"/>
          <p14:tracePt t="406824" x="2379663" y="4386263"/>
          <p14:tracePt t="406840" x="2336800" y="4365625"/>
          <p14:tracePt t="406856" x="2236788" y="4343400"/>
          <p14:tracePt t="406874" x="2185988" y="4337050"/>
          <p14:tracePt t="406890" x="2136775" y="4314825"/>
          <p14:tracePt t="406907" x="2093913" y="4314825"/>
          <p14:tracePt t="406923" x="2079625" y="4314825"/>
          <p14:tracePt t="406940" x="2057400" y="4300538"/>
          <p14:tracePt t="406957" x="2028825" y="4300538"/>
          <p14:tracePt t="406972" x="1985963" y="4300538"/>
          <p14:tracePt t="406990" x="1936750" y="4300538"/>
          <p14:tracePt t="407006" x="1922463" y="4294188"/>
          <p14:tracePt t="407023" x="1900238" y="4294188"/>
          <p14:tracePt t="407039" x="1879600" y="4286250"/>
          <p14:tracePt t="407039" x="1871663" y="4286250"/>
          <p14:tracePt t="407056" x="1843088" y="4271963"/>
          <p14:tracePt t="407072" x="1828800" y="4271963"/>
          <p14:tracePt t="407089" x="1822450" y="4271963"/>
          <p14:tracePt t="407106" x="1808163" y="4271963"/>
          <p14:tracePt t="407123" x="1793875" y="4265613"/>
          <p14:tracePt t="407139" x="1779588" y="4265613"/>
          <p14:tracePt t="407156" x="1751013" y="4265613"/>
          <p14:tracePt t="407172" x="1736725" y="4265613"/>
          <p14:tracePt t="407189" x="1708150" y="4265613"/>
          <p14:tracePt t="407206" x="1700213" y="4265613"/>
          <p14:tracePt t="407222" x="1671638" y="4265613"/>
          <p14:tracePt t="407239" x="1665288" y="4257675"/>
          <p14:tracePt t="407255" x="1614488" y="4229100"/>
          <p14:tracePt t="407272" x="1579563" y="4214813"/>
          <p14:tracePt t="407289" x="1571625" y="4214813"/>
          <p14:tracePt t="407305" x="1565275" y="4208463"/>
          <p14:tracePt t="407322" x="1557338" y="4194175"/>
          <p14:tracePt t="407338" x="1557338" y="4186238"/>
          <p14:tracePt t="407356" x="1557338" y="4151313"/>
          <p14:tracePt t="407373" x="1557338" y="4137025"/>
          <p14:tracePt t="407390" x="1557338" y="4114800"/>
          <p14:tracePt t="407406" x="1557338" y="4100513"/>
          <p14:tracePt t="407422" x="1557338" y="4079875"/>
          <p14:tracePt t="407439" x="1557338" y="4065588"/>
          <p14:tracePt t="407456" x="1557338" y="4043363"/>
          <p14:tracePt t="407473" x="1565275" y="4037013"/>
          <p14:tracePt t="407489" x="1622425" y="4037013"/>
          <p14:tracePt t="407506" x="1651000" y="4037013"/>
          <p14:tracePt t="407523" x="1671638" y="4037013"/>
          <p14:tracePt t="407539" x="1708150" y="4037013"/>
          <p14:tracePt t="407556" x="1728788" y="4037013"/>
          <p14:tracePt t="407572" x="1751013" y="4037013"/>
          <p14:tracePt t="407589" x="1779588" y="4037013"/>
          <p14:tracePt t="407606" x="1785938" y="4037013"/>
          <p14:tracePt t="407641" x="1793875" y="4037013"/>
          <p14:tracePt t="407657" x="1808163" y="4037013"/>
          <p14:tracePt t="407673" x="1814513" y="4037013"/>
          <p14:tracePt t="407673" x="1822450" y="4037013"/>
          <p14:tracePt t="407690" x="1836738" y="4051300"/>
          <p14:tracePt t="407706" x="1851025" y="4071938"/>
          <p14:tracePt t="407722" x="1857375" y="4108450"/>
          <p14:tracePt t="407739" x="1857375" y="4143375"/>
          <p14:tracePt t="407755" x="1857375" y="4165600"/>
          <p14:tracePt t="407772" x="1857375" y="4186238"/>
          <p14:tracePt t="407789" x="1836738" y="4222750"/>
          <p14:tracePt t="407806" x="1814513" y="4237038"/>
          <p14:tracePt t="407822" x="1808163" y="4237038"/>
          <p14:tracePt t="407839" x="1800225" y="4237038"/>
          <p14:tracePt t="407961" x="1808163" y="4237038"/>
          <p14:tracePt t="407969" x="1893888" y="4237038"/>
          <p14:tracePt t="407977" x="1979613" y="4208463"/>
          <p14:tracePt t="407982" x="2036763" y="4208463"/>
          <p14:tracePt t="407988" x="2193925" y="4171950"/>
          <p14:tracePt t="408005" x="2308225" y="4157663"/>
          <p14:tracePt t="408022" x="2400300" y="4151313"/>
          <p14:tracePt t="408038" x="2486025" y="4137025"/>
          <p14:tracePt t="408056" x="2543175" y="4108450"/>
          <p14:tracePt t="408071" x="2608263" y="4100513"/>
          <p14:tracePt t="408088" x="2786063" y="4037013"/>
          <p14:tracePt t="408105" x="2886075" y="3994150"/>
          <p14:tracePt t="408121" x="2965450" y="3971925"/>
          <p14:tracePt t="408138" x="3051175" y="3943350"/>
          <p14:tracePt t="408155" x="3094038" y="3937000"/>
          <p14:tracePt t="408172" x="3143250" y="3922713"/>
          <p14:tracePt t="408188" x="3200400" y="3908425"/>
          <p14:tracePt t="408205" x="3251200" y="3908425"/>
          <p14:tracePt t="408221" x="3322638" y="3908425"/>
          <p14:tracePt t="408238" x="3371850" y="3908425"/>
          <p14:tracePt t="408255" x="3451225" y="3908425"/>
          <p14:tracePt t="408271" x="3514725" y="3908425"/>
          <p14:tracePt t="408271" x="3543300" y="3908425"/>
          <p14:tracePt t="408289" x="3608388" y="3908425"/>
          <p14:tracePt t="408305" x="3700463" y="3894138"/>
          <p14:tracePt t="408322" x="3822700" y="3886200"/>
          <p14:tracePt t="408338" x="4086225" y="3829050"/>
          <p14:tracePt t="408355" x="4300538" y="3765550"/>
          <p14:tracePt t="408371" x="4479925" y="3700463"/>
          <p14:tracePt t="408388" x="4586288" y="3643313"/>
          <p14:tracePt t="408405" x="4629150" y="3614738"/>
          <p14:tracePt t="408421" x="4637088" y="3608388"/>
          <p14:tracePt t="408438" x="4643438" y="3600450"/>
          <p14:tracePt t="408505" x="4651375" y="3594100"/>
          <p14:tracePt t="408513" x="4665663" y="3594100"/>
          <p14:tracePt t="408521" x="4679950" y="3594100"/>
          <p14:tracePt t="408529" x="4722813" y="3594100"/>
          <p14:tracePt t="408538" x="4765675" y="3594100"/>
          <p14:tracePt t="408554" x="4800600" y="3594100"/>
          <p14:tracePt t="408571" x="4808538" y="3594100"/>
          <p14:tracePt t="408633" x="4814888" y="3594100"/>
          <p14:tracePt t="408641" x="4814888" y="3608388"/>
          <p14:tracePt t="408649" x="4814888" y="3636963"/>
          <p14:tracePt t="408654" x="4814888" y="3694113"/>
          <p14:tracePt t="408671" x="4786313" y="3736975"/>
          <p14:tracePt t="408671" x="4765675" y="3757613"/>
          <p14:tracePt t="408689" x="4737100" y="3786188"/>
          <p14:tracePt t="408704" x="4665663" y="3836988"/>
          <p14:tracePt t="408721" x="4643438" y="3851275"/>
          <p14:tracePt t="408738" x="4608513" y="3851275"/>
          <p14:tracePt t="408754" x="4543425" y="3851275"/>
          <p14:tracePt t="408771" x="4500563" y="3851275"/>
          <p14:tracePt t="408787" x="4465638" y="3851275"/>
          <p14:tracePt t="408805" x="4457700" y="3851275"/>
          <p14:tracePt t="408820" x="4443413" y="3851275"/>
          <p14:tracePt t="408837" x="4414838" y="3829050"/>
          <p14:tracePt t="408854" x="4414838" y="3786188"/>
          <p14:tracePt t="408870" x="4414838" y="3743325"/>
          <p14:tracePt t="408887" x="4414838" y="3722688"/>
          <p14:tracePt t="408903" x="4414838" y="3714750"/>
          <p14:tracePt t="409025" x="4379913" y="3714750"/>
          <p14:tracePt t="409033" x="4308475" y="3743325"/>
          <p14:tracePt t="409041" x="4271963" y="3743325"/>
          <p14:tracePt t="409049" x="4214813" y="3765550"/>
          <p14:tracePt t="409057" x="4022725" y="3779838"/>
          <p14:tracePt t="409071" x="3736975" y="3779838"/>
          <p14:tracePt t="409087" x="3408363" y="3779838"/>
          <p14:tracePt t="409104" x="3151188" y="3779838"/>
          <p14:tracePt t="409120" x="2886075" y="3743325"/>
          <p14:tracePt t="409137" x="2779713" y="3736975"/>
          <p14:tracePt t="409153" x="2708275" y="3714750"/>
          <p14:tracePt t="409170" x="2628900" y="3714750"/>
          <p14:tracePt t="409187" x="2551113" y="3708400"/>
          <p14:tracePt t="409203" x="2479675" y="3708400"/>
          <p14:tracePt t="409220" x="2400300" y="3708400"/>
          <p14:tracePt t="409236" x="2328863" y="3708400"/>
          <p14:tracePt t="409253" x="2251075" y="3708400"/>
          <p14:tracePt t="409270" x="2171700" y="3708400"/>
          <p14:tracePt t="409287" x="2079625" y="3708400"/>
          <p14:tracePt t="409303" x="2008188" y="3708400"/>
          <p14:tracePt t="409320" x="1908175" y="3708400"/>
          <p14:tracePt t="409337" x="1828800" y="3736975"/>
          <p14:tracePt t="409353" x="1765300" y="3736975"/>
          <p14:tracePt t="409370" x="1708150" y="3757613"/>
          <p14:tracePt t="409386" x="1651000" y="3757613"/>
          <p14:tracePt t="409403" x="1608138" y="3765550"/>
          <p14:tracePt t="409419" x="1565275" y="3779838"/>
          <p14:tracePt t="409436" x="1528763" y="3779838"/>
          <p14:tracePt t="409452" x="1514475" y="3786188"/>
          <p14:tracePt t="409488" x="1500188" y="3786188"/>
          <p14:tracePt t="409496" x="1493838" y="3786188"/>
          <p14:tracePt t="409503" x="1485900" y="3786188"/>
          <p14:tracePt t="409519" x="1457325" y="3786188"/>
          <p14:tracePt t="409536" x="1443038" y="3794125"/>
          <p14:tracePt t="409721" x="1443038" y="3800475"/>
          <p14:tracePt t="409729" x="1479550" y="3800475"/>
          <p14:tracePt t="409738" x="1493838" y="3800475"/>
          <p14:tracePt t="409752" x="1536700" y="3808413"/>
          <p14:tracePt t="409753" x="1571625" y="3829050"/>
          <p14:tracePt t="409770" x="1614488" y="3851275"/>
          <p14:tracePt t="409786" x="1636713" y="3865563"/>
          <p14:tracePt t="409803" x="1665288" y="3865563"/>
          <p14:tracePt t="409819" x="1679575" y="3871913"/>
          <p14:tracePt t="409836" x="1708150" y="3871913"/>
          <p14:tracePt t="409853" x="1765300" y="3894138"/>
          <p14:tracePt t="409869" x="1793875" y="3894138"/>
          <p14:tracePt t="409887" x="1828800" y="3894138"/>
          <p14:tracePt t="409902" x="1843088" y="3894138"/>
          <p14:tracePt t="409919" x="1865313" y="3894138"/>
          <p14:tracePt t="409936" x="1879600" y="3900488"/>
          <p14:tracePt t="409953" x="1900238" y="3900488"/>
          <p14:tracePt t="409969" x="1914525" y="3900488"/>
          <p14:tracePt t="409986" x="1951038" y="3900488"/>
          <p14:tracePt t="410002" x="1971675" y="3900488"/>
          <p14:tracePt t="410019" x="1993900" y="3900488"/>
          <p14:tracePt t="410036" x="2014538" y="3900488"/>
          <p14:tracePt t="410053" x="2028825" y="3900488"/>
          <p14:tracePt t="410137" x="2036763" y="3900488"/>
          <p14:tracePt t="410491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Lanes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8064251" cy="5111750"/>
          </a:xfrm>
        </p:spPr>
        <p:txBody>
          <a:bodyPr/>
          <a:lstStyle/>
          <a:p>
            <a:r>
              <a:rPr lang="en-US" sz="2400" dirty="0"/>
              <a:t>Element </a:t>
            </a:r>
            <a:r>
              <a:rPr lang="en-US" sz="2400" i="1" dirty="0"/>
              <a:t>n </a:t>
            </a:r>
            <a:r>
              <a:rPr lang="en-US" sz="2400" dirty="0"/>
              <a:t>of vector register </a:t>
            </a:r>
            <a:r>
              <a:rPr lang="en-US" sz="2400" i="1" dirty="0"/>
              <a:t>A </a:t>
            </a:r>
            <a:r>
              <a:rPr lang="en-US" sz="2400" dirty="0"/>
              <a:t>is “hardwired” to element </a:t>
            </a:r>
            <a:r>
              <a:rPr lang="en-US" sz="2400" i="1" dirty="0"/>
              <a:t>n</a:t>
            </a:r>
            <a:r>
              <a:rPr lang="en-US" sz="2400" dirty="0"/>
              <a:t> of vector register </a:t>
            </a:r>
            <a:r>
              <a:rPr lang="en-US" sz="2400" i="1" dirty="0"/>
              <a:t>B</a:t>
            </a:r>
          </a:p>
          <a:p>
            <a:pPr lvl="1"/>
            <a:r>
              <a:rPr lang="en-US" sz="2000" dirty="0"/>
              <a:t>Allows for multiple hardware lanes</a:t>
            </a: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842326" y="934844"/>
            <a:ext cx="223663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Vector Architectures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850" y="2315815"/>
            <a:ext cx="4392488" cy="392147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59052" y="2526585"/>
            <a:ext cx="4221202" cy="3499932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7323"/>
    </mc:Choice>
    <mc:Fallback>
      <p:transition spd="slow" advTm="257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212" x="742950" y="5680075"/>
          <p14:tracePt t="18302" x="757238" y="5680075"/>
          <p14:tracePt t="18334" x="765175" y="5680075"/>
          <p14:tracePt t="18334" x="0" y="0"/>
        </p14:tracePtLst>
        <p14:tracePtLst>
          <p14:tracePt t="18767" x="765175" y="5680075"/>
          <p14:tracePt t="19287" x="757238" y="5680075"/>
          <p14:tracePt t="19295" x="757238" y="5686425"/>
          <p14:tracePt t="19303" x="757238" y="5694363"/>
          <p14:tracePt t="19319" x="757238" y="5700713"/>
          <p14:tracePt t="19423" x="757238" y="5708650"/>
          <p14:tracePt t="19431" x="757238" y="5715000"/>
          <p14:tracePt t="19512" x="765175" y="5715000"/>
          <p14:tracePt t="19551" x="771525" y="5715000"/>
          <p14:tracePt t="19559" x="779463" y="5715000"/>
          <p14:tracePt t="19575" x="793750" y="5715000"/>
          <p14:tracePt t="19607" x="800100" y="5715000"/>
          <p14:tracePt t="19615" x="808038" y="5715000"/>
          <p14:tracePt t="19655" x="814388" y="5715000"/>
          <p14:tracePt t="19703" x="836613" y="5715000"/>
          <p14:tracePt t="19719" x="842963" y="5715000"/>
          <p14:tracePt t="19732" x="850900" y="5715000"/>
          <p14:tracePt t="19751" x="857250" y="5715000"/>
          <p14:tracePt t="19791" x="865188" y="5708650"/>
          <p14:tracePt t="19800" x="879475" y="5686425"/>
          <p14:tracePt t="19847" x="885825" y="5680075"/>
          <p14:tracePt t="19904" x="893763" y="5672138"/>
          <p14:tracePt t="19944" x="922338" y="5665788"/>
          <p14:tracePt t="19953" x="928688" y="5657850"/>
          <p14:tracePt t="19968" x="928688" y="5651500"/>
          <p14:tracePt t="19976" x="936625" y="5643563"/>
          <p14:tracePt t="19992" x="942975" y="5614988"/>
          <p14:tracePt t="20024" x="942975" y="5608638"/>
          <p14:tracePt t="20030" x="950913" y="5600700"/>
          <p14:tracePt t="20048" x="957263" y="5594350"/>
          <p14:tracePt t="20064" x="965200" y="5586413"/>
          <p14:tracePt t="20080" x="971550" y="5580063"/>
          <p14:tracePt t="20136" x="985838" y="5572125"/>
          <p14:tracePt t="20152" x="993775" y="5572125"/>
          <p14:tracePt t="20160" x="1000125" y="5565775"/>
          <p14:tracePt t="20192" x="1014413" y="5557838"/>
          <p14:tracePt t="20200" x="1036638" y="5551488"/>
          <p14:tracePt t="20208" x="1042988" y="5543550"/>
          <p14:tracePt t="20215" x="1050925" y="5529263"/>
          <p14:tracePt t="20227" x="1085850" y="5480050"/>
          <p14:tracePt t="20243" x="1122363" y="5443538"/>
          <p14:tracePt t="20261" x="1157288" y="5414963"/>
          <p14:tracePt t="20277" x="1179513" y="5386388"/>
          <p14:tracePt t="20294" x="1222375" y="5343525"/>
          <p14:tracePt t="20310" x="1236663" y="5308600"/>
          <p14:tracePt t="20327" x="1265238" y="5272088"/>
          <p14:tracePt t="20343" x="1271588" y="5243513"/>
          <p14:tracePt t="20360" x="1271588" y="5229225"/>
          <p14:tracePt t="20377" x="1271588" y="5208588"/>
          <p14:tracePt t="20393" x="1271588" y="5194300"/>
          <p14:tracePt t="20410" x="1271588" y="5172075"/>
          <p14:tracePt t="20426" x="1271588" y="5157788"/>
          <p14:tracePt t="20444" x="1271588" y="5114925"/>
          <p14:tracePt t="20460" x="1271588" y="5086350"/>
          <p14:tracePt t="20477" x="1271588" y="5043488"/>
          <p14:tracePt t="20493" x="1257300" y="4914900"/>
          <p14:tracePt t="20510" x="1228725" y="4743450"/>
          <p14:tracePt t="20528" x="1193800" y="4614863"/>
          <p14:tracePt t="20528" x="1179513" y="4537075"/>
          <p14:tracePt t="20544" x="1179513" y="4508500"/>
          <p14:tracePt t="20560" x="1179513" y="4471988"/>
          <p14:tracePt t="20577" x="1179513" y="4443413"/>
          <p14:tracePt t="20594" x="1179513" y="4379913"/>
          <p14:tracePt t="20610" x="1179513" y="4271963"/>
          <p14:tracePt t="20626" x="1165225" y="4151313"/>
          <p14:tracePt t="20643" x="1165225" y="4057650"/>
          <p14:tracePt t="20660" x="1165225" y="4014788"/>
          <p14:tracePt t="20676" x="1165225" y="4008438"/>
          <p14:tracePt t="20693" x="1157288" y="3971925"/>
          <p14:tracePt t="20710" x="1157288" y="3929063"/>
          <p14:tracePt t="20726" x="1128713" y="3851275"/>
          <p14:tracePt t="20726" x="1128713" y="3822700"/>
          <p14:tracePt t="20744" x="1128713" y="3779838"/>
          <p14:tracePt t="20759" x="1122363" y="3636963"/>
          <p14:tracePt t="20776" x="1122363" y="3571875"/>
          <p14:tracePt t="20793" x="1122363" y="3494088"/>
          <p14:tracePt t="20810" x="1122363" y="3429000"/>
          <p14:tracePt t="20826" x="1122363" y="3351213"/>
          <p14:tracePt t="20843" x="1122363" y="3286125"/>
          <p14:tracePt t="20860" x="1122363" y="3208338"/>
          <p14:tracePt t="20876" x="1122363" y="3151188"/>
          <p14:tracePt t="20893" x="1122363" y="3057525"/>
          <p14:tracePt t="20909" x="1122363" y="3008313"/>
          <p14:tracePt t="20926" x="1122363" y="2928938"/>
          <p14:tracePt t="20942" x="1122363" y="2871788"/>
          <p14:tracePt t="20942" x="1122363" y="2857500"/>
          <p14:tracePt t="20960" x="1122363" y="2794000"/>
          <p14:tracePt t="20976" x="1122363" y="2779713"/>
          <p14:tracePt t="20992" x="1122363" y="2751138"/>
          <p14:tracePt t="21009" x="1122363" y="2736850"/>
          <p14:tracePt t="21025" x="1122363" y="2728913"/>
          <p14:tracePt t="21043" x="1122363" y="2714625"/>
          <p14:tracePt t="21059" x="1108075" y="2693988"/>
          <p14:tracePt t="21076" x="1108075" y="2671763"/>
          <p14:tracePt t="21092" x="1108075" y="2665413"/>
          <p14:tracePt t="21109" x="1093788" y="2651125"/>
          <p14:tracePt t="21125" x="1085850" y="2643188"/>
          <p14:tracePt t="21175" x="1079500" y="2628900"/>
          <p14:tracePt t="21184" x="1071563" y="2622550"/>
          <p14:tracePt t="21191" x="1057275" y="2614613"/>
          <p14:tracePt t="21199" x="1042988" y="2600325"/>
          <p14:tracePt t="21208" x="1014413" y="2571750"/>
          <p14:tracePt t="21225" x="993775" y="2551113"/>
          <p14:tracePt t="21241" x="971550" y="2536825"/>
          <p14:tracePt t="21259" x="928688" y="2500313"/>
          <p14:tracePt t="21275" x="893763" y="2465388"/>
          <p14:tracePt t="21292" x="885825" y="2457450"/>
          <p14:tracePt t="21336" x="879475" y="2451100"/>
          <p14:tracePt t="21367" x="865188" y="2451100"/>
          <p14:tracePt t="21375" x="857250" y="2451100"/>
          <p14:tracePt t="21392" x="842963" y="2451100"/>
          <p14:tracePt t="21399" x="822325" y="2451100"/>
          <p14:tracePt t="21408" x="808038" y="2451100"/>
          <p14:tracePt t="21425" x="771525" y="2451100"/>
          <p14:tracePt t="21441" x="722313" y="2443163"/>
          <p14:tracePt t="21458" x="685800" y="2443163"/>
          <p14:tracePt t="21475" x="671513" y="2443163"/>
          <p14:tracePt t="21491" x="636588" y="2428875"/>
          <p14:tracePt t="21508" x="628650" y="2428875"/>
          <p14:tracePt t="21524" x="593725" y="2436813"/>
          <p14:tracePt t="21542" x="585788" y="2451100"/>
          <p14:tracePt t="21558" x="571500" y="2486025"/>
          <p14:tracePt t="21574" x="536575" y="2551113"/>
          <p14:tracePt t="21592" x="536575" y="2593975"/>
          <p14:tracePt t="21608" x="536575" y="2614613"/>
          <p14:tracePt t="21624" x="522288" y="2651125"/>
          <p14:tracePt t="21641" x="500063" y="2700338"/>
          <p14:tracePt t="21658" x="493713" y="2765425"/>
          <p14:tracePt t="21674" x="465138" y="2836863"/>
          <p14:tracePt t="21691" x="450850" y="2914650"/>
          <p14:tracePt t="21708" x="442913" y="3036888"/>
          <p14:tracePt t="21724" x="400050" y="3214688"/>
          <p14:tracePt t="21742" x="379413" y="3379788"/>
          <p14:tracePt t="21758" x="365125" y="3536950"/>
          <p14:tracePt t="21775" x="342900" y="3665538"/>
          <p14:tracePt t="21791" x="328613" y="3843338"/>
          <p14:tracePt t="21807" x="328613" y="3979863"/>
          <p14:tracePt t="21824" x="328613" y="4100513"/>
          <p14:tracePt t="21841" x="328613" y="4243388"/>
          <p14:tracePt t="21858" x="328613" y="4400550"/>
          <p14:tracePt t="21874" x="328613" y="4508500"/>
          <p14:tracePt t="21891" x="328613" y="4608513"/>
          <p14:tracePt t="21907" x="328613" y="4714875"/>
          <p14:tracePt t="21924" x="328613" y="4822825"/>
          <p14:tracePt t="21940" x="328613" y="4943475"/>
          <p14:tracePt t="21957" x="328613" y="5086350"/>
          <p14:tracePt t="21974" x="342900" y="5180013"/>
          <p14:tracePt t="21990" x="357188" y="5314950"/>
          <p14:tracePt t="22008" x="365125" y="5394325"/>
          <p14:tracePt t="22024" x="371475" y="5451475"/>
          <p14:tracePt t="22042" x="385763" y="5508625"/>
          <p14:tracePt t="22057" x="400050" y="5565775"/>
          <p14:tracePt t="22074" x="414338" y="5608638"/>
          <p14:tracePt t="22090" x="414338" y="5665788"/>
          <p14:tracePt t="22107" x="422275" y="5729288"/>
          <p14:tracePt t="22124" x="422275" y="5737225"/>
          <p14:tracePt t="22140" x="422275" y="5751513"/>
          <p14:tracePt t="22157" x="422275" y="5772150"/>
          <p14:tracePt t="22173" x="422275" y="5780088"/>
          <p14:tracePt t="22190" x="422275" y="5794375"/>
          <p14:tracePt t="22208" x="422275" y="5815013"/>
          <p14:tracePt t="22225" x="422275" y="5822950"/>
          <p14:tracePt t="22241" x="428625" y="5837238"/>
          <p14:tracePt t="22258" x="436563" y="5843588"/>
          <p14:tracePt t="22274" x="436563" y="5857875"/>
          <p14:tracePt t="22291" x="442913" y="5865813"/>
          <p14:tracePt t="22307" x="450850" y="5872163"/>
          <p14:tracePt t="22324" x="471488" y="5894388"/>
          <p14:tracePt t="22341" x="508000" y="5894388"/>
          <p14:tracePt t="22357" x="528638" y="5900738"/>
          <p14:tracePt t="22374" x="565150" y="5908675"/>
          <p14:tracePt t="22391" x="585788" y="5915025"/>
          <p14:tracePt t="22391" x="593725" y="5915025"/>
          <p14:tracePt t="22409" x="622300" y="5922963"/>
          <p14:tracePt t="22424" x="657225" y="5943600"/>
          <p14:tracePt t="22441" x="700088" y="5951538"/>
          <p14:tracePt t="22458" x="742950" y="5972175"/>
          <p14:tracePt t="22474" x="765175" y="5986463"/>
          <p14:tracePt t="22491" x="785813" y="5994400"/>
          <p14:tracePt t="22507" x="800100" y="5994400"/>
          <p14:tracePt t="22524" x="814388" y="6000750"/>
          <p14:tracePt t="22568" x="822325" y="6000750"/>
          <p14:tracePt t="22576" x="836613" y="6000750"/>
          <p14:tracePt t="22584" x="842963" y="6000750"/>
          <p14:tracePt t="22584" x="850900" y="6000750"/>
          <p14:tracePt t="22592" x="871538" y="6000750"/>
          <p14:tracePt t="22607" x="900113" y="6000750"/>
          <p14:tracePt t="22623" x="928688" y="6000750"/>
          <p14:tracePt t="22640" x="936625" y="6000750"/>
          <p14:tracePt t="22657" x="950913" y="6000750"/>
          <p14:tracePt t="22674" x="971550" y="6000750"/>
          <p14:tracePt t="22690" x="979488" y="5986463"/>
          <p14:tracePt t="22707" x="985838" y="5965825"/>
          <p14:tracePt t="22752" x="985838" y="5943600"/>
          <p14:tracePt t="22760" x="985838" y="5929313"/>
          <p14:tracePt t="22768" x="993775" y="5900738"/>
          <p14:tracePt t="22777" x="1000125" y="5880100"/>
          <p14:tracePt t="22790" x="1008063" y="5837238"/>
          <p14:tracePt t="22806" x="1022350" y="5765800"/>
          <p14:tracePt t="22806" x="1028700" y="5751513"/>
          <p14:tracePt t="22824" x="1071563" y="5665788"/>
          <p14:tracePt t="22840" x="1108075" y="5594350"/>
          <p14:tracePt t="22857" x="1122363" y="5551488"/>
          <p14:tracePt t="22873" x="1150938" y="5480050"/>
          <p14:tracePt t="22890" x="1171575" y="5422900"/>
          <p14:tracePt t="22906" x="1214438" y="5337175"/>
          <p14:tracePt t="22923" x="1236663" y="5243513"/>
          <p14:tracePt t="22940" x="1257300" y="5151438"/>
          <p14:tracePt t="22956" x="1285875" y="5051425"/>
          <p14:tracePt t="22973" x="1322388" y="4951413"/>
          <p14:tracePt t="22988" x="1343025" y="4843463"/>
          <p14:tracePt t="23006" x="1379538" y="4714875"/>
          <p14:tracePt t="23022" x="1393825" y="4608513"/>
          <p14:tracePt t="23022" x="1400175" y="4551363"/>
          <p14:tracePt t="23039" x="1422400" y="4465638"/>
          <p14:tracePt t="23055" x="1422400" y="4371975"/>
          <p14:tracePt t="23072" x="1422400" y="4286250"/>
          <p14:tracePt t="23088" x="1422400" y="4114800"/>
          <p14:tracePt t="23105" x="1422400" y="3908425"/>
          <p14:tracePt t="23122" x="1422400" y="3722688"/>
          <p14:tracePt t="23138" x="1422400" y="3529013"/>
          <p14:tracePt t="23155" x="1422400" y="3357563"/>
          <p14:tracePt t="23172" x="1422400" y="3214688"/>
          <p14:tracePt t="23188" x="1422400" y="3108325"/>
          <p14:tracePt t="23205" x="1422400" y="3036888"/>
          <p14:tracePt t="23222" x="1422400" y="2979738"/>
          <p14:tracePt t="23238" x="1422400" y="2871788"/>
          <p14:tracePt t="23255" x="1422400" y="2786063"/>
          <p14:tracePt t="23271" x="1408113" y="2693988"/>
          <p14:tracePt t="23288" x="1371600" y="2557463"/>
          <p14:tracePt t="23305" x="1350963" y="2465388"/>
          <p14:tracePt t="23321" x="1314450" y="2379663"/>
          <p14:tracePt t="23338" x="1271588" y="2265363"/>
          <p14:tracePt t="23355" x="1236663" y="2208213"/>
          <p14:tracePt t="23372" x="1179513" y="2128838"/>
          <p14:tracePt t="23388" x="1108075" y="2057400"/>
          <p14:tracePt t="23405" x="1050925" y="2008188"/>
          <p14:tracePt t="23422" x="1008063" y="2000250"/>
          <p14:tracePt t="23438" x="1000125" y="1993900"/>
          <p14:tracePt t="23455" x="985838" y="1985963"/>
          <p14:tracePt t="23471" x="979488" y="1985963"/>
          <p14:tracePt t="23488" x="965200" y="1979613"/>
          <p14:tracePt t="23504" x="928688" y="1979613"/>
          <p14:tracePt t="23522" x="900113" y="1979613"/>
          <p14:tracePt t="23538" x="828675" y="2000250"/>
          <p14:tracePt t="23554" x="742950" y="2065338"/>
          <p14:tracePt t="23572" x="650875" y="2143125"/>
          <p14:tracePt t="23587" x="593725" y="2243138"/>
          <p14:tracePt t="23605" x="542925" y="2408238"/>
          <p14:tracePt t="23621" x="479425" y="2657475"/>
          <p14:tracePt t="23638" x="407988" y="2886075"/>
          <p14:tracePt t="23654" x="293688" y="3308350"/>
          <p14:tracePt t="23671" x="265113" y="3600450"/>
          <p14:tracePt t="23688" x="228600" y="3894138"/>
          <p14:tracePt t="23705" x="228600" y="4251325"/>
          <p14:tracePt t="23721" x="257175" y="4543425"/>
          <p14:tracePt t="23737" x="357188" y="4865688"/>
          <p14:tracePt t="23754" x="400050" y="5086350"/>
          <p14:tracePt t="23770" x="465138" y="5286375"/>
          <p14:tracePt t="23787" x="500063" y="5414963"/>
          <p14:tracePt t="23804" x="514350" y="5543550"/>
          <p14:tracePt t="23821" x="528638" y="5629275"/>
          <p14:tracePt t="23837" x="536575" y="5694363"/>
          <p14:tracePt t="23837" x="542925" y="5700713"/>
          <p14:tracePt t="23855" x="542925" y="5743575"/>
          <p14:tracePt t="23871" x="542925" y="5765800"/>
          <p14:tracePt t="23918" x="550863" y="5772150"/>
          <p14:tracePt t="23918" x="579438" y="5772150"/>
          <p14:tracePt t="23934" x="593725" y="5772150"/>
          <p14:tracePt t="23942" x="650875" y="5757863"/>
          <p14:tracePt t="23958" x="665163" y="5751513"/>
          <p14:tracePt t="23964" x="685800" y="5743575"/>
          <p14:tracePt t="23970" x="800100" y="5672138"/>
          <p14:tracePt t="23987" x="908050" y="5580063"/>
          <p14:tracePt t="24004" x="1000125" y="5486400"/>
          <p14:tracePt t="24020" x="1050925" y="5386388"/>
          <p14:tracePt t="24036" x="1093788" y="5286375"/>
          <p14:tracePt t="24054" x="1114425" y="5200650"/>
          <p14:tracePt t="24070" x="1136650" y="5100638"/>
          <p14:tracePt t="24087" x="1136650" y="5043488"/>
          <p14:tracePt t="24103" x="1136650" y="5008563"/>
          <p14:tracePt t="24120" x="1136650" y="4986338"/>
          <p14:tracePt t="24136" x="1136650" y="4979988"/>
          <p14:tracePt t="24153" x="1143000" y="4972050"/>
          <p14:tracePt t="24206" x="1150938" y="4965700"/>
          <p14:tracePt t="24214" x="1165225" y="4965700"/>
          <p14:tracePt t="24222" x="1193800" y="4965700"/>
          <p14:tracePt t="24238" x="1208088" y="4965700"/>
          <p14:tracePt t="24246" x="1222375" y="4965700"/>
          <p14:tracePt t="24254" x="1243013" y="5014913"/>
          <p14:tracePt t="24269" x="1271588" y="5080000"/>
          <p14:tracePt t="24286" x="1271588" y="5165725"/>
          <p14:tracePt t="24303" x="1271588" y="5229225"/>
          <p14:tracePt t="24319" x="1265238" y="5322888"/>
          <p14:tracePt t="24336" x="1236663" y="5380038"/>
          <p14:tracePt t="24353" x="1222375" y="5414963"/>
          <p14:tracePt t="24369" x="1208088" y="5429250"/>
          <p14:tracePt t="24386" x="1171575" y="5451475"/>
          <p14:tracePt t="24431" x="1143000" y="5457825"/>
          <p14:tracePt t="24439" x="1128713" y="5457825"/>
          <p14:tracePt t="24439" x="1122363" y="5457825"/>
          <p14:tracePt t="24455" x="1093788" y="5465763"/>
          <p14:tracePt t="24472" x="1079500" y="5465763"/>
          <p14:tracePt t="24487" x="1036638" y="5465763"/>
          <p14:tracePt t="24488" x="965200" y="5465763"/>
          <p14:tracePt t="24503" x="900113" y="5465763"/>
          <p14:tracePt t="24521" x="822325" y="5465763"/>
          <p14:tracePt t="24537" x="800100" y="5465763"/>
          <p14:tracePt t="24553" x="785813" y="5465763"/>
          <p14:tracePt t="24570" x="771525" y="5465763"/>
          <p14:tracePt t="24586" x="742950" y="5465763"/>
          <p14:tracePt t="24604" x="722313" y="5465763"/>
          <p14:tracePt t="24619" x="679450" y="5465763"/>
          <p14:tracePt t="24636" x="636588" y="5465763"/>
          <p14:tracePt t="24653" x="622300" y="5457825"/>
          <p14:tracePt t="24670" x="614363" y="5451475"/>
          <p14:tracePt t="24686" x="585788" y="5414963"/>
          <p14:tracePt t="24703" x="571500" y="5400675"/>
          <p14:tracePt t="24720" x="565150" y="5394325"/>
          <p14:tracePt t="24736" x="565150" y="5380038"/>
          <p14:tracePt t="24753" x="565150" y="5365750"/>
          <p14:tracePt t="24769" x="565150" y="5351463"/>
          <p14:tracePt t="24786" x="565150" y="5337175"/>
          <p14:tracePt t="24803" x="579438" y="5300663"/>
          <p14:tracePt t="24819" x="585788" y="5280025"/>
          <p14:tracePt t="24836" x="593725" y="5251450"/>
          <p14:tracePt t="24852" x="622300" y="5222875"/>
          <p14:tracePt t="24869" x="636588" y="5200650"/>
          <p14:tracePt t="24886" x="657225" y="5165725"/>
          <p14:tracePt t="24903" x="671513" y="5151438"/>
          <p14:tracePt t="24919" x="685800" y="5137150"/>
          <p14:tracePt t="24936" x="693738" y="5137150"/>
          <p14:tracePt t="24952" x="700088" y="5137150"/>
          <p14:tracePt t="24999" x="714375" y="5122863"/>
          <p14:tracePt t="25015" x="722313" y="5122863"/>
          <p14:tracePt t="25047" x="728663" y="5122863"/>
          <p14:tracePt t="25055" x="742950" y="5122863"/>
          <p14:tracePt t="25063" x="779463" y="5122863"/>
          <p14:tracePt t="25071" x="785813" y="5122863"/>
          <p14:tracePt t="25086" x="814388" y="5122863"/>
          <p14:tracePt t="25102" x="871538" y="5137150"/>
          <p14:tracePt t="25119" x="893763" y="5137150"/>
          <p14:tracePt t="25135" x="914400" y="5143500"/>
          <p14:tracePt t="25152" x="936625" y="5143500"/>
          <p14:tracePt t="25169" x="957263" y="5143500"/>
          <p14:tracePt t="25185" x="979488" y="5143500"/>
          <p14:tracePt t="25202" x="993775" y="5143500"/>
          <p14:tracePt t="25219" x="1000125" y="5151438"/>
          <p14:tracePt t="25262" x="1014413" y="5157788"/>
          <p14:tracePt t="25271" x="1022350" y="5165725"/>
          <p14:tracePt t="25272" x="1022350" y="5172075"/>
          <p14:tracePt t="25285" x="1028700" y="5194300"/>
          <p14:tracePt t="25302" x="1028700" y="5222875"/>
          <p14:tracePt t="25319" x="1028700" y="5251450"/>
          <p14:tracePt t="25335" x="1028700" y="5272088"/>
          <p14:tracePt t="25352" x="1028700" y="5294313"/>
          <p14:tracePt t="25368" x="1028700" y="5314950"/>
          <p14:tracePt t="25385" x="1028700" y="5322888"/>
          <p14:tracePt t="25402" x="1022350" y="5343525"/>
          <p14:tracePt t="25419" x="1022350" y="5351463"/>
          <p14:tracePt t="25435" x="1014413" y="5357813"/>
          <p14:tracePt t="25452" x="1008063" y="5365750"/>
          <p14:tracePt t="25468" x="1008063" y="5372100"/>
          <p14:tracePt t="25511" x="1000125" y="5380038"/>
          <p14:tracePt t="25519" x="979488" y="5386388"/>
          <p14:tracePt t="25523" x="971550" y="5394325"/>
          <p14:tracePt t="25535" x="942975" y="5408613"/>
          <p14:tracePt t="25551" x="928688" y="5414963"/>
          <p14:tracePt t="25569" x="900113" y="5414963"/>
          <p14:tracePt t="25585" x="893763" y="5414963"/>
          <p14:tracePt t="25601" x="857250" y="5414963"/>
          <p14:tracePt t="25618" x="836613" y="5422900"/>
          <p14:tracePt t="25635" x="822325" y="5422900"/>
          <p14:tracePt t="25651" x="808038" y="5422900"/>
          <p14:tracePt t="25668" x="793750" y="5422900"/>
          <p14:tracePt t="25685" x="771525" y="5437188"/>
          <p14:tracePt t="25718" x="765175" y="5437188"/>
          <p14:tracePt t="25719" x="736600" y="5437188"/>
          <p14:tracePt t="25735" x="708025" y="5437188"/>
          <p14:tracePt t="25752" x="693738" y="5437188"/>
          <p14:tracePt t="25768" x="685800" y="5429250"/>
          <p14:tracePt t="25785" x="665163" y="5422900"/>
          <p14:tracePt t="25801" x="650875" y="5408613"/>
          <p14:tracePt t="25818" x="628650" y="5386388"/>
          <p14:tracePt t="25834" x="600075" y="5357813"/>
          <p14:tracePt t="25851" x="571500" y="5322888"/>
          <p14:tracePt t="25868" x="571500" y="5314950"/>
          <p14:tracePt t="25884" x="571500" y="5286375"/>
          <p14:tracePt t="25901" x="571500" y="5272088"/>
          <p14:tracePt t="25917" x="571500" y="5251450"/>
          <p14:tracePt t="25934" x="571500" y="5243513"/>
          <p14:tracePt t="25950" x="571500" y="5237163"/>
          <p14:tracePt t="25998" x="579438" y="5208588"/>
          <p14:tracePt t="26006" x="585788" y="5200650"/>
          <p14:tracePt t="26007" x="608013" y="5200650"/>
          <p14:tracePt t="26017" x="650875" y="5200650"/>
          <p14:tracePt t="26033" x="693738" y="5194300"/>
          <p14:tracePt t="26051" x="722313" y="5194300"/>
          <p14:tracePt t="26067" x="742950" y="5186363"/>
          <p14:tracePt t="26084" x="765175" y="5165725"/>
          <p14:tracePt t="26100" x="785813" y="5157788"/>
          <p14:tracePt t="26117" x="814388" y="5151438"/>
          <p14:tracePt t="26133" x="836613" y="5143500"/>
          <p14:tracePt t="26151" x="842963" y="5143500"/>
          <p14:tracePt t="26168" x="865188" y="5122863"/>
          <p14:tracePt t="26184" x="871538" y="5122863"/>
          <p14:tracePt t="26201" x="893763" y="5114925"/>
          <p14:tracePt t="26217" x="900113" y="5114925"/>
          <p14:tracePt t="26234" x="908050" y="5114925"/>
          <p14:tracePt t="26250" x="936625" y="5114925"/>
          <p14:tracePt t="26267" x="950913" y="5108575"/>
          <p14:tracePt t="26283" x="957263" y="5108575"/>
          <p14:tracePt t="26326" x="971550" y="5108575"/>
          <p14:tracePt t="26334" x="979488" y="5108575"/>
          <p14:tracePt t="26350" x="985838" y="5108575"/>
          <p14:tracePt t="26382" x="993775" y="5108575"/>
          <p14:tracePt t="26414" x="1014413" y="5108575"/>
          <p14:tracePt t="26430" x="1022350" y="5108575"/>
          <p14:tracePt t="26479" x="1028700" y="5108575"/>
          <p14:tracePt t="26495" x="1036638" y="5108575"/>
          <p14:tracePt t="26503" x="1050925" y="5108575"/>
          <p14:tracePt t="26567" x="1057275" y="5108575"/>
          <p14:tracePt t="26607" x="1065213" y="5108575"/>
          <p14:tracePt t="26639" x="1071563" y="5108575"/>
          <p14:tracePt t="26671" x="1079500" y="5114925"/>
          <p14:tracePt t="26687" x="1085850" y="5114925"/>
          <p14:tracePt t="26751" x="1093788" y="5114925"/>
          <p14:tracePt t="26759" x="1100138" y="5122863"/>
          <p14:tracePt t="26775" x="1108075" y="5129213"/>
          <p14:tracePt t="26785" x="1122363" y="5143500"/>
          <p14:tracePt t="26823" x="1143000" y="5151438"/>
          <p14:tracePt t="26895" x="1143000" y="5157788"/>
          <p14:tracePt t="26903" x="1143000" y="5165725"/>
          <p14:tracePt t="26923" x="1143000" y="5172075"/>
          <p14:tracePt t="26933" x="1143000" y="5186363"/>
          <p14:tracePt t="26967" x="1136650" y="5200650"/>
          <p14:tracePt t="26970" x="1128713" y="5208588"/>
          <p14:tracePt t="26991" x="1122363" y="5237163"/>
          <p14:tracePt t="26995" x="1114425" y="5243513"/>
          <p14:tracePt t="27007" x="1100138" y="5257800"/>
          <p14:tracePt t="27016" x="1093788" y="5272088"/>
          <p14:tracePt t="27033" x="1085850" y="5280025"/>
          <p14:tracePt t="27050" x="1079500" y="5286375"/>
          <p14:tracePt t="27066" x="1057275" y="5314950"/>
          <p14:tracePt t="27083" x="1036638" y="5329238"/>
          <p14:tracePt t="27099" x="1028700" y="5337175"/>
          <p14:tracePt t="27116" x="1008063" y="5351463"/>
          <p14:tracePt t="27133" x="1000125" y="5357813"/>
          <p14:tracePt t="27149" x="993775" y="5357813"/>
          <p14:tracePt t="27166" x="979488" y="5357813"/>
          <p14:tracePt t="27182" x="942975" y="5357813"/>
          <p14:tracePt t="27200" x="908050" y="5357813"/>
          <p14:tracePt t="27216" x="893763" y="5357813"/>
          <p14:tracePt t="27233" x="865188" y="5357813"/>
          <p14:tracePt t="27249" x="850900" y="5351463"/>
          <p14:tracePt t="27266" x="822325" y="5343525"/>
          <p14:tracePt t="27282" x="800100" y="5337175"/>
          <p14:tracePt t="27299" x="779463" y="5314950"/>
          <p14:tracePt t="27335" x="765175" y="5308600"/>
          <p14:tracePt t="27341" x="757238" y="5308600"/>
          <p14:tracePt t="27349" x="736600" y="5300663"/>
          <p14:tracePt t="27382" x="728663" y="5294313"/>
          <p14:tracePt t="27383" x="700088" y="5280025"/>
          <p14:tracePt t="27399" x="657225" y="5257800"/>
          <p14:tracePt t="27416" x="650875" y="5222875"/>
          <p14:tracePt t="27432" x="650875" y="5186363"/>
          <p14:tracePt t="27448" x="650875" y="5157788"/>
          <p14:tracePt t="27465" x="650875" y="5143500"/>
          <p14:tracePt t="27481" x="650875" y="5137150"/>
          <p14:tracePt t="27525" x="650875" y="5129213"/>
          <p14:tracePt t="27542" x="665163" y="5129213"/>
          <p14:tracePt t="27550" x="679450" y="5129213"/>
          <p14:tracePt t="27558" x="693738" y="5129213"/>
          <p14:tracePt t="27565" x="742950" y="5129213"/>
          <p14:tracePt t="27582" x="785813" y="5129213"/>
          <p14:tracePt t="27598" x="836613" y="5108575"/>
          <p14:tracePt t="27615" x="871538" y="5108575"/>
          <p14:tracePt t="27631" x="879475" y="5108575"/>
          <p14:tracePt t="27648" x="900113" y="5108575"/>
          <p14:tracePt t="27664" x="914400" y="5108575"/>
          <p14:tracePt t="27681" x="936625" y="5108575"/>
          <p14:tracePt t="27726" x="942975" y="5108575"/>
          <p14:tracePt t="27775" x="957263" y="5108575"/>
          <p14:tracePt t="27823" x="965200" y="5108575"/>
          <p14:tracePt t="27831" x="971550" y="5114925"/>
          <p14:tracePt t="27847" x="979488" y="5122863"/>
          <p14:tracePt t="30159" x="993775" y="5122863"/>
          <p14:tracePt t="30224" x="993775" y="5114925"/>
          <p14:tracePt t="30432" x="1000125" y="5108575"/>
          <p14:tracePt t="30856" x="1000125" y="5100638"/>
          <p14:tracePt t="30864" x="1008063" y="5094288"/>
          <p14:tracePt t="30896" x="1014413" y="5086350"/>
          <p14:tracePt t="31216" x="1022350" y="5072063"/>
          <p14:tracePt t="31567" x="1022350" y="5065713"/>
          <p14:tracePt t="31573" x="1014413" y="5065713"/>
          <p14:tracePt t="31576" x="993775" y="5065713"/>
          <p14:tracePt t="31593" x="971550" y="5065713"/>
          <p14:tracePt t="31610" x="942975" y="5065713"/>
          <p14:tracePt t="31627" x="936625" y="5057775"/>
          <p14:tracePt t="31680" x="928688" y="5057775"/>
          <p14:tracePt t="31686" x="914400" y="5051425"/>
          <p14:tracePt t="31695" x="900113" y="5051425"/>
          <p14:tracePt t="31703" x="879475" y="5029200"/>
          <p14:tracePt t="31726" x="857250" y="5022850"/>
          <p14:tracePt t="31726" x="850900" y="5022850"/>
          <p14:tracePt t="31727" x="814388" y="5008563"/>
          <p14:tracePt t="31743" x="779463" y="5000625"/>
          <p14:tracePt t="31760" x="771525" y="4994275"/>
          <p14:tracePt t="31799" x="765175" y="4986338"/>
          <p14:tracePt t="31800" x="736600" y="4979988"/>
          <p14:tracePt t="31810" x="728663" y="4979988"/>
          <p14:tracePt t="31826" x="708025" y="4965700"/>
          <p14:tracePt t="31872" x="693738" y="4951413"/>
          <p14:tracePt t="31879" x="685800" y="4943475"/>
          <p14:tracePt t="31928" x="679450" y="4937125"/>
          <p14:tracePt t="32008" x="671513" y="4937125"/>
          <p14:tracePt t="32152" x="665163" y="4929188"/>
          <p14:tracePt t="32168" x="665163" y="4922838"/>
          <p14:tracePt t="32184" x="665163" y="4914900"/>
          <p14:tracePt t="32192" x="665163" y="4908550"/>
          <p14:tracePt t="32200" x="665163" y="4886325"/>
          <p14:tracePt t="32210" x="665163" y="4857750"/>
          <p14:tracePt t="32226" x="665163" y="4814888"/>
          <p14:tracePt t="32244" x="665163" y="4772025"/>
          <p14:tracePt t="32260" x="671513" y="4729163"/>
          <p14:tracePt t="32276" x="679450" y="4657725"/>
          <p14:tracePt t="32293" x="700088" y="4637088"/>
          <p14:tracePt t="32310" x="700088" y="4594225"/>
          <p14:tracePt t="32327" x="700088" y="4551363"/>
          <p14:tracePt t="32343" x="700088" y="4486275"/>
          <p14:tracePt t="32360" x="700088" y="4437063"/>
          <p14:tracePt t="32376" x="700088" y="4379913"/>
          <p14:tracePt t="32393" x="700088" y="4337050"/>
          <p14:tracePt t="32409" x="700088" y="4279900"/>
          <p14:tracePt t="32426" x="700088" y="4214813"/>
          <p14:tracePt t="32443" x="700088" y="4157663"/>
          <p14:tracePt t="32459" x="700088" y="4114800"/>
          <p14:tracePt t="32477" x="700088" y="4051300"/>
          <p14:tracePt t="32492" x="700088" y="3957638"/>
          <p14:tracePt t="32510" x="700088" y="3871913"/>
          <p14:tracePt t="32526" x="700088" y="3779838"/>
          <p14:tracePt t="32526" x="700088" y="3751263"/>
          <p14:tracePt t="32544" x="700088" y="3700463"/>
          <p14:tracePt t="32559" x="679450" y="3565525"/>
          <p14:tracePt t="32576" x="657225" y="3436938"/>
          <p14:tracePt t="32592" x="642938" y="3328988"/>
          <p14:tracePt t="32609" x="636588" y="3236913"/>
          <p14:tracePt t="32626" x="622300" y="3179763"/>
          <p14:tracePt t="32642" x="600075" y="3100388"/>
          <p14:tracePt t="32659" x="593725" y="3051175"/>
          <p14:tracePt t="32675" x="593725" y="2957513"/>
          <p14:tracePt t="32692" x="585788" y="2879725"/>
          <p14:tracePt t="32709" x="571500" y="2800350"/>
          <p14:tracePt t="32726" x="550863" y="2728913"/>
          <p14:tracePt t="32742" x="542925" y="2657475"/>
          <p14:tracePt t="32759" x="542925" y="2608263"/>
          <p14:tracePt t="32759" x="536575" y="2586038"/>
          <p14:tracePt t="32776" x="536575" y="2557463"/>
          <p14:tracePt t="32792" x="536575" y="2551113"/>
          <p14:tracePt t="32904" x="528638" y="2543175"/>
          <p14:tracePt t="32912" x="522288" y="2543175"/>
          <p14:tracePt t="32913" x="500063" y="2557463"/>
          <p14:tracePt t="32925" x="493713" y="2665413"/>
          <p14:tracePt t="32942" x="493713" y="2808288"/>
          <p14:tracePt t="32959" x="493713" y="2979738"/>
          <p14:tracePt t="32975" x="522288" y="3165475"/>
          <p14:tracePt t="32993" x="528638" y="3279775"/>
          <p14:tracePt t="33009" x="528638" y="3414713"/>
          <p14:tracePt t="33025" x="528638" y="3536950"/>
          <p14:tracePt t="33042" x="528638" y="3643313"/>
          <p14:tracePt t="33059" x="514350" y="3757613"/>
          <p14:tracePt t="33075" x="493713" y="3822700"/>
          <p14:tracePt t="33092" x="485775" y="3929063"/>
          <p14:tracePt t="33109" x="465138" y="4008438"/>
          <p14:tracePt t="33125" x="457200" y="4065588"/>
          <p14:tracePt t="33142" x="457200" y="4108450"/>
          <p14:tracePt t="33158" x="457200" y="4157663"/>
          <p14:tracePt t="33175" x="465138" y="4229100"/>
          <p14:tracePt t="33192" x="465138" y="4279900"/>
          <p14:tracePt t="33209" x="465138" y="4337050"/>
          <p14:tracePt t="33225" x="465138" y="4379913"/>
          <p14:tracePt t="33242" x="465138" y="4422775"/>
          <p14:tracePt t="33258" x="465138" y="4479925"/>
          <p14:tracePt t="33275" x="465138" y="4522788"/>
          <p14:tracePt t="33292" x="465138" y="4565650"/>
          <p14:tracePt t="33308" x="465138" y="4629150"/>
          <p14:tracePt t="33325" x="465138" y="4651375"/>
          <p14:tracePt t="33341" x="465138" y="4700588"/>
          <p14:tracePt t="33358" x="465138" y="4722813"/>
          <p14:tracePt t="33374" x="465138" y="4765675"/>
          <p14:tracePt t="33392" x="465138" y="4779963"/>
          <p14:tracePt t="33488" x="465138" y="4786313"/>
          <p14:tracePt t="33496" x="471488" y="4786313"/>
          <p14:tracePt t="33504" x="485775" y="4786313"/>
          <p14:tracePt t="33508" x="522288" y="4657725"/>
          <p14:tracePt t="33524" x="536575" y="4500563"/>
          <p14:tracePt t="33541" x="571500" y="4322763"/>
          <p14:tracePt t="33558" x="571500" y="4129088"/>
          <p14:tracePt t="33574" x="593725" y="3957638"/>
          <p14:tracePt t="33574" x="593725" y="3900488"/>
          <p14:tracePt t="33592" x="593725" y="3765550"/>
          <p14:tracePt t="33608" x="593725" y="3622675"/>
          <p14:tracePt t="33624" x="593725" y="3529013"/>
          <p14:tracePt t="33641" x="593725" y="3451225"/>
          <p14:tracePt t="33658" x="593725" y="3400425"/>
          <p14:tracePt t="33674" x="593725" y="3322638"/>
          <p14:tracePt t="33691" x="593725" y="3251200"/>
          <p14:tracePt t="33707" x="571500" y="3186113"/>
          <p14:tracePt t="33724" x="571500" y="3128963"/>
          <p14:tracePt t="33741" x="565150" y="3086100"/>
          <p14:tracePt t="33757" x="565150" y="3043238"/>
          <p14:tracePt t="33774" x="557213" y="2971800"/>
          <p14:tracePt t="33790" x="550863" y="2928938"/>
          <p14:tracePt t="33790" x="536575" y="2879725"/>
          <p14:tracePt t="33808" x="514350" y="2808288"/>
          <p14:tracePt t="33824" x="514350" y="2765425"/>
          <p14:tracePt t="33841" x="508000" y="2736850"/>
          <p14:tracePt t="33857" x="508000" y="2722563"/>
          <p14:tracePt t="33968" x="508000" y="2765425"/>
          <p14:tracePt t="33976" x="508000" y="2886075"/>
          <p14:tracePt t="33990" x="508000" y="2957513"/>
          <p14:tracePt t="33991" x="493713" y="3151188"/>
          <p14:tracePt t="34007" x="493713" y="3457575"/>
          <p14:tracePt t="34024" x="500063" y="3651250"/>
          <p14:tracePt t="34040" x="542925" y="3865563"/>
          <p14:tracePt t="34057" x="622300" y="4094163"/>
          <p14:tracePt t="34073" x="693738" y="4322763"/>
          <p14:tracePt t="34090" x="728663" y="4471988"/>
          <p14:tracePt t="34107" x="765175" y="4637088"/>
          <p14:tracePt t="34123" x="785813" y="4729163"/>
          <p14:tracePt t="34140" x="793750" y="4794250"/>
          <p14:tracePt t="34156" x="808038" y="4843463"/>
          <p14:tracePt t="34174" x="836613" y="4908550"/>
          <p14:tracePt t="34190" x="842963" y="4951413"/>
          <p14:tracePt t="34206" x="850900" y="5014913"/>
          <p14:tracePt t="34224" x="865188" y="5057775"/>
          <p14:tracePt t="34240" x="885825" y="5094288"/>
          <p14:tracePt t="34256" x="908050" y="5151438"/>
          <p14:tracePt t="34273" x="936625" y="5180013"/>
          <p14:tracePt t="34290" x="971550" y="5208588"/>
          <p14:tracePt t="34306" x="979488" y="5208588"/>
          <p14:tracePt t="34323" x="1000125" y="5208588"/>
          <p14:tracePt t="34339" x="1028700" y="5194300"/>
          <p14:tracePt t="34356" x="1065213" y="5122863"/>
          <p14:tracePt t="34373" x="1085850" y="5029200"/>
          <p14:tracePt t="34389" x="1114425" y="4929188"/>
          <p14:tracePt t="34389" x="1114425" y="4879975"/>
          <p14:tracePt t="34408" x="1114425" y="4837113"/>
          <p14:tracePt t="34422" x="1114425" y="4722813"/>
          <p14:tracePt t="34440" x="1114425" y="4629150"/>
          <p14:tracePt t="34456" x="1114425" y="4557713"/>
          <p14:tracePt t="34473" x="1114425" y="4479925"/>
          <p14:tracePt t="34489" x="1114425" y="4414838"/>
          <p14:tracePt t="34506" x="1114425" y="4343400"/>
          <p14:tracePt t="34523" x="1114425" y="4294188"/>
          <p14:tracePt t="34539" x="1114425" y="4222750"/>
          <p14:tracePt t="34557" x="1114425" y="4179888"/>
          <p14:tracePt t="34572" x="1114425" y="4122738"/>
          <p14:tracePt t="34589" x="1114425" y="4057650"/>
          <p14:tracePt t="34606" x="1100138" y="3965575"/>
          <p14:tracePt t="34623" x="1093788" y="3879850"/>
          <p14:tracePt t="34639" x="1085850" y="3779838"/>
          <p14:tracePt t="34656" x="1065213" y="3714750"/>
          <p14:tracePt t="34672" x="1050925" y="3643313"/>
          <p14:tracePt t="34689" x="1042988" y="3565525"/>
          <p14:tracePt t="34705" x="1036638" y="3486150"/>
          <p14:tracePt t="34722" x="1014413" y="3394075"/>
          <p14:tracePt t="34739" x="1014413" y="3314700"/>
          <p14:tracePt t="34756" x="1000125" y="3251200"/>
          <p14:tracePt t="34773" x="993775" y="3186113"/>
          <p14:tracePt t="34789" x="985838" y="3136900"/>
          <p14:tracePt t="34806" x="985838" y="3071813"/>
          <p14:tracePt t="34823" x="985838" y="3008313"/>
          <p14:tracePt t="34839" x="985838" y="2922588"/>
          <p14:tracePt t="34857" x="985838" y="2900363"/>
          <p14:tracePt t="34872" x="985838" y="2857500"/>
          <p14:tracePt t="34889" x="985838" y="2822575"/>
          <p14:tracePt t="34906" x="985838" y="2794000"/>
          <p14:tracePt t="34923" x="985838" y="2757488"/>
          <p14:tracePt t="34939" x="993775" y="2722563"/>
          <p14:tracePt t="34956" x="1000125" y="2714625"/>
          <p14:tracePt t="34972" x="1000125" y="2708275"/>
          <p14:tracePt t="35032" x="1008063" y="2700338"/>
          <p14:tracePt t="35192" x="1008063" y="2714625"/>
          <p14:tracePt t="35200" x="1008063" y="2743200"/>
          <p14:tracePt t="35208" x="1008063" y="2765425"/>
          <p14:tracePt t="35214" x="1008063" y="2800350"/>
          <p14:tracePt t="35222" x="1008063" y="2894013"/>
          <p14:tracePt t="35239" x="1008063" y="2979738"/>
          <p14:tracePt t="35239" x="1008063" y="3036888"/>
          <p14:tracePt t="35256" x="1008063" y="3136900"/>
          <p14:tracePt t="35272" x="1008063" y="3243263"/>
          <p14:tracePt t="35289" x="1008063" y="3400425"/>
          <p14:tracePt t="35305" x="1008063" y="3543300"/>
          <p14:tracePt t="35321" x="1008063" y="3679825"/>
          <p14:tracePt t="35338" x="1008063" y="3836988"/>
          <p14:tracePt t="35355" x="1008063" y="3979863"/>
          <p14:tracePt t="35372" x="1000125" y="4086225"/>
          <p14:tracePt t="35388" x="993775" y="4179888"/>
          <p14:tracePt t="35405" x="985838" y="4271963"/>
          <p14:tracePt t="35421" x="971550" y="4351338"/>
          <p14:tracePt t="35438" x="950913" y="4479925"/>
          <p14:tracePt t="35454" x="914400" y="4637088"/>
          <p14:tracePt t="35471" x="885825" y="4751388"/>
          <p14:tracePt t="35488" x="879475" y="4843463"/>
          <p14:tracePt t="35504" x="865188" y="4922838"/>
          <p14:tracePt t="35522" x="836613" y="4994275"/>
          <p14:tracePt t="35538" x="828675" y="5029200"/>
          <p14:tracePt t="35556" x="822325" y="5057775"/>
          <p14:tracePt t="35571" x="814388" y="5080000"/>
          <p14:tracePt t="35588" x="793750" y="5100638"/>
          <p14:tracePt t="35604" x="785813" y="5122863"/>
          <p14:tracePt t="35621" x="779463" y="5122863"/>
          <p14:tracePt t="35637" x="765175" y="5129213"/>
          <p14:tracePt t="35654" x="750888" y="5129213"/>
          <p14:tracePt t="35671" x="742950" y="5129213"/>
          <p14:tracePt t="35687" x="722313" y="5129213"/>
          <p14:tracePt t="35704" x="714375" y="5129213"/>
          <p14:tracePt t="35721" x="685800" y="5129213"/>
          <p14:tracePt t="35738" x="679450" y="5129213"/>
          <p14:tracePt t="35754" x="665163" y="5122863"/>
          <p14:tracePt t="35772" x="657225" y="5114925"/>
          <p14:tracePt t="35788" x="642938" y="5086350"/>
          <p14:tracePt t="35805" x="628650" y="5072063"/>
          <p14:tracePt t="35821" x="622300" y="5065713"/>
          <p14:tracePt t="35856" x="600075" y="5057775"/>
          <p14:tracePt t="35872" x="593725" y="5051425"/>
          <p14:tracePt t="35873" x="579438" y="5037138"/>
          <p14:tracePt t="35888" x="571500" y="5029200"/>
          <p14:tracePt t="35904" x="557213" y="5014913"/>
          <p14:tracePt t="35922" x="550863" y="5000625"/>
          <p14:tracePt t="35938" x="542925" y="4972050"/>
          <p14:tracePt t="35954" x="522288" y="4943475"/>
          <p14:tracePt t="35971" x="508000" y="4908550"/>
          <p14:tracePt t="35988" x="500063" y="4865688"/>
          <p14:tracePt t="36005" x="479425" y="4814888"/>
          <p14:tracePt t="36021" x="471488" y="4772025"/>
          <p14:tracePt t="36038" x="465138" y="4729163"/>
          <p14:tracePt t="36054" x="450850" y="4679950"/>
          <p14:tracePt t="36071" x="436563" y="4637088"/>
          <p14:tracePt t="36087" x="436563" y="4594225"/>
          <p14:tracePt t="36105" x="428625" y="4551363"/>
          <p14:tracePt t="36121" x="428625" y="4529138"/>
          <p14:tracePt t="36137" x="414338" y="4486275"/>
          <p14:tracePt t="36154" x="414338" y="4451350"/>
          <p14:tracePt t="36170" x="414338" y="4394200"/>
          <p14:tracePt t="36188" x="407988" y="4329113"/>
          <p14:tracePt t="36204" x="407988" y="4251325"/>
          <p14:tracePt t="36221" x="385763" y="4186238"/>
          <p14:tracePt t="36237" x="379413" y="4108450"/>
          <p14:tracePt t="36254" x="371475" y="4051300"/>
          <p14:tracePt t="36270" x="371475" y="4014788"/>
          <p14:tracePt t="36287" x="371475" y="3965575"/>
          <p14:tracePt t="36304" x="371475" y="3929063"/>
          <p14:tracePt t="36320" x="371475" y="3879850"/>
          <p14:tracePt t="36337" x="371475" y="3822700"/>
          <p14:tracePt t="36353" x="371475" y="3743325"/>
          <p14:tracePt t="36370" x="371475" y="3694113"/>
          <p14:tracePt t="36387" x="379413" y="3643313"/>
          <p14:tracePt t="36403" x="379413" y="3614738"/>
          <p14:tracePt t="36420" x="379413" y="3565525"/>
          <p14:tracePt t="36437" x="379413" y="3536950"/>
          <p14:tracePt t="36453" x="379413" y="3479800"/>
          <p14:tracePt t="36470" x="379413" y="3436938"/>
          <p14:tracePt t="36487" x="379413" y="3394075"/>
          <p14:tracePt t="36503" x="379413" y="3351213"/>
          <p14:tracePt t="36520" x="379413" y="3328988"/>
          <p14:tracePt t="36536" x="379413" y="3308350"/>
          <p14:tracePt t="36554" x="379413" y="3271838"/>
          <p14:tracePt t="36570" x="379413" y="3228975"/>
          <p14:tracePt t="36587" x="379413" y="3200400"/>
          <p14:tracePt t="36603" x="371475" y="3171825"/>
          <p14:tracePt t="36620" x="365125" y="3136900"/>
          <p14:tracePt t="36636" x="365125" y="3108325"/>
          <p14:tracePt t="36653" x="365125" y="3065463"/>
          <p14:tracePt t="36670" x="342900" y="3028950"/>
          <p14:tracePt t="36686" x="342900" y="3000375"/>
          <p14:tracePt t="36703" x="336550" y="2971800"/>
          <p14:tracePt t="36720" x="336550" y="2965450"/>
          <p14:tracePt t="36736" x="336550" y="2936875"/>
          <p14:tracePt t="36753" x="336550" y="2922588"/>
          <p14:tracePt t="36769" x="336550" y="2894013"/>
          <p14:tracePt t="36786" x="336550" y="2871788"/>
          <p14:tracePt t="36803" x="336550" y="2857500"/>
          <p14:tracePt t="36820" x="336550" y="2828925"/>
          <p14:tracePt t="36836" x="336550" y="2822575"/>
          <p14:tracePt t="36853" x="336550" y="2814638"/>
          <p14:tracePt t="36869" x="336550" y="2794000"/>
          <p14:tracePt t="36886" x="342900" y="2779713"/>
          <p14:tracePt t="36903" x="350838" y="2751138"/>
          <p14:tracePt t="36919" x="365125" y="2728913"/>
          <p14:tracePt t="36936" x="379413" y="2693988"/>
          <p14:tracePt t="36952" x="385763" y="2671763"/>
          <p14:tracePt t="36969" x="393700" y="2657475"/>
          <p14:tracePt t="36986" x="400050" y="2651125"/>
          <p14:tracePt t="37002" x="414338" y="2636838"/>
          <p14:tracePt t="37019" x="422275" y="2628900"/>
          <p14:tracePt t="37036" x="428625" y="2600325"/>
          <p14:tracePt t="37052" x="457200" y="2579688"/>
          <p14:tracePt t="37070" x="485775" y="2543175"/>
          <p14:tracePt t="37085" x="500063" y="2522538"/>
          <p14:tracePt t="37102" x="508000" y="2514600"/>
          <p14:tracePt t="37119" x="514350" y="2508250"/>
          <p14:tracePt t="37159" x="522288" y="2500313"/>
          <p14:tracePt t="37173" x="528638" y="2493963"/>
          <p14:tracePt t="37231" x="536575" y="2479675"/>
          <p14:tracePt t="37303" x="550863" y="2479675"/>
          <p14:tracePt t="37311" x="565150" y="2479675"/>
          <p14:tracePt t="37319" x="571500" y="2486025"/>
          <p14:tracePt t="37335" x="600075" y="2500313"/>
          <p14:tracePt t="37336" x="614363" y="2508250"/>
          <p14:tracePt t="37352" x="622300" y="2514600"/>
          <p14:tracePt t="37369" x="642938" y="2522538"/>
          <p14:tracePt t="37385" x="657225" y="2536825"/>
          <p14:tracePt t="37401" x="693738" y="2551113"/>
          <p14:tracePt t="37418" x="700088" y="2557463"/>
          <p14:tracePt t="37435" x="714375" y="2571750"/>
          <p14:tracePt t="37480" x="722313" y="2579688"/>
          <p14:tracePt t="37487" x="728663" y="2586038"/>
          <p14:tracePt t="37495" x="736600" y="2593975"/>
          <p14:tracePt t="37503" x="742950" y="2622550"/>
          <p14:tracePt t="37518" x="757238" y="2628900"/>
          <p14:tracePt t="37535" x="771525" y="2643188"/>
          <p14:tracePt t="37553" x="779463" y="2651125"/>
          <p14:tracePt t="37568" x="779463" y="2665413"/>
          <p14:tracePt t="37585" x="793750" y="2708275"/>
          <p14:tracePt t="37601" x="793750" y="2728913"/>
          <p14:tracePt t="37618" x="808038" y="2765425"/>
          <p14:tracePt t="37635" x="814388" y="2786063"/>
          <p14:tracePt t="37651" x="814388" y="2814638"/>
          <p14:tracePt t="37668" x="814388" y="2857500"/>
          <p14:tracePt t="37684" x="814388" y="2886075"/>
          <p14:tracePt t="37702" x="828675" y="2951163"/>
          <p14:tracePt t="37718" x="828675" y="3008313"/>
          <p14:tracePt t="37734" x="836613" y="3079750"/>
          <p14:tracePt t="37752" x="842963" y="3136900"/>
          <p14:tracePt t="37768" x="857250" y="3179763"/>
          <p14:tracePt t="37784" x="857250" y="3228975"/>
          <p14:tracePt t="37801" x="865188" y="3279775"/>
          <p14:tracePt t="37818" x="865188" y="3314700"/>
          <p14:tracePt t="37834" x="865188" y="3343275"/>
          <p14:tracePt t="37851" x="865188" y="3379788"/>
          <p14:tracePt t="37868" x="865188" y="3394075"/>
          <p14:tracePt t="37884" x="865188" y="3443288"/>
          <p14:tracePt t="37901" x="865188" y="3486150"/>
          <p14:tracePt t="37918" x="865188" y="3557588"/>
          <p14:tracePt t="37935" x="865188" y="3608388"/>
          <p14:tracePt t="37951" x="865188" y="3671888"/>
          <p14:tracePt t="37968" x="865188" y="3700463"/>
          <p14:tracePt t="37984" x="865188" y="3751263"/>
          <p14:tracePt t="38001" x="865188" y="3794125"/>
          <p14:tracePt t="38017" x="865188" y="3843338"/>
          <p14:tracePt t="38035" x="865188" y="3894138"/>
          <p14:tracePt t="38051" x="865188" y="3943350"/>
          <p14:tracePt t="38067" x="865188" y="4014788"/>
          <p14:tracePt t="38084" x="842963" y="4108450"/>
          <p14:tracePt t="38101" x="808038" y="4179888"/>
          <p14:tracePt t="38117" x="800100" y="4222750"/>
          <p14:tracePt t="38134" x="793750" y="4265613"/>
          <p14:tracePt t="38151" x="765175" y="4357688"/>
          <p14:tracePt t="38167" x="742950" y="4414838"/>
          <p14:tracePt t="38184" x="736600" y="4471988"/>
          <p14:tracePt t="38200" x="714375" y="4529138"/>
          <p14:tracePt t="38217" x="708025" y="4551363"/>
          <p14:tracePt t="38234" x="700088" y="4586288"/>
          <p14:tracePt t="38250" x="700088" y="4614863"/>
          <p14:tracePt t="38267" x="693738" y="4629150"/>
          <p14:tracePt t="38283" x="671513" y="4665663"/>
          <p14:tracePt t="38300" x="665163" y="4708525"/>
          <p14:tracePt t="38317" x="650875" y="4751388"/>
          <p14:tracePt t="38334" x="650875" y="4772025"/>
          <p14:tracePt t="38351" x="650875" y="4800600"/>
          <p14:tracePt t="38368" x="642938" y="4829175"/>
          <p14:tracePt t="38385" x="628650" y="4857750"/>
          <p14:tracePt t="38401" x="628650" y="4872038"/>
          <p14:tracePt t="38418" x="628650" y="4879975"/>
          <p14:tracePt t="38434" x="622300" y="4894263"/>
          <p14:tracePt t="38451" x="622300" y="4900613"/>
          <p14:tracePt t="38504" x="614363" y="4908550"/>
          <p14:tracePt t="38568" x="579438" y="4886325"/>
          <p14:tracePt t="38576" x="565150" y="4851400"/>
          <p14:tracePt t="38584" x="557213" y="4808538"/>
          <p14:tracePt t="38584" x="528638" y="4737100"/>
          <p14:tracePt t="38601" x="522288" y="4679950"/>
          <p14:tracePt t="38602" x="508000" y="4500563"/>
          <p14:tracePt t="38617" x="471488" y="4322763"/>
          <p14:tracePt t="38634" x="442913" y="4129088"/>
          <p14:tracePt t="38651" x="428625" y="3937000"/>
          <p14:tracePt t="38667" x="400050" y="3729038"/>
          <p14:tracePt t="38684" x="393700" y="3586163"/>
          <p14:tracePt t="38700" x="393700" y="3465513"/>
          <p14:tracePt t="38717" x="393700" y="3386138"/>
          <p14:tracePt t="38733" x="393700" y="3308350"/>
          <p14:tracePt t="38751" x="393700" y="3251200"/>
          <p14:tracePt t="38766" x="393700" y="3179763"/>
          <p14:tracePt t="38766" x="393700" y="3157538"/>
          <p14:tracePt t="38784" x="400050" y="3065463"/>
          <p14:tracePt t="38800" x="428625" y="2965450"/>
          <p14:tracePt t="38817" x="450850" y="2886075"/>
          <p14:tracePt t="38833" x="457200" y="2794000"/>
          <p14:tracePt t="38850" x="471488" y="2751138"/>
          <p14:tracePt t="38866" x="479425" y="2714625"/>
          <p14:tracePt t="38883" x="493713" y="2679700"/>
          <p14:tracePt t="38900" x="493713" y="2671763"/>
          <p14:tracePt t="38916" x="514350" y="2636838"/>
          <p14:tracePt t="38933" x="536575" y="2622550"/>
          <p14:tracePt t="38949" x="542925" y="2614613"/>
          <p14:tracePt t="38966" x="550863" y="2614613"/>
          <p14:tracePt t="38983" x="571500" y="2614613"/>
          <p14:tracePt t="39000" x="585788" y="2628900"/>
          <p14:tracePt t="39016" x="600075" y="2686050"/>
          <p14:tracePt t="39032" x="622300" y="2751138"/>
          <p14:tracePt t="39050" x="636588" y="2808288"/>
          <p14:tracePt t="39066" x="636588" y="2900363"/>
          <p14:tracePt t="39083" x="636588" y="3036888"/>
          <p14:tracePt t="39099" x="636588" y="3236913"/>
          <p14:tracePt t="39116" x="657225" y="3465513"/>
          <p14:tracePt t="39132" x="685800" y="3694113"/>
          <p14:tracePt t="39149" x="700088" y="3865563"/>
          <p14:tracePt t="39166" x="708025" y="3994150"/>
          <p14:tracePt t="39182" x="750888" y="4179888"/>
          <p14:tracePt t="39199" x="750888" y="4329113"/>
          <p14:tracePt t="39216" x="771525" y="4457700"/>
          <p14:tracePt t="39232" x="785813" y="4551363"/>
          <p14:tracePt t="39249" x="822325" y="4622800"/>
          <p14:tracePt t="39267" x="865188" y="4708525"/>
          <p14:tracePt t="39283" x="900113" y="4779963"/>
          <p14:tracePt t="39300" x="928688" y="4822825"/>
          <p14:tracePt t="39315" x="957263" y="4857750"/>
          <p14:tracePt t="39332" x="993775" y="4908550"/>
          <p14:tracePt t="39349" x="1000125" y="4914900"/>
          <p14:tracePt t="39365" x="1022350" y="4943475"/>
          <p14:tracePt t="39383" x="1036638" y="4979988"/>
          <p14:tracePt t="39399" x="1042988" y="5008563"/>
          <p14:tracePt t="39416" x="1050925" y="5029200"/>
          <p14:tracePt t="39432" x="1057275" y="5057775"/>
          <p14:tracePt t="39449" x="1071563" y="5072063"/>
          <p14:tracePt t="39466" x="1079500" y="5080000"/>
          <p14:tracePt t="39483" x="1093788" y="5094288"/>
          <p14:tracePt t="39499" x="1122363" y="5094288"/>
          <p14:tracePt t="39516" x="1150938" y="5094288"/>
          <p14:tracePt t="39533" x="1171575" y="5094288"/>
          <p14:tracePt t="39550" x="1208088" y="5086350"/>
          <p14:tracePt t="39566" x="1222375" y="5014913"/>
          <p14:tracePt t="39583" x="1250950" y="4957763"/>
          <p14:tracePt t="39599" x="1271588" y="4865688"/>
          <p14:tracePt t="39615" x="1293813" y="4786313"/>
          <p14:tracePt t="39632" x="1308100" y="4700588"/>
          <p14:tracePt t="39648" x="1314450" y="4586288"/>
          <p14:tracePt t="39665" x="1328738" y="4508500"/>
          <p14:tracePt t="39682" x="1328738" y="4422775"/>
          <p14:tracePt t="39699" x="1328738" y="4343400"/>
          <p14:tracePt t="39717" x="1357313" y="4243388"/>
          <p14:tracePt t="39732" x="1357313" y="4179888"/>
          <p14:tracePt t="39749" x="1357313" y="4094163"/>
          <p14:tracePt t="39764" x="1357313" y="4008438"/>
          <p14:tracePt t="39783" x="1365250" y="3957638"/>
          <p14:tracePt t="39799" x="1365250" y="3922713"/>
          <p14:tracePt t="39816" x="1365250" y="3900488"/>
          <p14:tracePt t="39833" x="1365250" y="3879850"/>
          <p14:tracePt t="39849" x="1365250" y="3843338"/>
          <p14:tracePt t="39866" x="1365250" y="3822700"/>
          <p14:tracePt t="39882" x="1365250" y="3794125"/>
          <p14:tracePt t="39899" x="1365250" y="3757613"/>
          <p14:tracePt t="39915" x="1365250" y="3722688"/>
          <p14:tracePt t="39932" x="1365250" y="3700463"/>
          <p14:tracePt t="39949" x="1365250" y="3671888"/>
          <p14:tracePt t="39966" x="1357313" y="3643313"/>
          <p14:tracePt t="39982" x="1357313" y="3622675"/>
          <p14:tracePt t="39998" x="1350963" y="3551238"/>
          <p14:tracePt t="40016" x="1343025" y="3494088"/>
          <p14:tracePt t="40032" x="1343025" y="3443288"/>
          <p14:tracePt t="40049" x="1328738" y="3371850"/>
          <p14:tracePt t="40065" x="1328738" y="3322638"/>
          <p14:tracePt t="40083" x="1308100" y="3265488"/>
          <p14:tracePt t="40099" x="1308100" y="3194050"/>
          <p14:tracePt t="40115" x="1308100" y="3128963"/>
          <p14:tracePt t="40132" x="1308100" y="3065463"/>
          <p14:tracePt t="40148" x="1308100" y="2971800"/>
          <p14:tracePt t="40165" x="1308100" y="2922588"/>
          <p14:tracePt t="40182" x="1308100" y="2843213"/>
          <p14:tracePt t="40199" x="1308100" y="2779713"/>
          <p14:tracePt t="40215" x="1308100" y="2700338"/>
          <p14:tracePt t="40215" x="1308100" y="2671763"/>
          <p14:tracePt t="40232" x="1308100" y="2636838"/>
          <p14:tracePt t="40320" x="1300163" y="2628900"/>
          <p14:tracePt t="40336" x="1300163" y="2622550"/>
          <p14:tracePt t="40337" x="1300163" y="2614613"/>
          <p14:tracePt t="40348" x="1300163" y="2608263"/>
          <p14:tracePt t="40365" x="1300163" y="2579688"/>
          <p14:tracePt t="40400" x="1293813" y="2565400"/>
          <p14:tracePt t="40528" x="1279525" y="2565400"/>
          <p14:tracePt t="40536" x="1271588" y="2565400"/>
          <p14:tracePt t="40547" x="1265238" y="2565400"/>
          <p14:tracePt t="40548" x="1243013" y="2557463"/>
          <p14:tracePt t="40565" x="1222375" y="2551113"/>
          <p14:tracePt t="40581" x="1200150" y="2536825"/>
          <p14:tracePt t="40598" x="1185863" y="2528888"/>
          <p14:tracePt t="40614" x="1157288" y="2514600"/>
          <p14:tracePt t="40631" x="1136650" y="2508250"/>
          <p14:tracePt t="40631" x="1108075" y="2508250"/>
          <p14:tracePt t="40648" x="1085850" y="2493963"/>
          <p14:tracePt t="40664" x="1071563" y="2493963"/>
          <p14:tracePt t="40681" x="1057275" y="2493963"/>
          <p14:tracePt t="40697" x="1022350" y="2493963"/>
          <p14:tracePt t="40715" x="979488" y="2493963"/>
          <p14:tracePt t="40730" x="922338" y="2493963"/>
          <p14:tracePt t="40748" x="885825" y="2514600"/>
          <p14:tracePt t="40763" x="842963" y="2528888"/>
          <p14:tracePt t="40780" x="828675" y="2543175"/>
          <p14:tracePt t="40797" x="808038" y="2600325"/>
          <p14:tracePt t="40814" x="793750" y="2622550"/>
          <p14:tracePt t="40831" x="771525" y="2657475"/>
          <p14:tracePt t="40847" x="757238" y="2700338"/>
          <p14:tracePt t="40864" x="757238" y="2757488"/>
          <p14:tracePt t="40880" x="742950" y="2800350"/>
          <p14:tracePt t="40897" x="742950" y="2836863"/>
          <p14:tracePt t="40913" x="728663" y="2879725"/>
          <p14:tracePt t="40931" x="728663" y="2928938"/>
          <p14:tracePt t="40947" x="728663" y="3022600"/>
          <p14:tracePt t="40963" x="728663" y="3108325"/>
          <p14:tracePt t="40980" x="728663" y="3200400"/>
          <p14:tracePt t="40996" x="742950" y="3279775"/>
          <p14:tracePt t="41013" x="742950" y="3357563"/>
          <p14:tracePt t="41029" x="742950" y="3465513"/>
          <p14:tracePt t="41047" x="742950" y="3708400"/>
          <p14:tracePt t="41063" x="742950" y="3914775"/>
          <p14:tracePt t="41080" x="742950" y="4086225"/>
          <p14:tracePt t="41097" x="722313" y="4265613"/>
          <p14:tracePt t="41114" x="693738" y="4429125"/>
          <p14:tracePt t="41129" x="685800" y="4586288"/>
          <p14:tracePt t="41147" x="657225" y="4743450"/>
          <p14:tracePt t="41164" x="657225" y="4886325"/>
          <p14:tracePt t="41180" x="657225" y="4994275"/>
          <p14:tracePt t="41197" x="665163" y="5086350"/>
          <p14:tracePt t="41214" x="679450" y="5122863"/>
          <p14:tracePt t="41230" x="700088" y="5151438"/>
          <p14:tracePt t="41247" x="708025" y="5165725"/>
          <p14:tracePt t="41263" x="722313" y="5172075"/>
          <p14:tracePt t="41280" x="736600" y="5180013"/>
          <p14:tracePt t="41296" x="765175" y="5180013"/>
          <p14:tracePt t="41313" x="793750" y="5180013"/>
          <p14:tracePt t="41330" x="828675" y="5180013"/>
          <p14:tracePt t="41347" x="885825" y="5172075"/>
          <p14:tracePt t="41363" x="922338" y="5129213"/>
          <p14:tracePt t="41380" x="965200" y="5072063"/>
          <p14:tracePt t="41396" x="971550" y="5051425"/>
          <p14:tracePt t="41414" x="979488" y="5022850"/>
          <p14:tracePt t="41430" x="1000125" y="4972050"/>
          <p14:tracePt t="41446" x="1000125" y="4951413"/>
          <p14:tracePt t="41463" x="1008063" y="4937125"/>
          <p14:tracePt t="41480" x="1008063" y="4922838"/>
          <p14:tracePt t="41520" x="1008063" y="4914900"/>
          <p14:tracePt t="41525" x="1008063" y="4908550"/>
          <p14:tracePt t="41560" x="1008063" y="4900613"/>
          <p14:tracePt t="41576" x="1008063" y="4879975"/>
          <p14:tracePt t="41584" x="1008063" y="4872038"/>
          <p14:tracePt t="41592" x="965200" y="4851400"/>
          <p14:tracePt t="41601" x="942975" y="4851400"/>
          <p14:tracePt t="41613" x="879475" y="4822825"/>
          <p14:tracePt t="41629" x="842963" y="4814888"/>
          <p14:tracePt t="41647" x="800100" y="4786313"/>
          <p14:tracePt t="41662" x="785813" y="4779963"/>
          <p14:tracePt t="41704" x="765175" y="4772025"/>
          <p14:tracePt t="41710" x="757238" y="4757738"/>
          <p14:tracePt t="41712" x="736600" y="4737100"/>
          <p14:tracePt t="41729" x="728663" y="4729163"/>
          <p14:tracePt t="41791" x="722313" y="4722813"/>
          <p14:tracePt t="41799" x="714375" y="4722813"/>
          <p14:tracePt t="41807" x="708025" y="4722813"/>
          <p14:tracePt t="41821" x="700088" y="4722813"/>
          <p14:tracePt t="41829" x="693738" y="4714875"/>
          <p14:tracePt t="42135" x="693738" y="4722813"/>
          <p14:tracePt t="42143" x="714375" y="4743450"/>
          <p14:tracePt t="42184" x="722313" y="4743450"/>
          <p14:tracePt t="42191" x="779463" y="4757738"/>
          <p14:tracePt t="42200" x="785813" y="4757738"/>
          <p14:tracePt t="42212" x="822325" y="4772025"/>
          <p14:tracePt t="42229" x="857250" y="4786313"/>
          <p14:tracePt t="42245" x="885825" y="4794250"/>
          <p14:tracePt t="42262" x="914400" y="4808538"/>
          <p14:tracePt t="42279" x="965200" y="4814888"/>
          <p14:tracePt t="42295" x="1000125" y="4814888"/>
          <p14:tracePt t="42312" x="1014413" y="4822825"/>
          <p14:tracePt t="42328" x="1028700" y="4829175"/>
          <p14:tracePt t="42345" x="1042988" y="4829175"/>
          <p14:tracePt t="42362" x="1071563" y="4829175"/>
          <p14:tracePt t="42379" x="1085850" y="4829175"/>
          <p14:tracePt t="42395" x="1108075" y="4829175"/>
          <p14:tracePt t="42744" x="1114425" y="4822825"/>
          <p14:tracePt t="43671" x="1114425" y="4829175"/>
          <p14:tracePt t="43679" x="1114425" y="4843463"/>
          <p14:tracePt t="43680" x="1114425" y="4865688"/>
          <p14:tracePt t="43692" x="1114425" y="4886325"/>
          <p14:tracePt t="43710" x="1114425" y="4929188"/>
          <p14:tracePt t="43727" x="1093788" y="5008563"/>
          <p14:tracePt t="43743" x="1065213" y="5108575"/>
          <p14:tracePt t="43760" x="1050925" y="5143500"/>
          <p14:tracePt t="43776" x="1050925" y="5157788"/>
          <p14:tracePt t="43794" x="1042988" y="5165725"/>
          <p14:tracePt t="43848" x="1028700" y="5180013"/>
          <p14:tracePt t="43856" x="1022350" y="5186363"/>
          <p14:tracePt t="43872" x="1014413" y="5194300"/>
          <p14:tracePt t="43888" x="1008063" y="5200650"/>
          <p14:tracePt t="43896" x="993775" y="5214938"/>
          <p14:tracePt t="43910" x="979488" y="5229225"/>
          <p14:tracePt t="43926" x="950913" y="5251450"/>
          <p14:tracePt t="43943" x="908050" y="5272088"/>
          <p14:tracePt t="43959" x="865188" y="5286375"/>
          <p14:tracePt t="43976" x="836613" y="5308600"/>
          <p14:tracePt t="43993" x="808038" y="5314950"/>
          <p14:tracePt t="44009" x="742950" y="5322888"/>
          <p14:tracePt t="44026" x="685800" y="5322888"/>
          <p14:tracePt t="44043" x="657225" y="5322888"/>
          <p14:tracePt t="44060" x="650875" y="5322888"/>
          <p14:tracePt t="44076" x="636588" y="5322888"/>
          <p14:tracePt t="44093" x="608013" y="5322888"/>
          <p14:tracePt t="44109" x="565150" y="5280025"/>
          <p14:tracePt t="44126" x="557213" y="5222875"/>
          <p14:tracePt t="44142" x="557213" y="5180013"/>
          <p14:tracePt t="44159" x="557213" y="5137150"/>
          <p14:tracePt t="44176" x="571500" y="5114925"/>
          <p14:tracePt t="44192" x="642938" y="5072063"/>
          <p14:tracePt t="44209" x="685800" y="5065713"/>
          <p14:tracePt t="44226" x="714375" y="5065713"/>
          <p14:tracePt t="44242" x="757238" y="5043488"/>
          <p14:tracePt t="44259" x="785813" y="5043488"/>
          <p14:tracePt t="44275" x="793750" y="5037138"/>
          <p14:tracePt t="44292" x="808038" y="5029200"/>
          <p14:tracePt t="44309" x="822325" y="5022850"/>
          <p14:tracePt t="44325" x="828675" y="5022850"/>
          <p14:tracePt t="44342" x="842963" y="5008563"/>
          <p14:tracePt t="44359" x="857250" y="4994275"/>
          <p14:tracePt t="44375" x="900113" y="4951413"/>
          <p14:tracePt t="44392" x="914400" y="4914900"/>
          <p14:tracePt t="44409" x="922338" y="4886325"/>
          <p14:tracePt t="44426" x="942975" y="4865688"/>
          <p14:tracePt t="44442" x="950913" y="4829175"/>
          <p14:tracePt t="44459" x="957263" y="4808538"/>
          <p14:tracePt t="44475" x="957263" y="4794250"/>
          <p14:tracePt t="44492" x="993775" y="4743450"/>
          <p14:tracePt t="44509" x="1000125" y="4722813"/>
          <p14:tracePt t="44525" x="1014413" y="4694238"/>
          <p14:tracePt t="44543" x="1036638" y="4643438"/>
          <p14:tracePt t="44558" x="1057275" y="4629150"/>
          <p14:tracePt t="44575" x="1079500" y="4608513"/>
          <p14:tracePt t="44624" x="1085850" y="4600575"/>
          <p14:tracePt t="44668" x="1085850" y="4594225"/>
          <p14:tracePt t="44696" x="1085850" y="4586288"/>
          <p14:tracePt t="44704" x="1085850" y="4579938"/>
          <p14:tracePt t="44712" x="1065213" y="4572000"/>
          <p14:tracePt t="44719" x="1028700" y="4572000"/>
          <p14:tracePt t="44725" x="965200" y="4572000"/>
          <p14:tracePt t="44742" x="871538" y="4572000"/>
          <p14:tracePt t="44758" x="836613" y="4572000"/>
          <p14:tracePt t="44775" x="793750" y="4572000"/>
          <p14:tracePt t="44792" x="765175" y="4565650"/>
          <p14:tracePt t="44808" x="750888" y="4565650"/>
          <p14:tracePt t="44824" x="728663" y="4551363"/>
          <p14:tracePt t="44841" x="714375" y="4551363"/>
          <p14:tracePt t="44858" x="693738" y="4551363"/>
          <p14:tracePt t="44875" x="671513" y="4551363"/>
          <p14:tracePt t="44912" x="665163" y="4551363"/>
          <p14:tracePt t="45088" x="679450" y="4551363"/>
          <p14:tracePt t="45095" x="700088" y="4551363"/>
          <p14:tracePt t="45103" x="722313" y="4543425"/>
          <p14:tracePt t="45112" x="765175" y="4543425"/>
          <p14:tracePt t="45125" x="800100" y="4529138"/>
          <p14:tracePt t="45141" x="822325" y="4529138"/>
          <p14:tracePt t="45157" x="842963" y="4529138"/>
          <p14:tracePt t="45174" x="865188" y="4529138"/>
          <p14:tracePt t="45190" x="893763" y="4529138"/>
          <p14:tracePt t="45190" x="900113" y="4529138"/>
          <p14:tracePt t="45208" x="922338" y="4529138"/>
          <p14:tracePt t="45224" x="928688" y="4529138"/>
          <p14:tracePt t="45240" x="936625" y="4529138"/>
          <p14:tracePt t="45257" x="950913" y="4529138"/>
          <p14:tracePt t="45274" x="971550" y="4529138"/>
          <p14:tracePt t="45335" x="979488" y="4529138"/>
          <p14:tracePt t="45415" x="993775" y="4529138"/>
          <p14:tracePt t="45431" x="1000125" y="4522788"/>
          <p14:tracePt t="45471" x="1000125" y="4514850"/>
          <p14:tracePt t="45479" x="971550" y="4486275"/>
          <p14:tracePt t="45487" x="950913" y="4479925"/>
          <p14:tracePt t="45495" x="893763" y="4457700"/>
          <p14:tracePt t="45507" x="857250" y="4451350"/>
          <p14:tracePt t="45524" x="828675" y="4443413"/>
          <p14:tracePt t="45541" x="808038" y="4437063"/>
          <p14:tracePt t="45558" x="765175" y="4408488"/>
          <p14:tracePt t="45574" x="742950" y="4394200"/>
          <p14:tracePt t="45589" x="714375" y="4386263"/>
          <p14:tracePt t="45606" x="685800" y="4351338"/>
          <p14:tracePt t="45624" x="642938" y="4329113"/>
          <p14:tracePt t="45640" x="622300" y="4314825"/>
          <p14:tracePt t="45657" x="614363" y="4308475"/>
          <p14:tracePt t="45674" x="614363" y="4300538"/>
          <p14:tracePt t="45691" x="600075" y="4294188"/>
          <p14:tracePt t="45864" x="614363" y="4279900"/>
          <p14:tracePt t="45872" x="679450" y="4279900"/>
          <p14:tracePt t="45880" x="708025" y="4279900"/>
          <p14:tracePt t="45888" x="722313" y="4279900"/>
          <p14:tracePt t="45896" x="765175" y="4279900"/>
          <p14:tracePt t="45907" x="808038" y="4271963"/>
          <p14:tracePt t="45923" x="857250" y="4271963"/>
          <p14:tracePt t="45940" x="900113" y="4251325"/>
          <p14:tracePt t="45957" x="942975" y="4251325"/>
          <p14:tracePt t="45973" x="979488" y="4243388"/>
          <p14:tracePt t="45990" x="985838" y="4243388"/>
          <p14:tracePt t="46006" x="1008063" y="4237038"/>
          <p14:tracePt t="46311" x="993775" y="4237038"/>
          <p14:tracePt t="46319" x="965200" y="4229100"/>
          <p14:tracePt t="46331" x="942975" y="4229100"/>
          <p14:tracePt t="46335" x="928688" y="4222750"/>
          <p14:tracePt t="46343" x="893763" y="4200525"/>
          <p14:tracePt t="46356" x="850900" y="4194175"/>
          <p14:tracePt t="46372" x="836613" y="4186238"/>
          <p14:tracePt t="46389" x="800100" y="4165600"/>
          <p14:tracePt t="46406" x="765175" y="4151313"/>
          <p14:tracePt t="46422" x="742950" y="4129088"/>
          <p14:tracePt t="46422" x="728663" y="4129088"/>
          <p14:tracePt t="46440" x="722313" y="4122738"/>
          <p14:tracePt t="46456" x="708025" y="4114800"/>
          <p14:tracePt t="46472" x="685800" y="4108450"/>
          <p14:tracePt t="46489" x="679450" y="4108450"/>
          <p14:tracePt t="46505" x="671513" y="4100513"/>
          <p14:tracePt t="46522" x="665163" y="4094163"/>
          <p14:tracePt t="46538" x="650875" y="4086225"/>
          <p14:tracePt t="46583" x="636588" y="4071938"/>
          <p14:tracePt t="46599" x="622300" y="4057650"/>
          <p14:tracePt t="46615" x="622300" y="4051300"/>
          <p14:tracePt t="46631" x="614363" y="4037013"/>
          <p14:tracePt t="46639" x="608013" y="4029075"/>
          <p14:tracePt t="46655" x="608013" y="4022725"/>
          <p14:tracePt t="46656" x="600075" y="4014788"/>
          <p14:tracePt t="46719" x="600075" y="4008438"/>
          <p14:tracePt t="46759" x="600075" y="4000500"/>
          <p14:tracePt t="46767" x="622300" y="3986213"/>
          <p14:tracePt t="46775" x="642938" y="3986213"/>
          <p14:tracePt t="46783" x="665163" y="3986213"/>
          <p14:tracePt t="46791" x="708025" y="3986213"/>
          <p14:tracePt t="46805" x="736600" y="3986213"/>
          <p14:tracePt t="46821" x="771525" y="3986213"/>
          <p14:tracePt t="46838" x="793750" y="3986213"/>
          <p14:tracePt t="46855" x="850900" y="3986213"/>
          <p14:tracePt t="46872" x="885825" y="3986213"/>
          <p14:tracePt t="46888" x="908050" y="3986213"/>
          <p14:tracePt t="46904" x="936625" y="3986213"/>
          <p14:tracePt t="46921" x="965200" y="3986213"/>
          <p14:tracePt t="46938" x="985838" y="3971925"/>
          <p14:tracePt t="46954" x="993775" y="3971925"/>
          <p14:tracePt t="46971" x="1008063" y="3965575"/>
          <p14:tracePt t="46988" x="1036638" y="3929063"/>
          <p14:tracePt t="47005" x="1065213" y="3865563"/>
          <p14:tracePt t="47022" x="1065213" y="3829050"/>
          <p14:tracePt t="47039" x="1065213" y="3786188"/>
          <p14:tracePt t="47055" x="1065213" y="3722688"/>
          <p14:tracePt t="47072" x="1065213" y="3643313"/>
          <p14:tracePt t="47089" x="1093788" y="3471863"/>
          <p14:tracePt t="47106" x="1108075" y="3243263"/>
          <p14:tracePt t="47122" x="1108075" y="2986088"/>
          <p14:tracePt t="47139" x="1100138" y="2800350"/>
          <p14:tracePt t="47155" x="1065213" y="2728913"/>
          <p14:tracePt t="47172" x="1050925" y="2693988"/>
          <p14:tracePt t="47188" x="1028700" y="2651125"/>
          <p14:tracePt t="47205" x="1022350" y="2643188"/>
          <p14:tracePt t="47320" x="1014413" y="2636838"/>
          <p14:tracePt t="47330" x="1008063" y="2708275"/>
          <p14:tracePt t="47336" x="1000125" y="2736850"/>
          <p14:tracePt t="47344" x="985838" y="2828925"/>
          <p14:tracePt t="47355" x="979488" y="2971800"/>
          <p14:tracePt t="47371" x="979488" y="3128963"/>
          <p14:tracePt t="47388" x="965200" y="3271838"/>
          <p14:tracePt t="47404" x="965200" y="3408363"/>
          <p14:tracePt t="47421" x="950913" y="3565525"/>
          <p14:tracePt t="47438" x="950913" y="3708400"/>
          <p14:tracePt t="47455" x="950913" y="3829050"/>
          <p14:tracePt t="47471" x="950913" y="4037013"/>
          <p14:tracePt t="47488" x="950913" y="4194175"/>
          <p14:tracePt t="47504" x="950913" y="4371975"/>
          <p14:tracePt t="47521" x="950913" y="4557713"/>
          <p14:tracePt t="47537" x="985838" y="4722813"/>
          <p14:tracePt t="47554" x="993775" y="4843463"/>
          <p14:tracePt t="47570" x="1008063" y="4972050"/>
          <p14:tracePt t="47588" x="1014413" y="5037138"/>
          <p14:tracePt t="47603" x="1042988" y="5122863"/>
          <p14:tracePt t="47621" x="1057275" y="5165725"/>
          <p14:tracePt t="47637" x="1085850" y="5251450"/>
          <p14:tracePt t="47654" x="1100138" y="5294313"/>
          <p14:tracePt t="47670" x="1114425" y="5337175"/>
          <p14:tracePt t="47687" x="1128713" y="5357813"/>
          <p14:tracePt t="47704" x="1136650" y="5372100"/>
          <p14:tracePt t="47720" x="1136650" y="5380038"/>
          <p14:tracePt t="47737" x="1136650" y="5394325"/>
          <p14:tracePt t="47753" x="1136650" y="5429250"/>
          <p14:tracePt t="47770" x="1136650" y="5451475"/>
          <p14:tracePt t="47787" x="1136650" y="5472113"/>
          <p14:tracePt t="47803" x="1128713" y="5508625"/>
          <p14:tracePt t="47820" x="1050925" y="5529263"/>
          <p14:tracePt t="47837" x="936625" y="5551488"/>
          <p14:tracePt t="47854" x="857250" y="5565775"/>
          <p14:tracePt t="47871" x="779463" y="5572125"/>
          <p14:tracePt t="47871" x="742950" y="5572125"/>
          <p14:tracePt t="47888" x="636588" y="5580063"/>
          <p14:tracePt t="47904" x="579438" y="5600700"/>
          <p14:tracePt t="47921" x="550863" y="5600700"/>
          <p14:tracePt t="47937" x="536575" y="5600700"/>
          <p14:tracePt t="47954" x="508000" y="5600700"/>
          <p14:tracePt t="47970" x="485775" y="5600700"/>
          <p14:tracePt t="47987" x="442913" y="5572125"/>
          <p14:tracePt t="48003" x="400050" y="5486400"/>
          <p14:tracePt t="48020" x="371475" y="5429250"/>
          <p14:tracePt t="48037" x="350838" y="5372100"/>
          <p14:tracePt t="48053" x="328613" y="5300663"/>
          <p14:tracePt t="48070" x="328613" y="5229225"/>
          <p14:tracePt t="48087" x="328613" y="5137150"/>
          <p14:tracePt t="48105" x="328613" y="5080000"/>
          <p14:tracePt t="48120" x="357188" y="5022850"/>
          <p14:tracePt t="48137" x="400050" y="4965700"/>
          <p14:tracePt t="48153" x="428625" y="4929188"/>
          <p14:tracePt t="48170" x="500063" y="4908550"/>
          <p14:tracePt t="48187" x="585788" y="4886325"/>
          <p14:tracePt t="48203" x="665163" y="4879975"/>
          <p14:tracePt t="48220" x="736600" y="4879975"/>
          <p14:tracePt t="48236" x="785813" y="4879975"/>
          <p14:tracePt t="48253" x="842963" y="4879975"/>
          <p14:tracePt t="48269" x="900113" y="4879975"/>
          <p14:tracePt t="48286" x="950913" y="4879975"/>
          <p14:tracePt t="48303" x="1057275" y="4900613"/>
          <p14:tracePt t="48320" x="1114425" y="4908550"/>
          <p14:tracePt t="48336" x="1165225" y="4929188"/>
          <p14:tracePt t="48352" x="1193800" y="4937125"/>
          <p14:tracePt t="48369" x="1208088" y="4951413"/>
          <p14:tracePt t="48386" x="1250950" y="4986338"/>
          <p14:tracePt t="48404" x="1271588" y="5000625"/>
          <p14:tracePt t="48420" x="1285875" y="5014913"/>
          <p14:tracePt t="48437" x="1293813" y="5051425"/>
          <p14:tracePt t="48453" x="1300163" y="5086350"/>
          <p14:tracePt t="48469" x="1300163" y="5137150"/>
          <p14:tracePt t="48486" x="1300163" y="5180013"/>
          <p14:tracePt t="48503" x="1300163" y="5229225"/>
          <p14:tracePt t="48519" x="1300163" y="5280025"/>
          <p14:tracePt t="48536" x="1279525" y="5314950"/>
          <p14:tracePt t="48554" x="1257300" y="5337175"/>
          <p14:tracePt t="48569" x="1228725" y="5357813"/>
          <p14:tracePt t="48587" x="1185863" y="5380038"/>
          <p14:tracePt t="48603" x="1108075" y="5408613"/>
          <p14:tracePt t="48620" x="1071563" y="5408613"/>
          <p14:tracePt t="48636" x="1050925" y="5408613"/>
          <p14:tracePt t="48653" x="1022350" y="5408613"/>
          <p14:tracePt t="48669" x="985838" y="5408613"/>
          <p14:tracePt t="48686" x="942975" y="5408613"/>
          <p14:tracePt t="48703" x="922338" y="5400675"/>
          <p14:tracePt t="48719" x="871538" y="5372100"/>
          <p14:tracePt t="48736" x="857250" y="5357813"/>
          <p14:tracePt t="48753" x="822325" y="5337175"/>
          <p14:tracePt t="48769" x="793750" y="5314950"/>
          <p14:tracePt t="48785" x="771525" y="5300663"/>
          <p14:tracePt t="48802" x="765175" y="5294313"/>
          <p14:tracePt t="48819" x="757238" y="5294313"/>
          <p14:tracePt t="48835" x="722313" y="5280025"/>
          <p14:tracePt t="48852" x="708025" y="5265738"/>
          <p14:tracePt t="48868" x="671513" y="5237163"/>
          <p14:tracePt t="48885" x="650875" y="5214938"/>
          <p14:tracePt t="48902" x="628650" y="5194300"/>
          <p14:tracePt t="48919" x="608013" y="5172075"/>
          <p14:tracePt t="48935" x="600075" y="5151438"/>
          <p14:tracePt t="48952" x="600075" y="5122863"/>
          <p14:tracePt t="48968" x="600075" y="5108575"/>
          <p14:tracePt t="48985" x="600075" y="5080000"/>
          <p14:tracePt t="49001" x="600075" y="5065713"/>
          <p14:tracePt t="49018" x="600075" y="5051425"/>
          <p14:tracePt t="49035" x="600075" y="5037138"/>
          <p14:tracePt t="49051" x="608013" y="5029200"/>
          <p14:tracePt t="49069" x="628650" y="5022850"/>
          <p14:tracePt t="49085" x="650875" y="5000625"/>
          <p14:tracePt t="49102" x="679450" y="4994275"/>
          <p14:tracePt t="49119" x="728663" y="4986338"/>
          <p14:tracePt t="49136" x="757238" y="4986338"/>
          <p14:tracePt t="49152" x="793750" y="4972050"/>
          <p14:tracePt t="49169" x="814388" y="4972050"/>
          <p14:tracePt t="49185" x="836613" y="4972050"/>
          <p14:tracePt t="49202" x="871538" y="4972050"/>
          <p14:tracePt t="49219" x="885825" y="4972050"/>
          <p14:tracePt t="49235" x="893763" y="4972050"/>
          <p14:tracePt t="49252" x="914400" y="4972050"/>
          <p14:tracePt t="49269" x="922338" y="4972050"/>
          <p14:tracePt t="49285" x="928688" y="4972050"/>
          <p14:tracePt t="49302" x="942975" y="4972050"/>
          <p14:tracePt t="49319" x="950913" y="4972050"/>
          <p14:tracePt t="49335" x="965200" y="4972050"/>
          <p14:tracePt t="49376" x="985838" y="4972050"/>
          <p14:tracePt t="49384" x="993775" y="4972050"/>
          <p14:tracePt t="49395" x="1000125" y="4986338"/>
          <p14:tracePt t="49401" x="1014413" y="5008563"/>
          <p14:tracePt t="49418" x="1028700" y="5022850"/>
          <p14:tracePt t="49435" x="1036638" y="5037138"/>
          <p14:tracePt t="49480" x="1036638" y="5043488"/>
          <p14:tracePt t="49488" x="1042988" y="5065713"/>
          <p14:tracePt t="49520" x="1042988" y="5072063"/>
          <p14:tracePt t="49528" x="1050925" y="5080000"/>
          <p14:tracePt t="49528" x="1050925" y="5086350"/>
          <p14:tracePt t="49552" x="1050925" y="5094288"/>
          <p14:tracePt t="49560" x="1050925" y="5100638"/>
          <p14:tracePt t="49568" x="1050925" y="5108575"/>
          <p14:tracePt t="49581" x="1050925" y="5114925"/>
          <p14:tracePt t="49584" x="1050925" y="5137150"/>
          <p14:tracePt t="49601" x="1050925" y="5151438"/>
          <p14:tracePt t="49618" x="1050925" y="5165725"/>
          <p14:tracePt t="49634" x="1050925" y="5172075"/>
          <p14:tracePt t="49651" x="1036638" y="5194300"/>
          <p14:tracePt t="49711" x="1028700" y="5208588"/>
          <p14:tracePt t="49719" x="1028700" y="5214938"/>
          <p14:tracePt t="49727" x="1022350" y="5222875"/>
          <p14:tracePt t="49831" x="1014413" y="5229225"/>
          <p14:tracePt t="49839" x="1000125" y="5229225"/>
          <p14:tracePt t="49841" x="979488" y="5222875"/>
          <p14:tracePt t="49850" x="965200" y="5208588"/>
          <p14:tracePt t="49867" x="942975" y="5180013"/>
          <p14:tracePt t="49884" x="928688" y="5157788"/>
          <p14:tracePt t="49900" x="914400" y="5129213"/>
          <p14:tracePt t="49917" x="900113" y="5108575"/>
          <p14:tracePt t="49933" x="893763" y="5094288"/>
          <p14:tracePt t="49950" x="885825" y="5086350"/>
          <p14:tracePt t="49999" x="879475" y="5086350"/>
          <p14:tracePt t="50007" x="871538" y="5072063"/>
          <p14:tracePt t="50023" x="865188" y="5065713"/>
          <p14:tracePt t="50112" x="865188" y="5080000"/>
          <p14:tracePt t="50120" x="865188" y="5094288"/>
          <p14:tracePt t="50128" x="850900" y="5108575"/>
          <p14:tracePt t="50136" x="836613" y="5151438"/>
          <p14:tracePt t="50151" x="836613" y="5186363"/>
          <p14:tracePt t="50167" x="836613" y="5237163"/>
          <p14:tracePt t="50184" x="836613" y="5265738"/>
          <p14:tracePt t="50201" x="836613" y="5300663"/>
          <p14:tracePt t="50217" x="836613" y="5322888"/>
          <p14:tracePt t="50234" x="836613" y="5351463"/>
          <p14:tracePt t="50250" x="836613" y="5365750"/>
          <p14:tracePt t="50267" x="828675" y="5400675"/>
          <p14:tracePt t="50284" x="828675" y="5437188"/>
          <p14:tracePt t="50301" x="822325" y="5465763"/>
          <p14:tracePt t="50317" x="822325" y="5486400"/>
          <p14:tracePt t="50334" x="808038" y="5500688"/>
          <p14:tracePt t="50440" x="808038" y="5480050"/>
          <p14:tracePt t="50448" x="808038" y="5414963"/>
          <p14:tracePt t="50456" x="808038" y="5365750"/>
          <p14:tracePt t="50456" x="808038" y="5337175"/>
          <p14:tracePt t="50472" x="808038" y="5329238"/>
          <p14:tracePt t="50560" x="808038" y="5357813"/>
          <p14:tracePt t="50568" x="793750" y="5386388"/>
          <p14:tracePt t="50576" x="793750" y="5472113"/>
          <p14:tracePt t="50585" x="793750" y="5529263"/>
          <p14:tracePt t="50600" x="793750" y="5557838"/>
          <p14:tracePt t="50680" x="793750" y="5543550"/>
          <p14:tracePt t="50688" x="793750" y="5494338"/>
          <p14:tracePt t="50694" x="793750" y="5443538"/>
          <p14:tracePt t="50700" x="793750" y="5351463"/>
          <p14:tracePt t="50716" x="793750" y="5257800"/>
          <p14:tracePt t="50733" x="793750" y="5200650"/>
          <p14:tracePt t="50750" x="793750" y="5194300"/>
          <p14:tracePt t="50816" x="793750" y="5222875"/>
          <p14:tracePt t="50824" x="793750" y="5300663"/>
          <p14:tracePt t="50832" x="793750" y="5372100"/>
          <p14:tracePt t="50840" x="793750" y="5457825"/>
          <p14:tracePt t="50850" x="793750" y="5500688"/>
          <p14:tracePt t="50866" x="793750" y="5522913"/>
          <p14:tracePt t="50952" x="793750" y="5472113"/>
          <p14:tracePt t="50960" x="793750" y="5437188"/>
          <p14:tracePt t="50968" x="793750" y="5408613"/>
          <p14:tracePt t="50976" x="793750" y="5372100"/>
          <p14:tracePt t="50984" x="785813" y="5322888"/>
          <p14:tracePt t="51048" x="785813" y="5329238"/>
          <p14:tracePt t="51056" x="785813" y="5372100"/>
          <p14:tracePt t="51064" x="785813" y="5422900"/>
          <p14:tracePt t="51066" x="785813" y="5486400"/>
          <p14:tracePt t="51082" x="785813" y="5522913"/>
          <p14:tracePt t="51160" x="785813" y="5529263"/>
          <p14:tracePt t="51176" x="785813" y="5522913"/>
          <p14:tracePt t="51183" x="785813" y="5508625"/>
          <p14:tracePt t="51184" x="785813" y="5480050"/>
          <p14:tracePt t="51199" x="785813" y="5451475"/>
          <p14:tracePt t="51281" x="793750" y="5443538"/>
          <p14:tracePt t="51295" x="800100" y="5443538"/>
          <p14:tracePt t="51303" x="800100" y="5451475"/>
          <p14:tracePt t="51311" x="800100" y="5465763"/>
          <p14:tracePt t="51319" x="808038" y="5472113"/>
          <p14:tracePt t="51359" x="808038" y="5480050"/>
          <p14:tracePt t="51487" x="814388" y="5486400"/>
          <p14:tracePt t="51624" x="828675" y="5486400"/>
          <p14:tracePt t="51640" x="836613" y="5465763"/>
          <p14:tracePt t="51656" x="842963" y="5457825"/>
          <p14:tracePt t="51659" x="857250" y="5451475"/>
          <p14:tracePt t="51704" x="865188" y="5451475"/>
          <p14:tracePt t="51712" x="871538" y="5451475"/>
          <p14:tracePt t="51744" x="893763" y="5451475"/>
          <p14:tracePt t="51776" x="900113" y="5451475"/>
          <p14:tracePt t="51784" x="922338" y="5443538"/>
          <p14:tracePt t="51792" x="942975" y="5437188"/>
          <p14:tracePt t="51800" x="979488" y="5414963"/>
          <p14:tracePt t="51815" x="1000125" y="5414963"/>
          <p14:tracePt t="51832" x="1014413" y="5408613"/>
          <p14:tracePt t="51848" x="1028700" y="5408613"/>
          <p14:tracePt t="52256" x="1036638" y="5408613"/>
          <p14:tracePt t="52264" x="1050925" y="5408613"/>
          <p14:tracePt t="52272" x="1057275" y="5408613"/>
          <p14:tracePt t="52288" x="1065213" y="5408613"/>
          <p14:tracePt t="52320" x="1071563" y="5408613"/>
          <p14:tracePt t="52336" x="1085850" y="5408613"/>
          <p14:tracePt t="52368" x="1093788" y="5408613"/>
          <p14:tracePt t="52384" x="1100138" y="5408613"/>
          <p14:tracePt t="52416" x="1108075" y="5408613"/>
          <p14:tracePt t="52424" x="1128713" y="5408613"/>
          <p14:tracePt t="52438" x="1136650" y="5408613"/>
          <p14:tracePt t="52456" x="1143000" y="5408613"/>
          <p14:tracePt t="52464" x="1150938" y="5408613"/>
          <p14:tracePt t="52476" x="1165225" y="5408613"/>
          <p14:tracePt t="52481" x="1171575" y="5408613"/>
          <p14:tracePt t="52497" x="1179513" y="5408613"/>
          <p14:tracePt t="52514" x="1200150" y="5408613"/>
          <p14:tracePt t="52530" x="1214438" y="5408613"/>
          <p14:tracePt t="52547" x="1222375" y="5408613"/>
          <p14:tracePt t="52564" x="1257300" y="5394325"/>
          <p14:tracePt t="52579" x="1265238" y="5386388"/>
          <p14:tracePt t="52596" x="1293813" y="5380038"/>
          <p14:tracePt t="52613" x="1300163" y="5372100"/>
          <p14:tracePt t="52630" x="1314450" y="5365750"/>
          <p14:tracePt t="52646" x="1328738" y="5351463"/>
          <p14:tracePt t="52727" x="1328738" y="5343525"/>
          <p14:tracePt t="52732" x="1293813" y="5343525"/>
          <p14:tracePt t="52735" x="1279525" y="5343525"/>
          <p14:tracePt t="52746" x="1228725" y="5343525"/>
          <p14:tracePt t="52763" x="1208088" y="5343525"/>
          <p14:tracePt t="52780" x="1185863" y="5351463"/>
          <p14:tracePt t="52796" x="1179513" y="5351463"/>
          <p14:tracePt t="52813" x="1165225" y="5351463"/>
          <p14:tracePt t="52829" x="1157288" y="5351463"/>
          <p14:tracePt t="52863" x="1136650" y="5351463"/>
          <p14:tracePt t="52903" x="1128713" y="5351463"/>
          <p14:tracePt t="52935" x="1122363" y="5351463"/>
          <p14:tracePt t="52952" x="1114425" y="5351463"/>
          <p14:tracePt t="52984" x="1100138" y="5351463"/>
          <p14:tracePt t="52992" x="1093788" y="5351463"/>
          <p14:tracePt t="53048" x="1085850" y="5343525"/>
          <p14:tracePt t="53288" x="1093788" y="5337175"/>
          <p14:tracePt t="54751" x="1100138" y="5329238"/>
          <p14:tracePt t="54759" x="1108075" y="5322888"/>
          <p14:tracePt t="54903" x="1114425" y="5322888"/>
          <p14:tracePt t="54911" x="1122363" y="5322888"/>
          <p14:tracePt t="54927" x="1128713" y="5314950"/>
          <p14:tracePt t="54943" x="1136650" y="5314950"/>
          <p14:tracePt t="54944" x="1150938" y="5314950"/>
          <p14:tracePt t="54960" x="1165225" y="5314950"/>
          <p14:tracePt t="54976" x="1179513" y="5314950"/>
          <p14:tracePt t="54993" x="1200150" y="5314950"/>
          <p14:tracePt t="55010" x="1214438" y="5314950"/>
          <p14:tracePt t="55026" x="1236663" y="5314950"/>
          <p14:tracePt t="55044" x="1257300" y="5314950"/>
          <p14:tracePt t="55060" x="1271588" y="5314950"/>
          <p14:tracePt t="55077" x="1308100" y="5314950"/>
          <p14:tracePt t="55093" x="1328738" y="5314950"/>
          <p14:tracePt t="55110" x="1357313" y="5314950"/>
          <p14:tracePt t="55126" x="1371600" y="5314950"/>
          <p14:tracePt t="55143" x="1385888" y="5314950"/>
          <p14:tracePt t="55239" x="1365250" y="5314950"/>
          <p14:tracePt t="55247" x="1314450" y="5314950"/>
          <p14:tracePt t="55255" x="1300163" y="5314950"/>
          <p14:tracePt t="55262" x="1250950" y="5300663"/>
          <p14:tracePt t="55276" x="1208088" y="5294313"/>
          <p14:tracePt t="55293" x="1165225" y="5294313"/>
          <p14:tracePt t="55309" x="1136650" y="5294313"/>
          <p14:tracePt t="55326" x="1100138" y="5280025"/>
          <p14:tracePt t="55326" x="1079500" y="5280025"/>
          <p14:tracePt t="55344" x="1057275" y="5272088"/>
          <p14:tracePt t="55359" x="1050925" y="5272088"/>
          <p14:tracePt t="55376" x="1014413" y="5257800"/>
          <p14:tracePt t="55392" x="1008063" y="5251450"/>
          <p14:tracePt t="55410" x="1000125" y="5251450"/>
          <p14:tracePt t="55426" x="985838" y="5243513"/>
          <p14:tracePt t="55543" x="1008063" y="5237163"/>
          <p14:tracePt t="55551" x="1042988" y="5237163"/>
          <p14:tracePt t="55559" x="1057275" y="5237163"/>
          <p14:tracePt t="55560" x="1100138" y="5237163"/>
          <p14:tracePt t="55576" x="1136650" y="5237163"/>
          <p14:tracePt t="55592" x="1150938" y="5237163"/>
          <p14:tracePt t="55609" x="1179513" y="5237163"/>
          <p14:tracePt t="55625" x="1193800" y="5237163"/>
          <p14:tracePt t="55642" x="1222375" y="5237163"/>
          <p14:tracePt t="55659" x="1265238" y="5237163"/>
          <p14:tracePt t="55676" x="1293813" y="5237163"/>
          <p14:tracePt t="55692" x="1328738" y="5222875"/>
          <p14:tracePt t="55709" x="1336675" y="5214938"/>
          <p14:tracePt t="55725" x="1350963" y="5200650"/>
          <p14:tracePt t="55743" x="1365250" y="5186363"/>
          <p14:tracePt t="55759" x="1371600" y="5172075"/>
          <p14:tracePt t="55776" x="1379538" y="5129213"/>
          <p14:tracePt t="55792" x="1393825" y="5080000"/>
          <p14:tracePt t="55808" x="1393825" y="5037138"/>
          <p14:tracePt t="55826" x="1393825" y="4994275"/>
          <p14:tracePt t="55842" x="1393825" y="4972050"/>
          <p14:tracePt t="55859" x="1393825" y="4951413"/>
          <p14:tracePt t="55959" x="1393825" y="4986338"/>
          <p14:tracePt t="55965" x="1379538" y="5065713"/>
          <p14:tracePt t="55975" x="1365250" y="5108575"/>
          <p14:tracePt t="55976" x="1357313" y="5186363"/>
          <p14:tracePt t="55992" x="1343025" y="5222875"/>
          <p14:tracePt t="56010" x="1343025" y="5229225"/>
          <p14:tracePt t="56112" x="1365250" y="5200650"/>
          <p14:tracePt t="56120" x="1393825" y="5129213"/>
          <p14:tracePt t="56128" x="1400175" y="5100638"/>
          <p14:tracePt t="56136" x="1400175" y="5080000"/>
          <p14:tracePt t="56144" x="1400175" y="5057775"/>
          <p14:tracePt t="56158" x="1400175" y="5051425"/>
          <p14:tracePt t="56224" x="1400175" y="5043488"/>
          <p14:tracePt t="56232" x="1385888" y="5043488"/>
          <p14:tracePt t="56240" x="1371600" y="5057775"/>
          <p14:tracePt t="56248" x="1336675" y="5143500"/>
          <p14:tracePt t="56258" x="1322388" y="5208588"/>
          <p14:tracePt t="56275" x="1314450" y="5243513"/>
          <p14:tracePt t="56291" x="1314450" y="5272088"/>
          <p14:tracePt t="56375" x="1314450" y="5280025"/>
          <p14:tracePt t="56391" x="1328738" y="5272088"/>
          <p14:tracePt t="56423" x="1328738" y="5251450"/>
          <p14:tracePt t="56487" x="1328738" y="5243513"/>
          <p14:tracePt t="56503" x="1322388" y="5243513"/>
          <p14:tracePt t="56515" x="1314450" y="5243513"/>
          <p14:tracePt t="56519" x="1285875" y="5257800"/>
          <p14:tracePt t="56528" x="1279525" y="5257800"/>
          <p14:tracePt t="56542" x="1236663" y="5265738"/>
          <p14:tracePt t="56558" x="1200150" y="5280025"/>
          <p14:tracePt t="56574" x="1193800" y="5280025"/>
          <p14:tracePt t="56615" x="1179513" y="5280025"/>
          <p14:tracePt t="56687" x="1193800" y="5280025"/>
          <p14:tracePt t="56695" x="1222375" y="5280025"/>
          <p14:tracePt t="56703" x="1279525" y="5280025"/>
          <p14:tracePt t="56707" x="1300163" y="5280025"/>
          <p14:tracePt t="56775" x="1243013" y="5280025"/>
          <p14:tracePt t="56783" x="1143000" y="5286375"/>
          <p14:tracePt t="56791" x="1071563" y="5286375"/>
          <p14:tracePt t="56791" x="965200" y="5286375"/>
          <p14:tracePt t="56807" x="950913" y="5286375"/>
          <p14:tracePt t="56895" x="957263" y="5280025"/>
          <p14:tracePt t="56904" x="1022350" y="5265738"/>
          <p14:tracePt t="56912" x="1065213" y="5243513"/>
          <p14:tracePt t="56928" x="1157288" y="5237163"/>
          <p14:tracePt t="56931" x="1171575" y="5237163"/>
          <p14:tracePt t="56976" x="1165225" y="5237163"/>
          <p14:tracePt t="56984" x="1014413" y="5237163"/>
          <p14:tracePt t="56992" x="914400" y="5243513"/>
          <p14:tracePt t="57000" x="757238" y="5251450"/>
          <p14:tracePt t="57009" x="708025" y="5265738"/>
          <p14:tracePt t="57024" x="700088" y="5265738"/>
          <p14:tracePt t="57072" x="708025" y="5265738"/>
          <p14:tracePt t="57080" x="793750" y="5243513"/>
          <p14:tracePt t="57080" x="865188" y="5237163"/>
          <p14:tracePt t="57091" x="1008063" y="5208588"/>
          <p14:tracePt t="57107" x="1050925" y="5208588"/>
          <p14:tracePt t="57124" x="1071563" y="5208588"/>
          <p14:tracePt t="57264" x="1071563" y="5186363"/>
          <p14:tracePt t="57272" x="1085850" y="5165725"/>
          <p14:tracePt t="57280" x="1143000" y="5129213"/>
          <p14:tracePt t="57296" x="1157288" y="5108575"/>
          <p14:tracePt t="57301" x="1171575" y="5094288"/>
          <p14:tracePt t="57307" x="1179513" y="5057775"/>
          <p14:tracePt t="57323" x="1179513" y="5014913"/>
          <p14:tracePt t="57340" x="1179513" y="4972050"/>
          <p14:tracePt t="57356" x="1179513" y="4937125"/>
          <p14:tracePt t="57373" x="1179513" y="4929188"/>
          <p14:tracePt t="57431" x="1179513" y="4957763"/>
          <p14:tracePt t="57439" x="1157288" y="5186363"/>
          <p14:tracePt t="57450" x="1157288" y="5286375"/>
          <p14:tracePt t="57456" x="1143000" y="5443538"/>
          <p14:tracePt t="57473" x="1143000" y="5529263"/>
          <p14:tracePt t="57490" x="1143000" y="5537200"/>
          <p14:tracePt t="57506" x="1150938" y="5543550"/>
          <p14:tracePt t="57523" x="1185863" y="5465763"/>
          <p14:tracePt t="57539" x="1279525" y="5294313"/>
          <p14:tracePt t="57557" x="1314450" y="5151438"/>
          <p14:tracePt t="57573" x="1350963" y="4972050"/>
          <p14:tracePt t="57589" x="1365250" y="4872038"/>
          <p14:tracePt t="57589" x="1365250" y="4865688"/>
          <p14:tracePt t="57608" x="1365250" y="4857750"/>
          <p14:tracePt t="57655" x="1357313" y="4851400"/>
          <p14:tracePt t="57663" x="1322388" y="4943475"/>
          <p14:tracePt t="57674" x="1279525" y="5014913"/>
          <p14:tracePt t="57675" x="1271588" y="5157788"/>
          <p14:tracePt t="57690" x="1257300" y="5214938"/>
          <p14:tracePt t="57744" x="1271588" y="5222875"/>
          <p14:tracePt t="57747" x="1308100" y="5208588"/>
          <p14:tracePt t="57760" x="1328738" y="5180013"/>
          <p14:tracePt t="57773" x="1343025" y="5114925"/>
          <p14:tracePt t="57776" x="1365250" y="4986338"/>
          <p14:tracePt t="57790" x="1408113" y="4822825"/>
          <p14:tracePt t="57806" x="1408113" y="4743450"/>
          <p14:tracePt t="57823" x="1408113" y="4714875"/>
          <p14:tracePt t="57863" x="1393825" y="4708525"/>
          <p14:tracePt t="57871" x="1336675" y="4757738"/>
          <p14:tracePt t="57880" x="1265238" y="4894263"/>
          <p14:tracePt t="57880" x="1222375" y="4972050"/>
          <p14:tracePt t="57896" x="1200150" y="5029200"/>
          <p14:tracePt t="57906" x="1171575" y="5086350"/>
          <p14:tracePt t="57923" x="1171575" y="5100638"/>
          <p14:tracePt t="57984" x="1222375" y="5051425"/>
          <p14:tracePt t="57992" x="1343025" y="4908550"/>
          <p14:tracePt t="57999" x="1508125" y="4694238"/>
          <p14:tracePt t="58008" x="1543050" y="4637088"/>
          <p14:tracePt t="58022" x="1571625" y="4557713"/>
          <p14:tracePt t="58039" x="1571625" y="4522788"/>
          <p14:tracePt t="58056" x="1522413" y="4522788"/>
          <p14:tracePt t="58072" x="1400175" y="4600575"/>
          <p14:tracePt t="58089" x="1236663" y="4808538"/>
          <p14:tracePt t="58106" x="1100138" y="5014913"/>
          <p14:tracePt t="58123" x="1036638" y="5151438"/>
          <p14:tracePt t="58139" x="1022350" y="5180013"/>
          <p14:tracePt t="58192" x="1028700" y="5180013"/>
          <p14:tracePt t="58199" x="1128713" y="5100638"/>
          <p14:tracePt t="58208" x="1171575" y="5057775"/>
          <p14:tracePt t="58216" x="1236663" y="5008563"/>
          <p14:tracePt t="58224" x="1314450" y="4929188"/>
          <p14:tracePt t="58239" x="1322388" y="4914900"/>
          <p14:tracePt t="58287" x="1293813" y="4908550"/>
          <p14:tracePt t="58295" x="1193800" y="4979988"/>
          <p14:tracePt t="58295" x="1150938" y="5029200"/>
          <p14:tracePt t="58311" x="1100138" y="5094288"/>
          <p14:tracePt t="58319" x="1050925" y="5165725"/>
          <p14:tracePt t="58327" x="1000125" y="5286375"/>
          <p14:tracePt t="58341" x="993775" y="5343525"/>
          <p14:tracePt t="58355" x="993775" y="5351463"/>
          <p14:tracePt t="58371" x="1008063" y="5357813"/>
          <p14:tracePt t="58389" x="1100138" y="5314950"/>
          <p14:tracePt t="58405" x="1243013" y="5186363"/>
          <p14:tracePt t="58422" x="1308100" y="5114925"/>
          <p14:tracePt t="58438" x="1308100" y="5080000"/>
          <p14:tracePt t="58438" x="1308100" y="5051425"/>
          <p14:tracePt t="58471" x="1308100" y="5043488"/>
          <p14:tracePt t="58472" x="1285875" y="5043488"/>
          <p14:tracePt t="58488" x="1228725" y="5065713"/>
          <p14:tracePt t="58505" x="1171575" y="5165725"/>
          <p14:tracePt t="58521" x="1114425" y="5286375"/>
          <p14:tracePt t="58538" x="1065213" y="5414963"/>
          <p14:tracePt t="58555" x="1050925" y="5486400"/>
          <p14:tracePt t="58572" x="1050925" y="5508625"/>
          <p14:tracePt t="58588" x="1042988" y="5529263"/>
          <p14:tracePt t="58671" x="1036638" y="5529263"/>
          <p14:tracePt t="58679" x="1036638" y="5522913"/>
          <p14:tracePt t="58687" x="1036638" y="5508625"/>
          <p14:tracePt t="58695" x="1036638" y="5494338"/>
          <p14:tracePt t="58735" x="1036638" y="5486400"/>
          <p14:tracePt t="58999" x="1028700" y="5480050"/>
          <p14:tracePt t="59016" x="1008063" y="5486400"/>
          <p14:tracePt t="59024" x="1000125" y="5508625"/>
          <p14:tracePt t="59032" x="985838" y="5522913"/>
          <p14:tracePt t="59040" x="971550" y="5543550"/>
          <p14:tracePt t="59055" x="971550" y="5551488"/>
          <p14:tracePt t="59112" x="971550" y="5557838"/>
          <p14:tracePt t="59128" x="971550" y="5572125"/>
          <p14:tracePt t="59144" x="965200" y="5580063"/>
          <p14:tracePt t="59176" x="965200" y="5586413"/>
          <p14:tracePt t="59184" x="965200" y="5594350"/>
          <p14:tracePt t="59216" x="965200" y="5608638"/>
          <p14:tracePt t="59248" x="965200" y="5614988"/>
          <p14:tracePt t="59264" x="965200" y="5622925"/>
          <p14:tracePt t="59951" x="965200" y="5629275"/>
          <p14:tracePt t="60191" x="971550" y="5629275"/>
          <p14:tracePt t="60303" x="993775" y="5629275"/>
          <p14:tracePt t="60343" x="1000125" y="5622925"/>
          <p14:tracePt t="60359" x="1022350" y="5622925"/>
          <p14:tracePt t="60375" x="1036638" y="5622925"/>
          <p14:tracePt t="60375" x="1057275" y="5622925"/>
          <p14:tracePt t="60391" x="1065213" y="5622925"/>
          <p14:tracePt t="60399" x="1071563" y="5622925"/>
          <p14:tracePt t="60447" x="1079500" y="5622925"/>
          <p14:tracePt t="60479" x="1100138" y="5629275"/>
          <p14:tracePt t="60543" x="1108075" y="5629275"/>
          <p14:tracePt t="60551" x="1114425" y="5629275"/>
          <p14:tracePt t="60559" x="1128713" y="5637213"/>
          <p14:tracePt t="60569" x="1136650" y="5643563"/>
          <p14:tracePt t="60585" x="1150938" y="5657850"/>
          <p14:tracePt t="60663" x="1150938" y="5665788"/>
          <p14:tracePt t="60672" x="1150938" y="5672138"/>
          <p14:tracePt t="60703" x="1136650" y="5680075"/>
          <p14:tracePt t="60711" x="1128713" y="5694363"/>
          <p14:tracePt t="60751" x="1114425" y="5700713"/>
          <p14:tracePt t="60759" x="1108075" y="5700713"/>
          <p14:tracePt t="60767" x="1100138" y="5708650"/>
          <p14:tracePt t="60799" x="1093788" y="5715000"/>
          <p14:tracePt t="60820" x="1071563" y="5722938"/>
          <p14:tracePt t="60835" x="1057275" y="5737225"/>
          <p14:tracePt t="60835" x="1028700" y="5743575"/>
          <p14:tracePt t="60852" x="993775" y="5751513"/>
          <p14:tracePt t="60868" x="979488" y="5751513"/>
          <p14:tracePt t="60884" x="971550" y="5751513"/>
          <p14:tracePt t="60901" x="942975" y="5751513"/>
          <p14:tracePt t="60918" x="936625" y="5751513"/>
          <p14:tracePt t="60934" x="893763" y="5751513"/>
          <p14:tracePt t="60952" x="857250" y="5751513"/>
          <p14:tracePt t="60967" x="842963" y="5737225"/>
          <p14:tracePt t="60984" x="822325" y="5722938"/>
          <p14:tracePt t="61001" x="808038" y="5700713"/>
          <p14:tracePt t="61018" x="771525" y="5665788"/>
          <p14:tracePt t="61034" x="750888" y="5608638"/>
          <p14:tracePt t="61052" x="722313" y="5551488"/>
          <p14:tracePt t="61067" x="722313" y="5508625"/>
          <p14:tracePt t="61084" x="708025" y="5457825"/>
          <p14:tracePt t="61101" x="700088" y="5408613"/>
          <p14:tracePt t="61117" x="671513" y="5351463"/>
          <p14:tracePt t="61135" x="657225" y="5265738"/>
          <p14:tracePt t="61151" x="628650" y="5208588"/>
          <p14:tracePt t="61168" x="622300" y="5143500"/>
          <p14:tracePt t="61184" x="608013" y="5080000"/>
          <p14:tracePt t="61201" x="579438" y="4979988"/>
          <p14:tracePt t="61217" x="565150" y="4894263"/>
          <p14:tracePt t="61234" x="557213" y="4822825"/>
          <p14:tracePt t="61250" x="557213" y="4729163"/>
          <p14:tracePt t="61267" x="557213" y="4665663"/>
          <p14:tracePt t="61284" x="557213" y="4600575"/>
          <p14:tracePt t="61300" x="557213" y="4543425"/>
          <p14:tracePt t="61318" x="536575" y="4471988"/>
          <p14:tracePt t="61334" x="536575" y="4400550"/>
          <p14:tracePt t="61350" x="536575" y="4271963"/>
          <p14:tracePt t="61367" x="536575" y="4179888"/>
          <p14:tracePt t="61384" x="536575" y="4079875"/>
          <p14:tracePt t="61400" x="536575" y="4000500"/>
          <p14:tracePt t="61417" x="528638" y="3943350"/>
          <p14:tracePt t="61434" x="522288" y="3900488"/>
          <p14:tracePt t="61450" x="508000" y="3851275"/>
          <p14:tracePt t="61467" x="508000" y="3829050"/>
          <p14:tracePt t="61483" x="508000" y="3808413"/>
          <p14:tracePt t="61500" x="493713" y="3786188"/>
          <p14:tracePt t="61517" x="493713" y="3736975"/>
          <p14:tracePt t="61534" x="485775" y="3694113"/>
          <p14:tracePt t="61534" x="485775" y="3686175"/>
          <p14:tracePt t="61552" x="485775" y="3665538"/>
          <p14:tracePt t="61567" x="479425" y="3636963"/>
          <p14:tracePt t="61584" x="479425" y="3614738"/>
          <p14:tracePt t="61600" x="479425" y="3600450"/>
          <p14:tracePt t="61617" x="479425" y="3579813"/>
          <p14:tracePt t="61633" x="471488" y="3565525"/>
          <p14:tracePt t="61650" x="471488" y="3522663"/>
          <p14:tracePt t="61667" x="450850" y="3486150"/>
          <p14:tracePt t="61683" x="450850" y="3436938"/>
          <p14:tracePt t="61700" x="442913" y="3371850"/>
          <p14:tracePt t="61717" x="442913" y="3314700"/>
          <p14:tracePt t="61733" x="442913" y="3257550"/>
          <p14:tracePt t="61750" x="442913" y="3214688"/>
          <p14:tracePt t="61767" x="442913" y="3171825"/>
          <p14:tracePt t="61783" x="442913" y="3143250"/>
          <p14:tracePt t="61800" x="442913" y="3108325"/>
          <p14:tracePt t="61816" x="442913" y="3065463"/>
          <p14:tracePt t="61834" x="442913" y="3051175"/>
          <p14:tracePt t="61849" x="442913" y="3022600"/>
          <p14:tracePt t="61866" x="442913" y="2979738"/>
          <p14:tracePt t="61883" x="442913" y="2943225"/>
          <p14:tracePt t="61900" x="442913" y="2900363"/>
          <p14:tracePt t="61918" x="457200" y="2857500"/>
          <p14:tracePt t="61933" x="457200" y="2808288"/>
          <p14:tracePt t="61951" x="457200" y="2786063"/>
          <p14:tracePt t="61967" x="465138" y="2743200"/>
          <p14:tracePt t="61984" x="471488" y="2722563"/>
          <p14:tracePt t="62000" x="471488" y="2714625"/>
          <p14:tracePt t="62017" x="485775" y="2693988"/>
          <p14:tracePt t="62034" x="493713" y="2671763"/>
          <p14:tracePt t="62080" x="493713" y="2665413"/>
          <p14:tracePt t="62088" x="508000" y="2651125"/>
          <p14:tracePt t="62091" x="508000" y="2643188"/>
          <p14:tracePt t="62100" x="522288" y="2622550"/>
          <p14:tracePt t="62117" x="536575" y="2586038"/>
          <p14:tracePt t="62134" x="550863" y="2571750"/>
          <p14:tracePt t="62150" x="565150" y="2557463"/>
          <p14:tracePt t="62167" x="585788" y="2543175"/>
          <p14:tracePt t="62183" x="636588" y="2514600"/>
          <p14:tracePt t="62200" x="665163" y="2508250"/>
          <p14:tracePt t="62217" x="708025" y="2500313"/>
          <p14:tracePt t="62233" x="785813" y="2479675"/>
          <p14:tracePt t="62250" x="842963" y="2479675"/>
          <p14:tracePt t="62266" x="885825" y="2471738"/>
          <p14:tracePt t="62283" x="908050" y="2471738"/>
          <p14:tracePt t="62299" x="950913" y="2471738"/>
          <p14:tracePt t="62316" x="979488" y="2471738"/>
          <p14:tracePt t="62333" x="1008063" y="2471738"/>
          <p14:tracePt t="62349" x="1042988" y="2471738"/>
          <p14:tracePt t="62366" x="1050925" y="2471738"/>
          <p14:tracePt t="62407" x="1057275" y="2471738"/>
          <p14:tracePt t="62424" x="1071563" y="2471738"/>
          <p14:tracePt t="62440" x="1079500" y="2471738"/>
          <p14:tracePt t="62448" x="1085850" y="2471738"/>
          <p14:tracePt t="62456" x="1122363" y="2486025"/>
          <p14:tracePt t="62466" x="1136650" y="2500313"/>
          <p14:tracePt t="62482" x="1157288" y="2528888"/>
          <p14:tracePt t="62499" x="1165225" y="2536825"/>
          <p14:tracePt t="62516" x="1165225" y="2543175"/>
          <p14:tracePt t="62532" x="1171575" y="2557463"/>
          <p14:tracePt t="62550" x="1179513" y="2565400"/>
          <p14:tracePt t="62566" x="1193800" y="2593975"/>
          <p14:tracePt t="62583" x="1208088" y="2614613"/>
          <p14:tracePt t="62599" x="1208088" y="2636838"/>
          <p14:tracePt t="62616" x="1214438" y="2657475"/>
          <p14:tracePt t="62632" x="1214438" y="2671763"/>
          <p14:tracePt t="62650" x="1214438" y="2679700"/>
          <p14:tracePt t="62665" x="1222375" y="2693988"/>
          <p14:tracePt t="62682" x="1222375" y="2708275"/>
          <p14:tracePt t="62699" x="1222375" y="2743200"/>
          <p14:tracePt t="62716" x="1222375" y="2757488"/>
          <p14:tracePt t="62732" x="1222375" y="2786063"/>
          <p14:tracePt t="62749" x="1222375" y="2808288"/>
          <p14:tracePt t="62766" x="1222375" y="2822575"/>
          <p14:tracePt t="62782" x="1222375" y="2851150"/>
          <p14:tracePt t="62799" x="1222375" y="2894013"/>
          <p14:tracePt t="62815" x="1222375" y="2914650"/>
          <p14:tracePt t="62832" x="1222375" y="2936875"/>
          <p14:tracePt t="62849" x="1222375" y="2965450"/>
          <p14:tracePt t="62865" x="1236663" y="2986088"/>
          <p14:tracePt t="62882" x="1236663" y="3022600"/>
          <p14:tracePt t="62898" x="1236663" y="3079750"/>
          <p14:tracePt t="62915" x="1236663" y="3128963"/>
          <p14:tracePt t="62931" x="1236663" y="3171825"/>
          <p14:tracePt t="62948" x="1236663" y="3194050"/>
          <p14:tracePt t="62965" x="1236663" y="3228975"/>
          <p14:tracePt t="62982" x="1236663" y="3243263"/>
          <p14:tracePt t="62998" x="1236663" y="3265488"/>
          <p14:tracePt t="63015" x="1236663" y="3322638"/>
          <p14:tracePt t="63032" x="1236663" y="3379788"/>
          <p14:tracePt t="63048" x="1236663" y="3422650"/>
          <p14:tracePt t="63065" x="1236663" y="3486150"/>
          <p14:tracePt t="63081" x="1236663" y="3557588"/>
          <p14:tracePt t="63098" x="1236663" y="3622675"/>
          <p14:tracePt t="63115" x="1236663" y="3686175"/>
          <p14:tracePt t="63131" x="1236663" y="3751263"/>
          <p14:tracePt t="63148" x="1236663" y="3814763"/>
          <p14:tracePt t="63164" x="1236663" y="3886200"/>
          <p14:tracePt t="63181" x="1236663" y="3929063"/>
          <p14:tracePt t="63198" x="1236663" y="3986213"/>
          <p14:tracePt t="63198" x="1236663" y="4008438"/>
          <p14:tracePt t="63215" x="1236663" y="4065588"/>
          <p14:tracePt t="63231" x="1236663" y="4122738"/>
          <p14:tracePt t="63248" x="1236663" y="4200525"/>
          <p14:tracePt t="63264" x="1236663" y="4251325"/>
          <p14:tracePt t="63281" x="1236663" y="4329113"/>
          <p14:tracePt t="63297" x="1236663" y="4351338"/>
          <p14:tracePt t="63314" x="1236663" y="4379913"/>
          <p14:tracePt t="63331" x="1236663" y="4408488"/>
          <p14:tracePt t="63348" x="1236663" y="4451350"/>
          <p14:tracePt t="63365" x="1236663" y="4471988"/>
          <p14:tracePt t="63381" x="1236663" y="4514850"/>
          <p14:tracePt t="63398" x="1236663" y="4551363"/>
          <p14:tracePt t="63414" x="1236663" y="4586288"/>
          <p14:tracePt t="63431" x="1236663" y="4629150"/>
          <p14:tracePt t="63447" x="1228725" y="4665663"/>
          <p14:tracePt t="63465" x="1228725" y="4714875"/>
          <p14:tracePt t="63482" x="1228725" y="4751388"/>
          <p14:tracePt t="63498" x="1222375" y="4786313"/>
          <p14:tracePt t="63515" x="1208088" y="4822825"/>
          <p14:tracePt t="63531" x="1208088" y="4843463"/>
          <p14:tracePt t="63549" x="1200150" y="4872038"/>
          <p14:tracePt t="63565" x="1200150" y="4886325"/>
          <p14:tracePt t="63582" x="1200150" y="4929188"/>
          <p14:tracePt t="63598" x="1185863" y="4965700"/>
          <p14:tracePt t="63615" x="1185863" y="4994275"/>
          <p14:tracePt t="63631" x="1179513" y="5043488"/>
          <p14:tracePt t="63647" x="1179513" y="5072063"/>
          <p14:tracePt t="63664" x="1157288" y="5100638"/>
          <p14:tracePt t="63680" x="1150938" y="5129213"/>
          <p14:tracePt t="63697" x="1143000" y="5165725"/>
          <p14:tracePt t="63714" x="1143000" y="5180013"/>
          <p14:tracePt t="63730" x="1143000" y="5214938"/>
          <p14:tracePt t="63747" x="1136650" y="5237163"/>
          <p14:tracePt t="63764" x="1114425" y="5280025"/>
          <p14:tracePt t="63781" x="1108075" y="5329238"/>
          <p14:tracePt t="63798" x="1108075" y="5351463"/>
          <p14:tracePt t="63814" x="1108075" y="5386388"/>
          <p14:tracePt t="63831" x="1100138" y="5414963"/>
          <p14:tracePt t="63848" x="1100138" y="5429250"/>
          <p14:tracePt t="63864" x="1100138" y="5451475"/>
          <p14:tracePt t="63881" x="1093788" y="5465763"/>
          <p14:tracePt t="63897" x="1093788" y="5480050"/>
          <p14:tracePt t="63914" x="1093788" y="5494338"/>
          <p14:tracePt t="63931" x="1079500" y="5522913"/>
          <p14:tracePt t="63948" x="1071563" y="5537200"/>
          <p14:tracePt t="63964" x="1071563" y="5557838"/>
          <p14:tracePt t="63981" x="1057275" y="5565775"/>
          <p14:tracePt t="63997" x="1050925" y="5580063"/>
          <p14:tracePt t="64014" x="1042988" y="5608638"/>
          <p14:tracePt t="64031" x="1036638" y="5614988"/>
          <p14:tracePt t="64048" x="1022350" y="5629275"/>
          <p14:tracePt t="64064" x="1014413" y="5643563"/>
          <p14:tracePt t="64120" x="1008063" y="5651500"/>
          <p14:tracePt t="64132" x="1000125" y="5657850"/>
          <p14:tracePt t="64152" x="985838" y="5665788"/>
          <p14:tracePt t="64168" x="979488" y="5672138"/>
          <p14:tracePt t="64169" x="971550" y="5680075"/>
          <p14:tracePt t="64180" x="957263" y="5686425"/>
          <p14:tracePt t="64197" x="950913" y="5694363"/>
          <p14:tracePt t="64214" x="928688" y="5700713"/>
          <p14:tracePt t="64231" x="922338" y="5708650"/>
          <p14:tracePt t="64247" x="914400" y="5722938"/>
          <p14:tracePt t="64415" x="893763" y="5722938"/>
          <p14:tracePt t="64423" x="871538" y="5722938"/>
          <p14:tracePt t="64433" x="850900" y="5722938"/>
          <p14:tracePt t="64446" x="828675" y="5722938"/>
          <p14:tracePt t="64463" x="808038" y="5708650"/>
          <p14:tracePt t="64503" x="793750" y="5700713"/>
          <p14:tracePt t="64503" x="779463" y="5694363"/>
          <p14:tracePt t="64512" x="771525" y="5686425"/>
          <p14:tracePt t="64530" x="757238" y="5672138"/>
          <p14:tracePt t="64575" x="742950" y="5665788"/>
          <p14:tracePt t="64615" x="728663" y="5657850"/>
          <p14:tracePt t="64623" x="714375" y="5637213"/>
          <p14:tracePt t="64631" x="708025" y="5608638"/>
          <p14:tracePt t="64639" x="700088" y="5600700"/>
          <p14:tracePt t="64647" x="685800" y="5586413"/>
          <p14:tracePt t="64662" x="679450" y="5543550"/>
          <p14:tracePt t="64679" x="665163" y="5508625"/>
          <p14:tracePt t="64696" x="657225" y="5486400"/>
          <p14:tracePt t="64712" x="642938" y="5465763"/>
          <p14:tracePt t="64729" x="628650" y="5443538"/>
          <p14:tracePt t="64746" x="628650" y="5429250"/>
          <p14:tracePt t="64763" x="628650" y="5394325"/>
          <p14:tracePt t="64779" x="622300" y="5357813"/>
          <p14:tracePt t="64795" x="622300" y="5314950"/>
          <p14:tracePt t="64812" x="614363" y="5294313"/>
          <p14:tracePt t="64829" x="614363" y="5272088"/>
          <p14:tracePt t="64846" x="614363" y="5251450"/>
          <p14:tracePt t="64862" x="600075" y="5222875"/>
          <p14:tracePt t="64879" x="600075" y="5200650"/>
          <p14:tracePt t="64895" x="600075" y="5172075"/>
          <p14:tracePt t="64912" x="593725" y="5143500"/>
          <p14:tracePt t="64929" x="593725" y="5108575"/>
          <p14:tracePt t="64945" x="585788" y="5094288"/>
          <p14:tracePt t="64962" x="585788" y="5057775"/>
          <p14:tracePt t="64979" x="571500" y="5008563"/>
          <p14:tracePt t="64995" x="571500" y="4965700"/>
          <p14:tracePt t="65012" x="557213" y="4900613"/>
          <p14:tracePt t="65029" x="542925" y="4843463"/>
          <p14:tracePt t="65045" x="542925" y="4800600"/>
          <p14:tracePt t="65062" x="542925" y="4757738"/>
          <p14:tracePt t="65078" x="536575" y="4651375"/>
          <p14:tracePt t="65095" x="528638" y="4594225"/>
          <p14:tracePt t="65112" x="528638" y="4537075"/>
          <p14:tracePt t="65128" x="528638" y="4486275"/>
          <p14:tracePt t="65145" x="528638" y="4429125"/>
          <p14:tracePt t="65161" x="528638" y="4365625"/>
          <p14:tracePt t="65178" x="528638" y="4294188"/>
          <p14:tracePt t="65195" x="508000" y="4243388"/>
          <p14:tracePt t="65212" x="500063" y="4194175"/>
          <p14:tracePt t="65228" x="500063" y="4165600"/>
          <p14:tracePt t="65245" x="500063" y="4137025"/>
          <p14:tracePt t="65261" x="485775" y="4108450"/>
          <p14:tracePt t="65278" x="485775" y="4065588"/>
          <p14:tracePt t="65295" x="479425" y="4022725"/>
          <p14:tracePt t="65312" x="465138" y="3971925"/>
          <p14:tracePt t="65329" x="450850" y="3922713"/>
          <p14:tracePt t="65345" x="450850" y="3879850"/>
          <p14:tracePt t="65362" x="442913" y="3822700"/>
          <p14:tracePt t="65379" x="442913" y="3794125"/>
          <p14:tracePt t="65395" x="442913" y="3729038"/>
          <p14:tracePt t="65412" x="442913" y="3651250"/>
          <p14:tracePt t="65428" x="442913" y="3557588"/>
          <p14:tracePt t="65445" x="442913" y="3479800"/>
          <p14:tracePt t="65461" x="442913" y="3422650"/>
          <p14:tracePt t="65479" x="442913" y="3371850"/>
          <p14:tracePt t="65495" x="442913" y="3322638"/>
          <p14:tracePt t="65512" x="442913" y="3279775"/>
          <p14:tracePt t="65528" x="442913" y="3236913"/>
          <p14:tracePt t="65546" x="457200" y="3194050"/>
          <p14:tracePt t="65562" x="457200" y="3151188"/>
          <p14:tracePt t="65578" x="465138" y="3114675"/>
          <p14:tracePt t="65595" x="471488" y="3057525"/>
          <p14:tracePt t="65611" x="485775" y="3028950"/>
          <p14:tracePt t="65628" x="485775" y="2994025"/>
          <p14:tracePt t="65645" x="500063" y="2965450"/>
          <p14:tracePt t="65661" x="508000" y="2928938"/>
          <p14:tracePt t="65678" x="522288" y="2886075"/>
          <p14:tracePt t="65695" x="528638" y="2836863"/>
          <p14:tracePt t="65712" x="536575" y="2794000"/>
          <p14:tracePt t="65729" x="550863" y="2765425"/>
          <p14:tracePt t="65745" x="557213" y="2743200"/>
          <p14:tracePt t="65761" x="557213" y="2728913"/>
          <p14:tracePt t="65778" x="571500" y="2693988"/>
          <p14:tracePt t="65794" x="585788" y="2679700"/>
          <p14:tracePt t="65811" x="593725" y="2657475"/>
          <p14:tracePt t="65828" x="608013" y="2636838"/>
          <p14:tracePt t="65844" x="614363" y="2628900"/>
          <p14:tracePt t="65879" x="628650" y="2614613"/>
          <p14:tracePt t="65879" x="636588" y="2608263"/>
          <p14:tracePt t="65894" x="642938" y="2593975"/>
          <p14:tracePt t="65911" x="665163" y="2571750"/>
          <p14:tracePt t="65927" x="671513" y="2565400"/>
          <p14:tracePt t="65975" x="693738" y="2557463"/>
          <p14:tracePt t="65983" x="728663" y="2551113"/>
          <p14:tracePt t="65987" x="757238" y="2551113"/>
          <p14:tracePt t="65993" x="814388" y="2528888"/>
          <p14:tracePt t="66010" x="857250" y="2514600"/>
          <p14:tracePt t="66027" x="879475" y="2514600"/>
          <p14:tracePt t="66044" x="908050" y="2508250"/>
          <p14:tracePt t="66061" x="928688" y="2508250"/>
          <p14:tracePt t="66078" x="942975" y="2508250"/>
          <p14:tracePt t="66094" x="957263" y="2508250"/>
          <p14:tracePt t="66111" x="979488" y="2508250"/>
          <p14:tracePt t="66127" x="1014413" y="2508250"/>
          <p14:tracePt t="66144" x="1042988" y="2508250"/>
          <p14:tracePt t="66161" x="1050925" y="2508250"/>
          <p14:tracePt t="66178" x="1065213" y="2508250"/>
          <p14:tracePt t="66194" x="1085850" y="2514600"/>
          <p14:tracePt t="66211" x="1100138" y="2522538"/>
          <p14:tracePt t="66227" x="1114425" y="2536825"/>
          <p14:tracePt t="66244" x="1136650" y="2551113"/>
          <p14:tracePt t="66260" x="1143000" y="2557463"/>
          <p14:tracePt t="66277" x="1150938" y="2571750"/>
          <p14:tracePt t="66311" x="1150938" y="2586038"/>
          <p14:tracePt t="66312" x="1171575" y="2608263"/>
          <p14:tracePt t="66327" x="1179513" y="2636838"/>
          <p14:tracePt t="66343" x="1185863" y="2651125"/>
          <p14:tracePt t="66361" x="1193800" y="2693988"/>
          <p14:tracePt t="66377" x="1214438" y="2714625"/>
          <p14:tracePt t="66393" x="1214438" y="2728913"/>
          <p14:tracePt t="66410" x="1222375" y="2757488"/>
          <p14:tracePt t="66427" x="1222375" y="2771775"/>
          <p14:tracePt t="66444" x="1228725" y="2800350"/>
          <p14:tracePt t="66460" x="1236663" y="2836863"/>
          <p14:tracePt t="66477" x="1236663" y="2851150"/>
          <p14:tracePt t="66493" x="1236663" y="2879725"/>
          <p14:tracePt t="66510" x="1236663" y="2914650"/>
          <p14:tracePt t="66527" x="1236663" y="2994025"/>
          <p14:tracePt t="66543" x="1257300" y="3036888"/>
          <p14:tracePt t="66560" x="1257300" y="3057525"/>
          <p14:tracePt t="66576" x="1265238" y="3100388"/>
          <p14:tracePt t="66593" x="1265238" y="3136900"/>
          <p14:tracePt t="66609" x="1265238" y="3171825"/>
          <p14:tracePt t="66626" x="1265238" y="3222625"/>
          <p14:tracePt t="66643" x="1265238" y="3271838"/>
          <p14:tracePt t="66660" x="1265238" y="3314700"/>
          <p14:tracePt t="66676" x="1265238" y="3365500"/>
          <p14:tracePt t="66693" x="1265238" y="3408363"/>
          <p14:tracePt t="66709" x="1265238" y="3451225"/>
          <p14:tracePt t="66726" x="1265238" y="3529013"/>
          <p14:tracePt t="66743" x="1265238" y="3608388"/>
          <p14:tracePt t="66759" x="1265238" y="3651250"/>
          <p14:tracePt t="66776" x="1265238" y="3679825"/>
          <p14:tracePt t="66793" x="1265238" y="3722688"/>
          <p14:tracePt t="66810" x="1265238" y="3751263"/>
          <p14:tracePt t="66826" x="1265238" y="3800475"/>
          <p14:tracePt t="66843" x="1243013" y="3865563"/>
          <p14:tracePt t="66859" x="1243013" y="3900488"/>
          <p14:tracePt t="66876" x="1236663" y="3943350"/>
          <p14:tracePt t="66892" x="1222375" y="3979863"/>
          <p14:tracePt t="66909" x="1208088" y="4029075"/>
          <p14:tracePt t="66926" x="1200150" y="4057650"/>
          <p14:tracePt t="66942" x="1193800" y="4094163"/>
          <p14:tracePt t="66959" x="1193800" y="4108450"/>
          <p14:tracePt t="66976" x="1179513" y="4129088"/>
          <p14:tracePt t="66993" x="1179513" y="4143375"/>
          <p14:tracePt t="67009" x="1171575" y="4171950"/>
          <p14:tracePt t="67025" x="1165225" y="4194175"/>
          <p14:tracePt t="67043" x="1165225" y="4214813"/>
          <p14:tracePt t="67059" x="1157288" y="4237038"/>
          <p14:tracePt t="67076" x="1157288" y="4243388"/>
          <p14:tracePt t="67092" x="1157288" y="4251325"/>
          <p14:tracePt t="67109" x="1157288" y="4257675"/>
          <p14:tracePt t="67143" x="1157288" y="4265613"/>
          <p14:tracePt t="67407" x="1157288" y="4286250"/>
          <p14:tracePt t="67415" x="1136650" y="4300538"/>
          <p14:tracePt t="67431" x="1128713" y="4308475"/>
          <p14:tracePt t="67447" x="1128713" y="4322763"/>
          <p14:tracePt t="67455" x="1122363" y="4351338"/>
          <p14:tracePt t="67463" x="1093788" y="4394200"/>
          <p14:tracePt t="67495" x="1085850" y="4408488"/>
          <p14:tracePt t="67503" x="1079500" y="4414838"/>
          <p14:tracePt t="67511" x="1071563" y="4437063"/>
          <p14:tracePt t="67525" x="1065213" y="4465638"/>
          <p14:tracePt t="67541" x="1042988" y="4479925"/>
          <p14:tracePt t="67559" x="1042988" y="4486275"/>
          <p14:tracePt t="67575" x="1028700" y="4514850"/>
          <p14:tracePt t="67592" x="1014413" y="4537075"/>
          <p14:tracePt t="67608" x="1008063" y="4551363"/>
          <p14:tracePt t="67625" x="993775" y="4565650"/>
          <p14:tracePt t="67641" x="993775" y="4572000"/>
          <p14:tracePt t="67658" x="993775" y="4579938"/>
          <p14:tracePt t="67675" x="985838" y="4594225"/>
          <p14:tracePt t="67691" x="985838" y="4608513"/>
          <p14:tracePt t="67708" x="971550" y="4629150"/>
          <p14:tracePt t="67751" x="971550" y="4637088"/>
          <p14:tracePt t="67759" x="965200" y="4643438"/>
          <p14:tracePt t="67769" x="965200" y="4651375"/>
          <p14:tracePt t="76559" x="971550" y="4651375"/>
          <p14:tracePt t="76567" x="979488" y="4651375"/>
          <p14:tracePt t="76575" x="1014413" y="4657725"/>
          <p14:tracePt t="76595" x="1042988" y="4657725"/>
          <p14:tracePt t="76599" x="1057275" y="4672013"/>
          <p14:tracePt t="76612" x="1085850" y="4679950"/>
          <p14:tracePt t="76628" x="1100138" y="4679950"/>
          <p14:tracePt t="76646" x="1108075" y="4686300"/>
          <p14:tracePt t="76661" x="1128713" y="4708525"/>
          <p14:tracePt t="76678" x="1143000" y="4722813"/>
          <p14:tracePt t="76695" x="1150938" y="4737100"/>
          <p14:tracePt t="76713" x="1165225" y="4751388"/>
          <p14:tracePt t="76752" x="1171575" y="4757738"/>
          <p14:tracePt t="76760" x="1171575" y="4772025"/>
          <p14:tracePt t="76776" x="1179513" y="4786313"/>
          <p14:tracePt t="76807" x="1193800" y="4794250"/>
          <p14:tracePt t="76847" x="1200150" y="4800600"/>
          <p14:tracePt t="76855" x="1214438" y="4814888"/>
          <p14:tracePt t="76887" x="1222375" y="4822825"/>
          <p14:tracePt t="76903" x="1228725" y="4829175"/>
          <p14:tracePt t="76999" x="1236663" y="4837113"/>
          <p14:tracePt t="77007" x="1250950" y="4857750"/>
          <p14:tracePt t="77014" x="1257300" y="4865688"/>
          <p14:tracePt t="77028" x="1257300" y="4886325"/>
          <p14:tracePt t="77046" x="1265238" y="4894263"/>
          <p14:tracePt t="77061" x="1271588" y="4908550"/>
          <p14:tracePt t="77078" x="1279525" y="4914900"/>
          <p14:tracePt t="77078" x="1279525" y="4922838"/>
          <p14:tracePt t="77096" x="1279525" y="4937125"/>
          <p14:tracePt t="77111" x="1279525" y="4957763"/>
          <p14:tracePt t="77128" x="1279525" y="4972050"/>
          <p14:tracePt t="77145" x="1279525" y="5008563"/>
          <p14:tracePt t="77162" x="1279525" y="5037138"/>
          <p14:tracePt t="77178" x="1279525" y="5065713"/>
          <p14:tracePt t="77195" x="1279525" y="5086350"/>
          <p14:tracePt t="77211" x="1279525" y="5100638"/>
          <p14:tracePt t="77228" x="1285875" y="5122863"/>
          <p14:tracePt t="77245" x="1300163" y="5157788"/>
          <p14:tracePt t="77261" x="1300163" y="5208588"/>
          <p14:tracePt t="77278" x="1308100" y="5257800"/>
          <p14:tracePt t="77294" x="1328738" y="5308600"/>
          <p14:tracePt t="77312" x="1328738" y="5329238"/>
          <p14:tracePt t="77328" x="1328738" y="5343525"/>
          <p14:tracePt t="77345" x="1328738" y="5372100"/>
          <p14:tracePt t="77361" x="1336675" y="5386388"/>
          <p14:tracePt t="77378" x="1336675" y="5414963"/>
          <p14:tracePt t="77394" x="1336675" y="5451475"/>
          <p14:tracePt t="77411" x="1336675" y="5472113"/>
          <p14:tracePt t="77428" x="1336675" y="5514975"/>
          <p14:tracePt t="77444" x="1336675" y="5551488"/>
          <p14:tracePt t="77461" x="1322388" y="5600700"/>
          <p14:tracePt t="77477" x="1300163" y="5651500"/>
          <p14:tracePt t="77494" x="1265238" y="5708650"/>
          <p14:tracePt t="77511" x="1236663" y="5751513"/>
          <p14:tracePt t="77528" x="1222375" y="5772150"/>
          <p14:tracePt t="77545" x="1185863" y="5808663"/>
          <p14:tracePt t="77561" x="1136650" y="5857875"/>
          <p14:tracePt t="77577" x="1085850" y="5908675"/>
          <p14:tracePt t="77594" x="1079500" y="5915025"/>
          <p14:tracePt t="77611" x="1057275" y="5915025"/>
          <p14:tracePt t="77655" x="1050925" y="5915025"/>
          <p14:tracePt t="77663" x="1042988" y="5915025"/>
          <p14:tracePt t="77671" x="1022350" y="5915025"/>
          <p14:tracePt t="77677" x="985838" y="5915025"/>
          <p14:tracePt t="77694" x="942975" y="5915025"/>
          <p14:tracePt t="77711" x="857250" y="5880100"/>
          <p14:tracePt t="77728" x="808038" y="5851525"/>
          <p14:tracePt t="77744" x="765175" y="5808663"/>
          <p14:tracePt t="77761" x="714375" y="5765800"/>
          <p14:tracePt t="77777" x="693738" y="5743575"/>
          <p14:tracePt t="77794" x="657225" y="5715000"/>
          <p14:tracePt t="77810" x="614363" y="5694363"/>
          <p14:tracePt t="77827" x="579438" y="5651500"/>
          <p14:tracePt t="77844" x="550863" y="5614988"/>
          <p14:tracePt t="77860" x="522288" y="5572125"/>
          <p14:tracePt t="77877" x="508000" y="5551488"/>
          <p14:tracePt t="77894" x="508000" y="5522913"/>
          <p14:tracePt t="77911" x="500063" y="5494338"/>
          <p14:tracePt t="77927" x="500063" y="5437188"/>
          <p14:tracePt t="77944" x="500063" y="5414963"/>
          <p14:tracePt t="77960" x="500063" y="5380038"/>
          <p14:tracePt t="77977" x="500063" y="5337175"/>
          <p14:tracePt t="77993" x="500063" y="5308600"/>
          <p14:tracePt t="78010" x="500063" y="5272088"/>
          <p14:tracePt t="78026" x="500063" y="5229225"/>
          <p14:tracePt t="78043" x="500063" y="5172075"/>
          <p14:tracePt t="78060" x="500063" y="5129213"/>
          <p14:tracePt t="78076" x="500063" y="5086350"/>
          <p14:tracePt t="78093" x="522288" y="5057775"/>
          <p14:tracePt t="78110" x="528638" y="5043488"/>
          <p14:tracePt t="78126" x="528638" y="5029200"/>
          <p14:tracePt t="78143" x="536575" y="5008563"/>
          <p14:tracePt t="78160" x="536575" y="5000625"/>
          <p14:tracePt t="78176" x="542925" y="4994275"/>
          <p14:tracePt t="78193" x="550863" y="4986338"/>
          <p14:tracePt t="78231" x="557213" y="4979988"/>
          <p14:tracePt t="78232" x="585788" y="4965700"/>
          <p14:tracePt t="78243" x="593725" y="4965700"/>
          <p14:tracePt t="78259" x="608013" y="4951413"/>
          <p14:tracePt t="78277" x="614363" y="4951413"/>
          <p14:tracePt t="78293" x="628650" y="4943475"/>
          <p14:tracePt t="78310" x="671513" y="4922838"/>
          <p14:tracePt t="78326" x="708025" y="4914900"/>
          <p14:tracePt t="78343" x="722313" y="4908550"/>
          <p14:tracePt t="78360" x="728663" y="4908550"/>
          <p14:tracePt t="78376" x="742950" y="4908550"/>
          <p14:tracePt t="78393" x="765175" y="4908550"/>
          <p14:tracePt t="78410" x="785813" y="4908550"/>
          <p14:tracePt t="78426" x="800100" y="4908550"/>
          <p14:tracePt t="78443" x="822325" y="4908550"/>
          <p14:tracePt t="78460" x="828675" y="4908550"/>
          <p14:tracePt t="78476" x="842963" y="4908550"/>
          <p14:tracePt t="78493" x="879475" y="4908550"/>
          <p14:tracePt t="78509" x="900113" y="4922838"/>
          <p14:tracePt t="78526" x="908050" y="4929188"/>
          <p14:tracePt t="78543" x="914400" y="4929188"/>
          <p14:tracePt t="78559" x="942975" y="4937125"/>
          <p14:tracePt t="78576" x="965200" y="4957763"/>
          <p14:tracePt t="78592" x="971550" y="4965700"/>
          <p14:tracePt t="78609" x="985838" y="4979988"/>
          <p14:tracePt t="78655" x="993775" y="4979988"/>
          <p14:tracePt t="78663" x="1008063" y="5000625"/>
          <p14:tracePt t="78677" x="1014413" y="5008563"/>
          <p14:tracePt t="78711" x="1022350" y="5008563"/>
          <p14:tracePt t="78715" x="1042988" y="5014913"/>
          <p14:tracePt t="78735" x="1071563" y="5022850"/>
          <p14:tracePt t="78752" x="1085850" y="5043488"/>
          <p14:tracePt t="78753" x="1093788" y="5051425"/>
          <p14:tracePt t="78759" x="1114425" y="5057775"/>
          <p14:tracePt t="78775" x="1122363" y="5065713"/>
          <p14:tracePt t="78792" x="1150938" y="5086350"/>
          <p14:tracePt t="78808" x="1157288" y="5094288"/>
          <p14:tracePt t="78826" x="1165225" y="5100638"/>
          <p14:tracePt t="78888" x="1165225" y="5108575"/>
          <p14:tracePt t="78896" x="1165225" y="5114925"/>
          <p14:tracePt t="78901" x="1165225" y="5122863"/>
          <p14:tracePt t="78909" x="1165225" y="5143500"/>
          <p14:tracePt t="78926" x="1165225" y="5165725"/>
          <p14:tracePt t="78942" x="1165225" y="5186363"/>
          <p14:tracePt t="78958" x="1165225" y="5208588"/>
          <p14:tracePt t="78975" x="1165225" y="5222875"/>
          <p14:tracePt t="78991" x="1150938" y="5243513"/>
          <p14:tracePt t="79031" x="1136650" y="5251450"/>
          <p14:tracePt t="79039" x="1114425" y="5257800"/>
          <p14:tracePt t="79041" x="1100138" y="5280025"/>
          <p14:tracePt t="79059" x="1071563" y="5286375"/>
          <p14:tracePt t="79075" x="1050925" y="5294313"/>
          <p14:tracePt t="79092" x="985838" y="5300663"/>
          <p14:tracePt t="79108" x="936625" y="5329238"/>
          <p14:tracePt t="79125" x="893763" y="5343525"/>
          <p14:tracePt t="79141" x="879475" y="5343525"/>
          <p14:tracePt t="79159" x="857250" y="5343525"/>
          <p14:tracePt t="79176" x="836613" y="5343525"/>
          <p14:tracePt t="79192" x="814388" y="5343525"/>
          <p14:tracePt t="79209" x="793750" y="5343525"/>
          <p14:tracePt t="79225" x="757238" y="5329238"/>
          <p14:tracePt t="79242" x="728663" y="5314950"/>
          <p14:tracePt t="79259" x="722313" y="5308600"/>
          <p14:tracePt t="79275" x="714375" y="5300663"/>
          <p14:tracePt t="79336" x="700088" y="5294313"/>
          <p14:tracePt t="79368" x="700088" y="5286375"/>
          <p14:tracePt t="79384" x="700088" y="5280025"/>
          <p14:tracePt t="79400" x="700088" y="5251450"/>
          <p14:tracePt t="79416" x="700088" y="5243513"/>
          <p14:tracePt t="79419" x="700088" y="5237163"/>
          <p14:tracePt t="79428" x="700088" y="5214938"/>
          <p14:tracePt t="79442" x="700088" y="5208588"/>
          <p14:tracePt t="79458" x="708025" y="5186363"/>
          <p14:tracePt t="79475" x="714375" y="5165725"/>
          <p14:tracePt t="79491" x="722313" y="5157788"/>
          <p14:tracePt t="79508" x="736600" y="5137150"/>
          <p14:tracePt t="79552" x="742950" y="5129213"/>
          <p14:tracePt t="79560" x="757238" y="5114925"/>
          <p14:tracePt t="79568" x="765175" y="5108575"/>
          <p14:tracePt t="79575" x="779463" y="5094288"/>
          <p14:tracePt t="79591" x="814388" y="5072063"/>
          <p14:tracePt t="79609" x="836613" y="5057775"/>
          <p14:tracePt t="79625" x="842963" y="5057775"/>
          <p14:tracePt t="79642" x="850900" y="5051425"/>
          <p14:tracePt t="79677" x="857250" y="5051425"/>
          <p14:tracePt t="79680" x="871538" y="5051425"/>
          <p14:tracePt t="79691" x="879475" y="5051425"/>
          <p14:tracePt t="79708" x="885825" y="5051425"/>
          <p14:tracePt t="79725" x="893763" y="5051425"/>
          <p14:tracePt t="79741" x="908050" y="5051425"/>
          <p14:tracePt t="79758" x="914400" y="5051425"/>
          <p14:tracePt t="79775" x="950913" y="5057775"/>
          <p14:tracePt t="79792" x="957263" y="5065713"/>
          <p14:tracePt t="79808" x="971550" y="5072063"/>
          <p14:tracePt t="79824" x="979488" y="5080000"/>
          <p14:tracePt t="79841" x="1014413" y="5114925"/>
          <p14:tracePt t="79858" x="1022350" y="5137150"/>
          <p14:tracePt t="79875" x="1036638" y="5151438"/>
          <p14:tracePt t="79891" x="1036638" y="5157788"/>
          <p14:tracePt t="79908" x="1036638" y="5172075"/>
          <p14:tracePt t="79924" x="1042988" y="5180013"/>
          <p14:tracePt t="79941" x="1042988" y="5186363"/>
          <p14:tracePt t="79957" x="1042988" y="5208588"/>
          <p14:tracePt t="79974" x="1042988" y="5214938"/>
          <p14:tracePt t="80008" x="1042988" y="5222875"/>
          <p14:tracePt t="80008" x="1042988" y="5237163"/>
          <p14:tracePt t="80024" x="1042988" y="5243513"/>
          <p14:tracePt t="80041" x="1042988" y="5257800"/>
          <p14:tracePt t="80058" x="1042988" y="5286375"/>
          <p14:tracePt t="80074" x="1042988" y="5300663"/>
          <p14:tracePt t="80091" x="1042988" y="5322888"/>
          <p14:tracePt t="80107" x="1028700" y="5337175"/>
          <p14:tracePt t="80159" x="1014413" y="5337175"/>
          <p14:tracePt t="80167" x="1008063" y="5343525"/>
          <p14:tracePt t="80319" x="1036638" y="5343525"/>
          <p14:tracePt t="80327" x="1065213" y="5343525"/>
          <p14:tracePt t="80335" x="1100138" y="5343525"/>
          <p14:tracePt t="80343" x="1200150" y="5343525"/>
          <p14:tracePt t="80357" x="1393825" y="5343525"/>
          <p14:tracePt t="80373" x="1685925" y="5400675"/>
          <p14:tracePt t="80390" x="1965325" y="5472113"/>
          <p14:tracePt t="80407" x="2357438" y="5586413"/>
          <p14:tracePt t="80424" x="2493963" y="5594350"/>
          <p14:tracePt t="80440" x="2593975" y="5608638"/>
          <p14:tracePt t="80456" x="2651125" y="5608638"/>
          <p14:tracePt t="80473" x="2743200" y="5608638"/>
          <p14:tracePt t="80490" x="2900363" y="5608638"/>
          <p14:tracePt t="80506" x="3086100" y="5608638"/>
          <p14:tracePt t="80523" x="3228975" y="5608638"/>
          <p14:tracePt t="80540" x="3351213" y="5608638"/>
          <p14:tracePt t="80557" x="3451225" y="5643563"/>
          <p14:tracePt t="80573" x="3557588" y="5651500"/>
          <p14:tracePt t="80589" x="3736975" y="5672138"/>
          <p14:tracePt t="80608" x="3794125" y="5700713"/>
          <p14:tracePt t="80622" x="3994150" y="5722938"/>
          <p14:tracePt t="80639" x="4100513" y="5729288"/>
          <p14:tracePt t="80656" x="4179888" y="5729288"/>
          <p14:tracePt t="80673" x="4243388" y="5729288"/>
          <p14:tracePt t="80690" x="4286250" y="5729288"/>
          <p14:tracePt t="80706" x="4337050" y="5729288"/>
          <p14:tracePt t="80725" x="4379913" y="5708650"/>
          <p14:tracePt t="80740" x="4414838" y="5694363"/>
          <p14:tracePt t="80757" x="4429125" y="5686425"/>
          <p14:tracePt t="80772" x="4443413" y="5680075"/>
          <p14:tracePt t="80806" x="4451350" y="5672138"/>
          <p14:tracePt t="80807" x="4465638" y="5643563"/>
          <p14:tracePt t="80822" x="4508500" y="5600700"/>
          <p14:tracePt t="80839" x="4537075" y="5565775"/>
          <p14:tracePt t="80855" x="4557713" y="5514975"/>
          <p14:tracePt t="80872" x="4572000" y="5480050"/>
          <p14:tracePt t="80889" x="4572000" y="5429250"/>
          <p14:tracePt t="80905" x="4572000" y="5386388"/>
          <p14:tracePt t="80923" x="4572000" y="5322888"/>
          <p14:tracePt t="80940" x="4572000" y="5280025"/>
          <p14:tracePt t="80956" x="4572000" y="5257800"/>
          <p14:tracePt t="80973" x="4543425" y="5222875"/>
          <p14:tracePt t="80989" x="4479925" y="5172075"/>
          <p14:tracePt t="81005" x="4422775" y="5151438"/>
          <p14:tracePt t="81005" x="4394200" y="5137150"/>
          <p14:tracePt t="81023" x="4371975" y="5129213"/>
          <p14:tracePt t="81038" x="4251325" y="5051425"/>
          <p14:tracePt t="81056" x="4151313" y="5008563"/>
          <p14:tracePt t="81072" x="4065588" y="4979988"/>
          <p14:tracePt t="81089" x="3965575" y="4943475"/>
          <p14:tracePt t="81105" x="3900488" y="4914900"/>
          <p14:tracePt t="81122" x="3822700" y="4908550"/>
          <p14:tracePt t="81138" x="3751263" y="4894263"/>
          <p14:tracePt t="81155" x="3671888" y="4872038"/>
          <p14:tracePt t="81173" x="3594100" y="4851400"/>
          <p14:tracePt t="81189" x="3494088" y="4837113"/>
          <p14:tracePt t="81206" x="3400425" y="4822825"/>
          <p14:tracePt t="81222" x="3308350" y="4822825"/>
          <p14:tracePt t="81239" x="3179763" y="4822825"/>
          <p14:tracePt t="81256" x="3079750" y="4822825"/>
          <p14:tracePt t="81272" x="2971800" y="4822825"/>
          <p14:tracePt t="81289" x="2851150" y="4822825"/>
          <p14:tracePt t="81305" x="2771775" y="4822825"/>
          <p14:tracePt t="81322" x="2693988" y="4822825"/>
          <p14:tracePt t="81339" x="2628900" y="4822825"/>
          <p14:tracePt t="81356" x="2551113" y="4822825"/>
          <p14:tracePt t="81372" x="2528888" y="4822825"/>
          <p14:tracePt t="81389" x="2479675" y="4822825"/>
          <p14:tracePt t="81405" x="2436813" y="4822825"/>
          <p14:tracePt t="81422" x="2357438" y="4829175"/>
          <p14:tracePt t="81438" x="2300288" y="4829175"/>
          <p14:tracePt t="81455" x="2265363" y="4837113"/>
          <p14:tracePt t="81472" x="2222500" y="4837113"/>
          <p14:tracePt t="81488" x="2193925" y="4837113"/>
          <p14:tracePt t="81505" x="2136775" y="4837113"/>
          <p14:tracePt t="81521" x="2043113" y="4837113"/>
          <p14:tracePt t="81539" x="1965325" y="4879975"/>
          <p14:tracePt t="81555" x="1900238" y="4886325"/>
          <p14:tracePt t="81572" x="1836738" y="4914900"/>
          <p14:tracePt t="81588" x="1765300" y="4922838"/>
          <p14:tracePt t="81605" x="1728788" y="4943475"/>
          <p14:tracePt t="81622" x="1693863" y="4957763"/>
          <p14:tracePt t="81638" x="1657350" y="4986338"/>
          <p14:tracePt t="81656" x="1622425" y="5022850"/>
          <p14:tracePt t="81671" x="1608138" y="5051425"/>
          <p14:tracePt t="81688" x="1600200" y="5072063"/>
          <p14:tracePt t="81705" x="1593850" y="5100638"/>
          <p14:tracePt t="81722" x="1585913" y="5129213"/>
          <p14:tracePt t="81738" x="1579563" y="5143500"/>
          <p14:tracePt t="81755" x="1579563" y="5165725"/>
          <p14:tracePt t="81771" x="1579563" y="5186363"/>
          <p14:tracePt t="81788" x="1614488" y="5208588"/>
          <p14:tracePt t="81805" x="1671638" y="5222875"/>
          <p14:tracePt t="81821" x="1714500" y="5237163"/>
          <p14:tracePt t="81838" x="1771650" y="5251450"/>
          <p14:tracePt t="81855" x="1843088" y="5265738"/>
          <p14:tracePt t="81872" x="1922463" y="5265738"/>
          <p14:tracePt t="81888" x="2028825" y="5272088"/>
          <p14:tracePt t="81905" x="2165350" y="5272088"/>
          <p14:tracePt t="81921" x="2279650" y="5286375"/>
          <p14:tracePt t="81938" x="2408238" y="5308600"/>
          <p14:tracePt t="81954" x="2528888" y="5322888"/>
          <p14:tracePt t="81971" x="2657475" y="5343525"/>
          <p14:tracePt t="81988" x="2800350" y="5343525"/>
          <p14:tracePt t="82004" x="2957513" y="5372100"/>
          <p14:tracePt t="82021" x="3114675" y="5372100"/>
          <p14:tracePt t="82038" x="3222625" y="5372100"/>
          <p14:tracePt t="82038" x="3236913" y="5372100"/>
          <p14:tracePt t="82055" x="3271838" y="5372100"/>
          <p14:tracePt t="82071" x="3343275" y="5372100"/>
          <p14:tracePt t="82087" x="3414713" y="5372100"/>
          <p14:tracePt t="82104" x="3500438" y="5372100"/>
          <p14:tracePt t="82120" x="3594100" y="5372100"/>
          <p14:tracePt t="82138" x="3671888" y="5372100"/>
          <p14:tracePt t="82154" x="3751263" y="5372100"/>
          <p14:tracePt t="82171" x="3800475" y="5372100"/>
          <p14:tracePt t="82187" x="3836988" y="5372100"/>
          <p14:tracePt t="82204" x="3851275" y="5372100"/>
          <p14:tracePt t="82220" x="3886200" y="5372100"/>
          <p14:tracePt t="82237" x="3929063" y="5372100"/>
          <p14:tracePt t="82254" x="4000500" y="5372100"/>
          <p14:tracePt t="82270" x="4071938" y="5372100"/>
          <p14:tracePt t="82287" x="4114800" y="5372100"/>
          <p14:tracePt t="82304" x="4137025" y="5365750"/>
          <p14:tracePt t="82375" x="4143375" y="5365750"/>
          <p14:tracePt t="82383" x="4151313" y="5365750"/>
          <p14:tracePt t="82387" x="4157663" y="5357813"/>
          <p14:tracePt t="82403" x="4171950" y="5351463"/>
          <p14:tracePt t="82439" x="4179888" y="5351463"/>
          <p14:tracePt t="82511" x="4186238" y="5343525"/>
          <p14:tracePt t="82527" x="4186238" y="5337175"/>
          <p14:tracePt t="82744" x="4179888" y="5322888"/>
          <p14:tracePt t="82759" x="4171950" y="5314950"/>
          <p14:tracePt t="82776" x="4171950" y="5308600"/>
          <p14:tracePt t="82784" x="4165600" y="5300663"/>
          <p14:tracePt t="82793" x="4157663" y="5294313"/>
          <p14:tracePt t="82804" x="4151313" y="5294313"/>
          <p14:tracePt t="82820" x="4137025" y="5280025"/>
          <p14:tracePt t="82837" x="4100513" y="5257800"/>
          <p14:tracePt t="82853" x="4057650" y="5243513"/>
          <p14:tracePt t="82871" x="4008438" y="5229225"/>
          <p14:tracePt t="82887" x="3957638" y="5194300"/>
          <p14:tracePt t="82903" x="3886200" y="5157788"/>
          <p14:tracePt t="82920" x="3865563" y="5151438"/>
          <p14:tracePt t="82936" x="3800475" y="5151438"/>
          <p14:tracePt t="82953" x="3779838" y="5143500"/>
          <p14:tracePt t="82970" x="3743325" y="5143500"/>
          <p14:tracePt t="82987" x="3714750" y="5143500"/>
          <p14:tracePt t="83003" x="3679825" y="5143500"/>
          <p14:tracePt t="83020" x="3657600" y="5143500"/>
          <p14:tracePt t="83036" x="3614738" y="5143500"/>
          <p14:tracePt t="83053" x="3571875" y="5143500"/>
          <p14:tracePt t="83070" x="3508375" y="5143500"/>
          <p14:tracePt t="83086" x="3443288" y="5143500"/>
          <p14:tracePt t="83086" x="3386138" y="5143500"/>
          <p14:tracePt t="83104" x="3294063" y="5108575"/>
          <p14:tracePt t="83120" x="3222625" y="5100638"/>
          <p14:tracePt t="83136" x="3136900" y="5086350"/>
          <p14:tracePt t="83152" x="3036888" y="5051425"/>
          <p14:tracePt t="83170" x="2965450" y="5037138"/>
          <p14:tracePt t="83186" x="2879725" y="5037138"/>
          <p14:tracePt t="83202" x="2794000" y="5008563"/>
          <p14:tracePt t="83219" x="2728913" y="5000625"/>
          <p14:tracePt t="83236" x="2686050" y="5000625"/>
          <p14:tracePt t="83253" x="2643188" y="5000625"/>
          <p14:tracePt t="83269" x="2600325" y="5000625"/>
          <p14:tracePt t="83286" x="2565400" y="5000625"/>
          <p14:tracePt t="83302" x="2508250" y="5000625"/>
          <p14:tracePt t="83319" x="2457450" y="5000625"/>
          <p14:tracePt t="83335" x="2393950" y="5000625"/>
          <p14:tracePt t="83352" x="2343150" y="5000625"/>
          <p14:tracePt t="83369" x="2286000" y="5000625"/>
          <p14:tracePt t="83385" x="2243138" y="5000625"/>
          <p14:tracePt t="83402" x="2200275" y="5000625"/>
          <p14:tracePt t="83418" x="2157413" y="5000625"/>
          <p14:tracePt t="83436" x="2108200" y="5014913"/>
          <p14:tracePt t="83452" x="2057400" y="5014913"/>
          <p14:tracePt t="83469" x="2022475" y="5022850"/>
          <p14:tracePt t="83485" x="1979613" y="5022850"/>
          <p14:tracePt t="83502" x="1943100" y="5029200"/>
          <p14:tracePt t="83502" x="1936750" y="5029200"/>
          <p14:tracePt t="83519" x="1914525" y="5043488"/>
          <p14:tracePt t="83535" x="1893888" y="5051425"/>
          <p14:tracePt t="83553" x="1851025" y="5057775"/>
          <p14:tracePt t="83568" x="1793875" y="5100638"/>
          <p14:tracePt t="83585" x="1765300" y="5114925"/>
          <p14:tracePt t="83602" x="1751013" y="5122863"/>
          <p14:tracePt t="83618" x="1736725" y="5137150"/>
          <p14:tracePt t="83635" x="1728788" y="5143500"/>
          <p14:tracePt t="83703" x="1722438" y="5151438"/>
          <p14:tracePt t="83839" x="1722438" y="5157788"/>
          <p14:tracePt t="83951" x="1728788" y="5180013"/>
          <p14:tracePt t="84055" x="1736725" y="5180013"/>
          <p14:tracePt t="84712" x="1743075" y="5180013"/>
          <p14:tracePt t="84719" x="1765300" y="5180013"/>
          <p14:tracePt t="84735" x="1771650" y="5180013"/>
          <p14:tracePt t="84736" x="1779588" y="5180013"/>
          <p14:tracePt t="84751" x="1785938" y="5180013"/>
          <p14:tracePt t="84751" x="1800225" y="5180013"/>
          <p14:tracePt t="84768" x="1814513" y="5180013"/>
          <p14:tracePt t="84784" x="1822450" y="5180013"/>
          <p14:tracePt t="84801" x="1828800" y="5186363"/>
          <p14:tracePt t="84818" x="1836738" y="5186363"/>
          <p14:tracePt t="84856" x="1843088" y="5194300"/>
          <p14:tracePt t="84896" x="1851025" y="5194300"/>
          <p14:tracePt t="84904" x="1857375" y="5194300"/>
          <p14:tracePt t="84910" x="1865313" y="5200650"/>
          <p14:tracePt t="84919" x="1871663" y="5208588"/>
          <p14:tracePt t="84934" x="1885950" y="5214938"/>
          <p14:tracePt t="84951" x="1893888" y="5214938"/>
          <p14:tracePt t="84967" x="1936750" y="5222875"/>
          <p14:tracePt t="84985" x="1971675" y="5229225"/>
          <p14:tracePt t="85000" x="2014538" y="5251450"/>
          <p14:tracePt t="85017" x="2043113" y="5251450"/>
          <p14:tracePt t="85034" x="2100263" y="5272088"/>
          <p14:tracePt t="85050" x="2151063" y="5280025"/>
          <p14:tracePt t="85067" x="2208213" y="5308600"/>
          <p14:tracePt t="85083" x="2228850" y="5314950"/>
          <p14:tracePt t="85101" x="2265363" y="5314950"/>
          <p14:tracePt t="85117" x="2271713" y="5322888"/>
          <p14:tracePt t="85134" x="2293938" y="5337175"/>
          <p14:tracePt t="85150" x="2357438" y="5357813"/>
          <p14:tracePt t="85167" x="2471738" y="5408613"/>
          <p14:tracePt t="85184" x="2528888" y="5414963"/>
          <p14:tracePt t="85200" x="2608263" y="5437188"/>
          <p14:tracePt t="85216" x="2665413" y="5443538"/>
          <p14:tracePt t="85233" x="2708275" y="5451475"/>
          <p14:tracePt t="85250" x="2751138" y="5451475"/>
          <p14:tracePt t="85266" x="2808288" y="5465763"/>
          <p14:tracePt t="85283" x="2914650" y="5486400"/>
          <p14:tracePt t="85299" x="2994025" y="5494338"/>
          <p14:tracePt t="85316" x="3100388" y="5494338"/>
          <p14:tracePt t="85333" x="3200400" y="5494338"/>
          <p14:tracePt t="85350" x="3271838" y="5500688"/>
          <p14:tracePt t="85367" x="3336925" y="5514975"/>
          <p14:tracePt t="85383" x="3386138" y="5514975"/>
          <p14:tracePt t="85400" x="3429000" y="5514975"/>
          <p14:tracePt t="85416" x="3471863" y="5514975"/>
          <p14:tracePt t="85433" x="3514725" y="5514975"/>
          <p14:tracePt t="85449" x="3565525" y="5514975"/>
          <p14:tracePt t="85467" x="3614738" y="5508625"/>
          <p14:tracePt t="85483" x="3694113" y="5508625"/>
          <p14:tracePt t="85499" x="3771900" y="5508625"/>
          <p14:tracePt t="85516" x="3851275" y="5508625"/>
          <p14:tracePt t="85532" x="3914775" y="5508625"/>
          <p14:tracePt t="85550" x="3994150" y="5508625"/>
          <p14:tracePt t="85566" x="4071938" y="5508625"/>
          <p14:tracePt t="85566" x="4108450" y="5508625"/>
          <p14:tracePt t="85584" x="4171950" y="5508625"/>
          <p14:tracePt t="85599" x="4243388" y="5486400"/>
          <p14:tracePt t="85616" x="4300538" y="5480050"/>
          <p14:tracePt t="85632" x="4337050" y="5480050"/>
          <p14:tracePt t="85649" x="4365625" y="5480050"/>
          <p14:tracePt t="85666" x="4400550" y="5472113"/>
          <p14:tracePt t="85682" x="4408488" y="5472113"/>
          <p14:tracePt t="85699" x="4414838" y="5472113"/>
          <p14:tracePt t="85716" x="4457700" y="5443538"/>
          <p14:tracePt t="85732" x="4471988" y="5437188"/>
          <p14:tracePt t="85749" x="4494213" y="5429250"/>
          <p14:tracePt t="85765" x="4522788" y="5422900"/>
          <p14:tracePt t="85782" x="4551363" y="5394325"/>
          <p14:tracePt t="85799" x="4572000" y="5372100"/>
          <p14:tracePt t="85816" x="4579938" y="5357813"/>
          <p14:tracePt t="85832" x="4579938" y="5337175"/>
          <p14:tracePt t="85848" x="4579938" y="5322888"/>
          <p14:tracePt t="85865" x="4579938" y="5286375"/>
          <p14:tracePt t="85882" x="4579938" y="5272088"/>
          <p14:tracePt t="85898" x="4579938" y="5251450"/>
          <p14:tracePt t="85916" x="4572000" y="5229225"/>
          <p14:tracePt t="85932" x="4565650" y="5214938"/>
          <p14:tracePt t="85975" x="4557713" y="5208588"/>
          <p14:tracePt t="86015" x="4551363" y="5194300"/>
          <p14:tracePt t="86015" x="4543425" y="5194300"/>
          <p14:tracePt t="86031" x="4537075" y="5194300"/>
          <p14:tracePt t="86039" x="4529138" y="5194300"/>
          <p14:tracePt t="86055" x="4514850" y="5186363"/>
          <p14:tracePt t="86060" x="4508500" y="5186363"/>
          <p14:tracePt t="86065" x="4500563" y="5186363"/>
          <p14:tracePt t="86081" x="4471988" y="5186363"/>
          <p14:tracePt t="86098" x="4457700" y="5186363"/>
          <p14:tracePt t="86114" x="4451350" y="5186363"/>
          <p14:tracePt t="86132" x="4437063" y="5186363"/>
          <p14:tracePt t="86149" x="4429125" y="5186363"/>
          <p14:tracePt t="86164" x="4414838" y="5186363"/>
          <p14:tracePt t="86182" x="4371975" y="5186363"/>
          <p14:tracePt t="86198" x="4343400" y="5186363"/>
          <p14:tracePt t="86198" x="4314825" y="5186363"/>
          <p14:tracePt t="86215" x="4257675" y="5186363"/>
          <p14:tracePt t="86232" x="4214813" y="5186363"/>
          <p14:tracePt t="86249" x="4151313" y="5186363"/>
          <p14:tracePt t="86265" x="4086225" y="5186363"/>
          <p14:tracePt t="86282" x="4037013" y="5186363"/>
          <p14:tracePt t="86299" x="3994150" y="5186363"/>
          <p14:tracePt t="86315" x="3951288" y="5172075"/>
          <p14:tracePt t="86332" x="3894138" y="5172075"/>
          <p14:tracePt t="86348" x="3829050" y="5172075"/>
          <p14:tracePt t="86366" x="3751263" y="5172075"/>
          <p14:tracePt t="86382" x="3657600" y="5172075"/>
          <p14:tracePt t="86399" x="3536950" y="5157788"/>
          <p14:tracePt t="86415" x="3336925" y="5108575"/>
          <p14:tracePt t="86432" x="3222625" y="5108575"/>
          <p14:tracePt t="86448" x="3151188" y="5100638"/>
          <p14:tracePt t="86465" x="3100388" y="5094288"/>
          <p14:tracePt t="86482" x="3051175" y="5094288"/>
          <p14:tracePt t="86498" x="2971800" y="5094288"/>
          <p14:tracePt t="86515" x="2914650" y="5094288"/>
          <p14:tracePt t="86531" x="2871788" y="5080000"/>
          <p14:tracePt t="86549" x="2828925" y="5080000"/>
          <p14:tracePt t="86565" x="2771775" y="5065713"/>
          <p14:tracePt t="86582" x="2714625" y="5051425"/>
          <p14:tracePt t="86598" x="2636838" y="5043488"/>
          <p14:tracePt t="86614" x="2565400" y="5029200"/>
          <p14:tracePt t="86614" x="2543175" y="5029200"/>
          <p14:tracePt t="86632" x="2486025" y="5029200"/>
          <p14:tracePt t="86648" x="2428875" y="5014913"/>
          <p14:tracePt t="86665" x="2371725" y="5014913"/>
          <p14:tracePt t="86681" x="2322513" y="5014913"/>
          <p14:tracePt t="86698" x="2265363" y="5000625"/>
          <p14:tracePt t="86715" x="2222500" y="5000625"/>
          <p14:tracePt t="86731" x="2185988" y="5000625"/>
          <p14:tracePt t="86748" x="2128838" y="5000625"/>
          <p14:tracePt t="86764" x="2100263" y="5000625"/>
          <p14:tracePt t="86781" x="2079625" y="5000625"/>
          <p14:tracePt t="86798" x="2043113" y="5000625"/>
          <p14:tracePt t="86815" x="2014538" y="5014913"/>
          <p14:tracePt t="86831" x="1979613" y="5014913"/>
          <p14:tracePt t="86848" x="1957388" y="5014913"/>
          <p14:tracePt t="86864" x="1914525" y="5014913"/>
          <p14:tracePt t="86881" x="1879600" y="5022850"/>
          <p14:tracePt t="86898" x="1851025" y="5022850"/>
          <p14:tracePt t="86914" x="1836738" y="5029200"/>
          <p14:tracePt t="86931" x="1793875" y="5051425"/>
          <p14:tracePt t="86947" x="1765300" y="5065713"/>
          <p14:tracePt t="86964" x="1751013" y="5072063"/>
          <p14:tracePt t="86981" x="1714500" y="5086350"/>
          <p14:tracePt t="86997" x="1693863" y="5094288"/>
          <p14:tracePt t="87013" x="1671638" y="5108575"/>
          <p14:tracePt t="87031" x="1614488" y="5165725"/>
          <p14:tracePt t="87047" x="1585913" y="5186363"/>
          <p14:tracePt t="87064" x="1571625" y="5200650"/>
          <p14:tracePt t="87080" x="1571625" y="5222875"/>
          <p14:tracePt t="87097" x="1571625" y="5257800"/>
          <p14:tracePt t="87113" x="1600200" y="5314950"/>
          <p14:tracePt t="87130" x="1671638" y="5343525"/>
          <p14:tracePt t="87147" x="1736725" y="5372100"/>
          <p14:tracePt t="87163" x="1793875" y="5372100"/>
          <p14:tracePt t="87181" x="1851025" y="5372100"/>
          <p14:tracePt t="87197" x="1900238" y="5372100"/>
          <p14:tracePt t="87213" x="1979613" y="5372100"/>
          <p14:tracePt t="87230" x="2071688" y="5372100"/>
          <p14:tracePt t="87248" x="2143125" y="5372100"/>
          <p14:tracePt t="87263" x="2214563" y="5372100"/>
          <p14:tracePt t="87280" x="2271713" y="5372100"/>
          <p14:tracePt t="87297" x="2328863" y="5372100"/>
          <p14:tracePt t="87313" x="2408238" y="5372100"/>
          <p14:tracePt t="87330" x="2471738" y="5372100"/>
          <p14:tracePt t="87346" x="2551113" y="5372100"/>
          <p14:tracePt t="87364" x="2614613" y="5372100"/>
          <p14:tracePt t="87380" x="2714625" y="5372100"/>
          <p14:tracePt t="87397" x="2822575" y="5372100"/>
          <p14:tracePt t="87413" x="2928938" y="5372100"/>
          <p14:tracePt t="87430" x="3022600" y="5372100"/>
          <p14:tracePt t="87430" x="3057525" y="5372100"/>
          <p14:tracePt t="87447" x="3122613" y="5372100"/>
          <p14:tracePt t="87463" x="3194050" y="5372100"/>
          <p14:tracePt t="87480" x="3243263" y="5372100"/>
          <p14:tracePt t="87496" x="3300413" y="5372100"/>
          <p14:tracePt t="87513" x="3357563" y="5372100"/>
          <p14:tracePt t="87529" x="3443288" y="5372100"/>
          <p14:tracePt t="87547" x="3508375" y="5394325"/>
          <p14:tracePt t="87563" x="3586163" y="5408613"/>
          <p14:tracePt t="87580" x="3651250" y="5408613"/>
          <p14:tracePt t="87596" x="3743325" y="5414963"/>
          <p14:tracePt t="87613" x="3836988" y="5414963"/>
          <p14:tracePt t="87630" x="3922713" y="5414963"/>
          <p14:tracePt t="87646" x="3979863" y="5414963"/>
          <p14:tracePt t="87646" x="4014788" y="5414963"/>
          <p14:tracePt t="87663" x="4057650" y="5414963"/>
          <p14:tracePt t="87679" x="4108450" y="5414963"/>
          <p14:tracePt t="87696" x="4129088" y="5414963"/>
          <p14:tracePt t="87713" x="4157663" y="5414963"/>
          <p14:tracePt t="87729" x="4208463" y="5414963"/>
          <p14:tracePt t="87746" x="4251325" y="5414963"/>
          <p14:tracePt t="87762" x="4294188" y="5408613"/>
          <p14:tracePt t="87779" x="4337050" y="5400675"/>
          <p14:tracePt t="87796" x="4371975" y="5400675"/>
          <p14:tracePt t="87813" x="4400550" y="5386388"/>
          <p14:tracePt t="87829" x="4437063" y="5380038"/>
          <p14:tracePt t="87846" x="4471988" y="5372100"/>
          <p14:tracePt t="87887" x="4471988" y="5365750"/>
          <p14:tracePt t="87895" x="4479925" y="5351463"/>
          <p14:tracePt t="87903" x="4479925" y="5322888"/>
          <p14:tracePt t="87912" x="4479925" y="5294313"/>
          <p14:tracePt t="87929" x="4479925" y="5265738"/>
          <p14:tracePt t="87946" x="4479925" y="5251450"/>
          <p14:tracePt t="87962" x="4479925" y="5243513"/>
          <p14:tracePt t="87979" x="4479925" y="5237163"/>
          <p14:tracePt t="88015" x="4479925" y="5229225"/>
          <p14:tracePt t="88023" x="4451350" y="5222875"/>
          <p14:tracePt t="88029" x="4371975" y="5200650"/>
          <p14:tracePt t="88045" x="4322763" y="5200650"/>
          <p14:tracePt t="88062" x="4237038" y="5194300"/>
          <p14:tracePt t="88080" x="4165600" y="5186363"/>
          <p14:tracePt t="88096" x="4057650" y="5151438"/>
          <p14:tracePt t="88113" x="3965575" y="5143500"/>
          <p14:tracePt t="88129" x="3871913" y="5143500"/>
          <p14:tracePt t="88146" x="3765550" y="5114925"/>
          <p14:tracePt t="88162" x="3686175" y="5114925"/>
          <p14:tracePt t="88180" x="3543300" y="5114925"/>
          <p14:tracePt t="88196" x="3422650" y="5114925"/>
          <p14:tracePt t="88212" x="3308350" y="5086350"/>
          <p14:tracePt t="88229" x="3214688" y="5086350"/>
          <p14:tracePt t="88245" x="3108325" y="5065713"/>
          <p14:tracePt t="88262" x="2951163" y="5037138"/>
          <p14:tracePt t="88279" x="2586038" y="4994275"/>
          <p14:tracePt t="88296" x="2393950" y="4994275"/>
          <p14:tracePt t="88312" x="2251075" y="4972050"/>
          <p14:tracePt t="88329" x="2143125" y="4957763"/>
          <p14:tracePt t="88345" x="2028825" y="4937125"/>
          <p14:tracePt t="88362" x="1979613" y="4937125"/>
          <p14:tracePt t="88378" x="1928813" y="4937125"/>
          <p14:tracePt t="88395" x="1900238" y="4937125"/>
          <p14:tracePt t="88412" x="1851025" y="4937125"/>
          <p14:tracePt t="88429" x="1808163" y="4965700"/>
          <p14:tracePt t="88445" x="1771650" y="4972050"/>
          <p14:tracePt t="88462" x="1714500" y="4986338"/>
          <p14:tracePt t="88479" x="1665288" y="5000625"/>
          <p14:tracePt t="88495" x="1622425" y="5022850"/>
          <p14:tracePt t="88512" x="1585913" y="5029200"/>
          <p14:tracePt t="88528" x="1550988" y="5037138"/>
          <p14:tracePt t="88545" x="1536700" y="5051425"/>
          <p14:tracePt t="88562" x="1522413" y="5065713"/>
          <p14:tracePt t="88578" x="1508125" y="5094288"/>
          <p14:tracePt t="88596" x="1500188" y="5129213"/>
          <p14:tracePt t="88611" x="1493838" y="5186363"/>
          <p14:tracePt t="88629" x="1493838" y="5222875"/>
          <p14:tracePt t="88645" x="1493838" y="5251450"/>
          <p14:tracePt t="88662" x="1528763" y="5280025"/>
          <p14:tracePt t="88678" x="1608138" y="5294313"/>
          <p14:tracePt t="88678" x="1651000" y="5308600"/>
          <p14:tracePt t="88696" x="1728788" y="5329238"/>
          <p14:tracePt t="88712" x="1828800" y="5357813"/>
          <p14:tracePt t="88728" x="1885950" y="5372100"/>
          <p14:tracePt t="88745" x="1928813" y="5380038"/>
          <p14:tracePt t="88761" x="1971675" y="5380038"/>
          <p14:tracePt t="88778" x="2014538" y="5380038"/>
          <p14:tracePt t="88794" x="2122488" y="5351463"/>
          <p14:tracePt t="88812" x="2228850" y="5343525"/>
          <p14:tracePt t="88828" x="2371725" y="5329238"/>
          <p14:tracePt t="88844" x="2500313" y="5294313"/>
          <p14:tracePt t="88861" x="2643188" y="5294313"/>
          <p14:tracePt t="88878" x="2751138" y="5294313"/>
          <p14:tracePt t="88895" x="2971800" y="5294313"/>
          <p14:tracePt t="88911" x="3165475" y="5294313"/>
          <p14:tracePt t="88928" x="3400425" y="5294313"/>
          <p14:tracePt t="88944" x="3665538" y="5314950"/>
          <p14:tracePt t="88961" x="3908425" y="5380038"/>
          <p14:tracePt t="88977" x="4122738" y="5408613"/>
          <p14:tracePt t="88994" x="4286250" y="5457825"/>
          <p14:tracePt t="89010" x="4429125" y="5472113"/>
          <p14:tracePt t="89027" x="4522788" y="5494338"/>
          <p14:tracePt t="89045" x="4579938" y="5494338"/>
          <p14:tracePt t="89060" x="4600575" y="5494338"/>
          <p14:tracePt t="89078" x="4614863" y="5494338"/>
          <p14:tracePt t="89094" x="4643438" y="5494338"/>
          <p14:tracePt t="89111" x="4672013" y="5486400"/>
          <p14:tracePt t="89127" x="4700588" y="5480050"/>
          <p14:tracePt t="89144" x="4714875" y="5457825"/>
          <p14:tracePt t="89287" x="4686300" y="5451475"/>
          <p14:tracePt t="89295" x="4679950" y="5443538"/>
          <p14:tracePt t="89303" x="4672013" y="5443538"/>
          <p14:tracePt t="89311" x="4657725" y="5443538"/>
          <p14:tracePt t="89319" x="4608513" y="5437188"/>
          <p14:tracePt t="89327" x="4565650" y="5414963"/>
          <p14:tracePt t="89344" x="4543425" y="5408613"/>
          <p14:tracePt t="89360" x="4508500" y="5400675"/>
          <p14:tracePt t="89377" x="4486275" y="5394325"/>
          <p14:tracePt t="89393" x="4465638" y="5394325"/>
          <p14:tracePt t="89411" x="4414838" y="5394325"/>
          <p14:tracePt t="89427" x="4343400" y="5394325"/>
          <p14:tracePt t="89444" x="4294188" y="5394325"/>
          <p14:tracePt t="89460" x="4279900" y="5394325"/>
          <p14:tracePt t="89477" x="4251325" y="5394325"/>
          <p14:tracePt t="89493" x="4214813" y="5394325"/>
          <p14:tracePt t="89510" x="4186238" y="5394325"/>
          <p14:tracePt t="89527" x="4179888" y="5394325"/>
          <p14:tracePt t="89544" x="4165600" y="5394325"/>
          <p14:tracePt t="89584" x="4151313" y="5394325"/>
          <p14:tracePt t="89607" x="4143375" y="5394325"/>
          <p14:tracePt t="89656" x="4137025" y="5394325"/>
          <p14:tracePt t="89664" x="4108450" y="5394325"/>
          <p14:tracePt t="89664" x="4100513" y="5394325"/>
          <p14:tracePt t="89677" x="4079875" y="5372100"/>
          <p14:tracePt t="89693" x="4057650" y="5365750"/>
          <p14:tracePt t="90007" x="4051300" y="5357813"/>
          <p14:tracePt t="90639" x="4051300" y="5343525"/>
          <p14:tracePt t="92415" x="4043363" y="5337175"/>
          <p14:tracePt t="93916" x="4043363" y="5329238"/>
          <p14:tracePt t="94208" x="4043363" y="5322888"/>
          <p14:tracePt t="94224" x="4043363" y="5308600"/>
          <p14:tracePt t="94391" x="4037013" y="5286375"/>
          <p14:tracePt t="94440" x="4029075" y="5280025"/>
          <p14:tracePt t="94480" x="4022725" y="5280025"/>
          <p14:tracePt t="94511" x="4014788" y="5280025"/>
          <p14:tracePt t="94519" x="4008438" y="5272088"/>
          <p14:tracePt t="94521" x="3957638" y="5265738"/>
          <p14:tracePt t="94537" x="3929063" y="5257800"/>
          <p14:tracePt t="94553" x="3894138" y="5251450"/>
          <p14:tracePt t="94571" x="3865563" y="5237163"/>
          <p14:tracePt t="94586" x="3851275" y="5237163"/>
          <p14:tracePt t="94604" x="3786188" y="5229225"/>
          <p14:tracePt t="94620" x="3694113" y="5208588"/>
          <p14:tracePt t="94637" x="3614738" y="5186363"/>
          <p14:tracePt t="94653" x="3529013" y="5157788"/>
          <p14:tracePt t="94671" x="3471863" y="5137150"/>
          <p14:tracePt t="94686" x="3429000" y="5108575"/>
          <p14:tracePt t="94703" x="3414713" y="5100638"/>
          <p14:tracePt t="95007" x="3408363" y="5100638"/>
          <p14:tracePt t="95023" x="3386138" y="5100638"/>
          <p14:tracePt t="95055" x="3379788" y="5100638"/>
          <p14:tracePt t="95103" x="3371850" y="5100638"/>
          <p14:tracePt t="95111" x="3365500" y="5100638"/>
          <p14:tracePt t="95151" x="3336925" y="5108575"/>
          <p14:tracePt t="95159" x="3279775" y="5108575"/>
          <p14:tracePt t="95168" x="3243263" y="5122863"/>
          <p14:tracePt t="95175" x="3194050" y="5122863"/>
          <p14:tracePt t="95189" x="3143250" y="5129213"/>
          <p14:tracePt t="95202" x="3051175" y="5129213"/>
          <p14:tracePt t="95218" x="2957513" y="5129213"/>
          <p14:tracePt t="95236" x="2857500" y="5129213"/>
          <p14:tracePt t="95252" x="2786063" y="5129213"/>
          <p14:tracePt t="95268" x="2736850" y="5129213"/>
          <p14:tracePt t="95285" x="2686050" y="5129213"/>
          <p14:tracePt t="95302" x="2651125" y="5108575"/>
          <p14:tracePt t="95318" x="2600325" y="5100638"/>
          <p14:tracePt t="95335" x="2557463" y="5100638"/>
          <p14:tracePt t="95352" x="2522538" y="5100638"/>
          <p14:tracePt t="95368" x="2500313" y="5100638"/>
          <p14:tracePt t="95385" x="2479675" y="5100638"/>
          <p14:tracePt t="95402" x="2443163" y="5100638"/>
          <p14:tracePt t="95418" x="2400300" y="5100638"/>
          <p14:tracePt t="95435" x="2365375" y="5100638"/>
          <p14:tracePt t="95452" x="2336800" y="5100638"/>
          <p14:tracePt t="95468" x="2314575" y="5100638"/>
          <p14:tracePt t="95486" x="2265363" y="5100638"/>
          <p14:tracePt t="95502" x="2251075" y="5100638"/>
          <p14:tracePt t="95518" x="2228850" y="5108575"/>
          <p14:tracePt t="95535" x="2200275" y="5122863"/>
          <p14:tracePt t="95552" x="2157413" y="5129213"/>
          <p14:tracePt t="95568" x="2151063" y="5129213"/>
          <p14:tracePt t="95584" x="2143125" y="5129213"/>
          <p14:tracePt t="95601" x="2114550" y="5143500"/>
          <p14:tracePt t="95618" x="2100263" y="5143500"/>
          <p14:tracePt t="95634" x="2079625" y="5151438"/>
          <p14:tracePt t="95651" x="2071688" y="5157788"/>
          <p14:tracePt t="95667" x="2065338" y="5157788"/>
          <p14:tracePt t="95685" x="2043113" y="5157788"/>
          <p14:tracePt t="95702" x="2028825" y="5157788"/>
          <p14:tracePt t="95719" x="2008188" y="5157788"/>
          <p14:tracePt t="95735" x="1971675" y="5157788"/>
          <p14:tracePt t="95752" x="1957388" y="5157788"/>
          <p14:tracePt t="95768" x="1936750" y="5157788"/>
          <p14:tracePt t="95785" x="1928813" y="5157788"/>
          <p14:tracePt t="95801" x="1922463" y="5157788"/>
          <p14:tracePt t="95818" x="1914525" y="5157788"/>
          <p14:tracePt t="95835" x="1885950" y="5157788"/>
          <p14:tracePt t="95851" x="1857375" y="5157788"/>
          <p14:tracePt t="95912" x="1851025" y="5157788"/>
          <p14:tracePt t="95928" x="1843088" y="5157788"/>
          <p14:tracePt t="99895" x="1843088" y="5143500"/>
          <p14:tracePt t="99927" x="1843088" y="5137150"/>
          <p14:tracePt t="99999" x="1843088" y="5129213"/>
          <p14:tracePt t="100011" x="1836738" y="5129213"/>
          <p14:tracePt t="100019" x="1828800" y="5129213"/>
          <p14:tracePt t="100028" x="1800225" y="5129213"/>
          <p14:tracePt t="100045" x="1643063" y="5129213"/>
          <p14:tracePt t="100062" x="1465263" y="5172075"/>
          <p14:tracePt t="100079" x="1436688" y="5180013"/>
          <p14:tracePt t="100439" x="1457325" y="5151438"/>
          <p14:tracePt t="100447" x="1465263" y="5143500"/>
          <p14:tracePt t="100455" x="1485900" y="5129213"/>
          <p14:tracePt t="100461" x="1508125" y="5122863"/>
          <p14:tracePt t="100478" x="1528763" y="5080000"/>
          <p14:tracePt t="100495" x="1550988" y="5072063"/>
          <p14:tracePt t="100551" x="1550988" y="5065713"/>
          <p14:tracePt t="100559" x="1557338" y="5043488"/>
          <p14:tracePt t="100568" x="1557338" y="5029200"/>
          <p14:tracePt t="100578" x="1565275" y="5014913"/>
          <p14:tracePt t="100594" x="1579563" y="4986338"/>
          <p14:tracePt t="100611" x="1585913" y="4979988"/>
          <p14:tracePt t="100628" x="1585913" y="4965700"/>
          <p14:tracePt t="100663" x="1585913" y="4957763"/>
          <p14:tracePt t="100669" x="1585913" y="4951413"/>
          <p14:tracePt t="100680" x="1593850" y="4943475"/>
          <p14:tracePt t="100720" x="1593850" y="4929188"/>
          <p14:tracePt t="100728" x="1600200" y="4922838"/>
          <p14:tracePt t="100775" x="1600200" y="4914900"/>
          <p14:tracePt t="100839" x="1600200" y="4908550"/>
          <p14:tracePt t="100871" x="1614488" y="4886325"/>
          <p14:tracePt t="100903" x="1614488" y="4879975"/>
          <p14:tracePt t="101311" x="1622425" y="4872038"/>
          <p14:tracePt t="101319" x="1622425" y="4865688"/>
          <p14:tracePt t="101327" x="1628775" y="4857750"/>
          <p14:tracePt t="101335" x="1628775" y="4851400"/>
          <p14:tracePt t="101347" x="1636713" y="4837113"/>
          <p14:tracePt t="101463" x="1643063" y="4829175"/>
          <p14:tracePt t="101471" x="1651000" y="4829175"/>
          <p14:tracePt t="101487" x="1665288" y="4822825"/>
          <p14:tracePt t="101543" x="1685925" y="4822825"/>
          <p14:tracePt t="102007" x="1700213" y="4822825"/>
          <p14:tracePt t="102011" x="1708150" y="4822825"/>
          <p14:tracePt t="102031" x="1722438" y="4822825"/>
          <p14:tracePt t="102047" x="1728788" y="4822825"/>
          <p14:tracePt t="102063" x="1736725" y="4822825"/>
          <p14:tracePt t="102079" x="1743075" y="4822825"/>
          <p14:tracePt t="102087" x="1757363" y="4822825"/>
          <p14:tracePt t="102091" x="1779588" y="4822825"/>
          <p14:tracePt t="102108" x="1808163" y="4822825"/>
          <p14:tracePt t="102125" x="1843088" y="4808538"/>
          <p14:tracePt t="102142" x="1865313" y="4808538"/>
          <p14:tracePt t="102158" x="1922463" y="4794250"/>
          <p14:tracePt t="102175" x="1936750" y="4794250"/>
          <p14:tracePt t="102191" x="1965325" y="4786313"/>
          <p14:tracePt t="102208" x="2008188" y="4786313"/>
          <p14:tracePt t="102225" x="2051050" y="4779963"/>
          <p14:tracePt t="102241" x="2122488" y="4757738"/>
          <p14:tracePt t="102258" x="2151063" y="4757738"/>
          <p14:tracePt t="102275" x="2185988" y="4751388"/>
          <p14:tracePt t="102292" x="2193925" y="4751388"/>
          <p14:tracePt t="102336" x="2200275" y="4751388"/>
          <p14:tracePt t="102344" x="2228850" y="4751388"/>
          <p14:tracePt t="102349" x="2236788" y="4751388"/>
          <p14:tracePt t="102359" x="2271713" y="4751388"/>
          <p14:tracePt t="102376" x="2286000" y="4751388"/>
          <p14:tracePt t="102393" x="2314575" y="4751388"/>
          <p14:tracePt t="102409" x="2336800" y="4757738"/>
          <p14:tracePt t="102426" x="2351088" y="4757738"/>
          <p14:tracePt t="102442" x="2365375" y="4765675"/>
          <p14:tracePt t="102459" x="2379663" y="4765675"/>
          <p14:tracePt t="102475" x="2400300" y="4772025"/>
          <p14:tracePt t="102492" x="2422525" y="4772025"/>
          <p14:tracePt t="102509" x="2436813" y="4779963"/>
          <p14:tracePt t="102525" x="2451100" y="4800600"/>
          <p14:tracePt t="102543" x="2465388" y="4814888"/>
          <p14:tracePt t="102559" x="2479675" y="4822825"/>
          <p14:tracePt t="102559" x="2486025" y="4829175"/>
          <p14:tracePt t="102576" x="2493963" y="4837113"/>
          <p14:tracePt t="102615" x="2500313" y="4837113"/>
          <p14:tracePt t="102623" x="2508250" y="4843463"/>
          <p14:tracePt t="102631" x="2543175" y="4851400"/>
          <p14:tracePt t="102645" x="2636838" y="4894263"/>
          <p14:tracePt t="102657" x="2714625" y="4908550"/>
          <p14:tracePt t="102674" x="2779713" y="4929188"/>
          <p14:tracePt t="102691" x="2822575" y="4929188"/>
          <p14:tracePt t="102707" x="2843213" y="4929188"/>
          <p14:tracePt t="102724" x="2857500" y="4929188"/>
          <p14:tracePt t="102741" x="2900363" y="4929188"/>
          <p14:tracePt t="102758" x="2986088" y="4929188"/>
          <p14:tracePt t="102774" x="3186113" y="4872038"/>
          <p14:tracePt t="102791" x="3294063" y="4851400"/>
          <p14:tracePt t="102807" x="3379788" y="4822825"/>
          <p14:tracePt t="102824" x="3394075" y="4808538"/>
          <p14:tracePt t="102870" x="3400425" y="4800600"/>
          <p14:tracePt t="102879" x="3414713" y="4779963"/>
          <p14:tracePt t="102905" x="3422650" y="4772025"/>
          <p14:tracePt t="102912" x="3457575" y="4757738"/>
          <p14:tracePt t="102924" x="3479800" y="4737100"/>
          <p14:tracePt t="102941" x="3494088" y="4729163"/>
          <p14:tracePt t="102975" x="3500438" y="4722813"/>
          <p14:tracePt t="103040" x="3536950" y="4722813"/>
          <p14:tracePt t="103048" x="3557588" y="4751388"/>
          <p14:tracePt t="103054" x="3608388" y="4772025"/>
          <p14:tracePt t="103059" x="3651250" y="4808538"/>
          <p14:tracePt t="103074" x="3694113" y="4837113"/>
          <p14:tracePt t="103091" x="3729038" y="4843463"/>
          <p14:tracePt t="103107" x="3743325" y="4851400"/>
          <p14:tracePt t="103124" x="3765550" y="4851400"/>
          <p14:tracePt t="103141" x="3779838" y="4851400"/>
          <p14:tracePt t="103157" x="3814763" y="4851400"/>
          <p14:tracePt t="103175" x="3857625" y="4851400"/>
          <p14:tracePt t="103191" x="3951288" y="4851400"/>
          <p14:tracePt t="103208" x="4000500" y="4851400"/>
          <p14:tracePt t="103224" x="4051300" y="4851400"/>
          <p14:tracePt t="103241" x="4079875" y="4851400"/>
          <p14:tracePt t="103257" x="4114800" y="4851400"/>
          <p14:tracePt t="103274" x="4129088" y="4851400"/>
          <p14:tracePt t="103291" x="4151313" y="4851400"/>
          <p14:tracePt t="103307" x="4165600" y="4851400"/>
          <p14:tracePt t="103324" x="4200525" y="4851400"/>
          <p14:tracePt t="103340" x="4229100" y="4837113"/>
          <p14:tracePt t="103358" x="4265613" y="4829175"/>
          <p14:tracePt t="103374" x="4279900" y="4822825"/>
          <p14:tracePt t="103391" x="4322763" y="4822825"/>
          <p14:tracePt t="103408" x="4351338" y="4814888"/>
          <p14:tracePt t="103424" x="4394200" y="4814888"/>
          <p14:tracePt t="103441" x="4451350" y="4794250"/>
          <p14:tracePt t="103458" x="4486275" y="4794250"/>
          <p14:tracePt t="103473" x="4529138" y="4794250"/>
          <p14:tracePt t="103489" x="4537075" y="4786313"/>
          <p14:tracePt t="103506" x="4543425" y="4786313"/>
          <p14:tracePt t="103631" x="4529138" y="4786313"/>
          <p14:tracePt t="103639" x="4522788" y="4794250"/>
          <p14:tracePt t="103639" x="4508500" y="4794250"/>
          <p14:tracePt t="103656" x="4500563" y="4794250"/>
          <p14:tracePt t="103673" x="4486275" y="4800600"/>
          <p14:tracePt t="103685" x="4457700" y="4800600"/>
          <p14:tracePt t="103690" x="4422775" y="4808538"/>
          <p14:tracePt t="103707" x="4379913" y="4808538"/>
          <p14:tracePt t="103723" x="4322763" y="4829175"/>
          <p14:tracePt t="103740" x="4265613" y="4829175"/>
          <p14:tracePt t="103757" x="4194175" y="4829175"/>
          <p14:tracePt t="103773" x="4122738" y="4829175"/>
          <p14:tracePt t="103790" x="4079875" y="4829175"/>
          <p14:tracePt t="103790" x="4043363" y="4829175"/>
          <p14:tracePt t="103808" x="4022725" y="4829175"/>
          <p14:tracePt t="103823" x="3943350" y="4829175"/>
          <p14:tracePt t="103840" x="3900488" y="4829175"/>
          <p14:tracePt t="103857" x="3843338" y="4829175"/>
          <p14:tracePt t="103874" x="3765550" y="4829175"/>
          <p14:tracePt t="103890" x="3714750" y="4829175"/>
          <p14:tracePt t="103907" x="3636963" y="4829175"/>
          <p14:tracePt t="103923" x="3551238" y="4808538"/>
          <p14:tracePt t="103940" x="3443288" y="4794250"/>
          <p14:tracePt t="103957" x="3365500" y="4772025"/>
          <p14:tracePt t="103973" x="3294063" y="4765675"/>
          <p14:tracePt t="103990" x="3214688" y="4765675"/>
          <p14:tracePt t="104006" x="3122613" y="4729163"/>
          <p14:tracePt t="104006" x="3094038" y="4722813"/>
          <p14:tracePt t="104023" x="3000375" y="4722813"/>
          <p14:tracePt t="104039" x="2922588" y="4722813"/>
          <p14:tracePt t="104072" x="2900363" y="4722813"/>
          <p14:tracePt t="104073" x="2857500" y="4714875"/>
          <p14:tracePt t="104089" x="2822575" y="4708525"/>
          <p14:tracePt t="104106" x="2743200" y="4708525"/>
          <p14:tracePt t="104122" x="2700338" y="4708525"/>
          <p14:tracePt t="104139" x="2657475" y="4708525"/>
          <p14:tracePt t="104156" x="2614613" y="4708525"/>
          <p14:tracePt t="104173" x="2557463" y="4708525"/>
          <p14:tracePt t="104189" x="2493963" y="4708525"/>
          <p14:tracePt t="104206" x="2414588" y="4708525"/>
          <p14:tracePt t="104222" x="2328863" y="4708525"/>
          <p14:tracePt t="104239" x="2286000" y="4708525"/>
          <p14:tracePt t="104255" x="2243138" y="4708525"/>
          <p14:tracePt t="104272" x="2165350" y="4708525"/>
          <p14:tracePt t="104289" x="2100263" y="4708525"/>
          <p14:tracePt t="104305" x="2043113" y="4708525"/>
          <p14:tracePt t="104323" x="2014538" y="4708525"/>
          <p14:tracePt t="104338" x="1985963" y="4708525"/>
          <p14:tracePt t="104356" x="1957388" y="4708525"/>
          <p14:tracePt t="104372" x="1914525" y="4708525"/>
          <p14:tracePt t="104389" x="1871663" y="4708525"/>
          <p14:tracePt t="104405" x="1828800" y="4708525"/>
          <p14:tracePt t="104422" x="1785938" y="4708525"/>
          <p14:tracePt t="104439" x="1743075" y="4708525"/>
          <p14:tracePt t="104455" x="1714500" y="4729163"/>
          <p14:tracePt t="104472" x="1708150" y="4729163"/>
          <p14:tracePt t="104488" x="1700213" y="4729163"/>
          <p14:tracePt t="104505" x="1685925" y="4737100"/>
          <p14:tracePt t="104522" x="1679575" y="4737100"/>
          <p14:tracePt t="104538" x="1671638" y="4743450"/>
          <p14:tracePt t="104574" x="1665288" y="4751388"/>
          <p14:tracePt t="104575" x="1657350" y="4757738"/>
          <p14:tracePt t="104589" x="1657350" y="4772025"/>
          <p14:tracePt t="104605" x="1657350" y="4794250"/>
          <p14:tracePt t="104647" x="1657350" y="4808538"/>
          <p14:tracePt t="104655" x="1671638" y="4822825"/>
          <p14:tracePt t="104656" x="1708150" y="4829175"/>
          <p14:tracePt t="104672" x="1728788" y="4843463"/>
          <p14:tracePt t="104689" x="1743075" y="4843463"/>
          <p14:tracePt t="104705" x="1779588" y="4843463"/>
          <p14:tracePt t="104722" x="1800225" y="4851400"/>
          <p14:tracePt t="104738" x="1814513" y="4851400"/>
          <p14:tracePt t="104755" x="1828800" y="4851400"/>
          <p14:tracePt t="104772" x="1865313" y="4857750"/>
          <p14:tracePt t="104788" x="1879600" y="4857750"/>
          <p14:tracePt t="104805" x="1893888" y="4865688"/>
          <p14:tracePt t="104822" x="1900238" y="4865688"/>
          <p14:tracePt t="104838" x="1914525" y="4865688"/>
          <p14:tracePt t="104855" x="1957388" y="4865688"/>
          <p14:tracePt t="104872" x="1979613" y="4865688"/>
          <p14:tracePt t="104888" x="1985963" y="4865688"/>
          <p14:tracePt t="105151" x="2022475" y="4865688"/>
          <p14:tracePt t="105159" x="2071688" y="4865688"/>
          <p14:tracePt t="105171" x="2122488" y="4865688"/>
          <p14:tracePt t="105172" x="2228850" y="4865688"/>
          <p14:tracePt t="105188" x="2336800" y="4865688"/>
          <p14:tracePt t="105204" x="2451100" y="4900613"/>
          <p14:tracePt t="105221" x="2557463" y="4929188"/>
          <p14:tracePt t="105238" x="2614613" y="4957763"/>
          <p14:tracePt t="105238" x="2643188" y="4957763"/>
          <p14:tracePt t="105256" x="2665413" y="4965700"/>
          <p14:tracePt t="105271" x="2743200" y="4994275"/>
          <p14:tracePt t="105288" x="2828925" y="5014913"/>
          <p14:tracePt t="105304" x="2879725" y="5014913"/>
          <p14:tracePt t="105321" x="2936875" y="5022850"/>
          <p14:tracePt t="105337" x="2979738" y="5022850"/>
          <p14:tracePt t="105355" x="3028950" y="5043488"/>
          <p14:tracePt t="105371" x="3079750" y="5051425"/>
          <p14:tracePt t="105387" x="3128963" y="5051425"/>
          <p14:tracePt t="105404" x="3194050" y="5057775"/>
          <p14:tracePt t="105421" x="3271838" y="5057775"/>
          <p14:tracePt t="105438" x="3386138" y="5057775"/>
          <p14:tracePt t="105454" x="3479800" y="5057775"/>
          <p14:tracePt t="105454" x="3514725" y="5057775"/>
          <p14:tracePt t="105472" x="3571875" y="5057775"/>
          <p14:tracePt t="105487" x="3629025" y="5057775"/>
          <p14:tracePt t="105504" x="3679825" y="5057775"/>
          <p14:tracePt t="105521" x="3736975" y="5057775"/>
          <p14:tracePt t="105537" x="3800475" y="5057775"/>
          <p14:tracePt t="105555" x="3857625" y="5057775"/>
          <p14:tracePt t="105570" x="3922713" y="5057775"/>
          <p14:tracePt t="105587" x="3965575" y="5057775"/>
          <p14:tracePt t="105604" x="4014788" y="5043488"/>
          <p14:tracePt t="105621" x="4037013" y="5037138"/>
          <p14:tracePt t="105637" x="4079875" y="5029200"/>
          <p14:tracePt t="105654" x="4137025" y="5022850"/>
          <p14:tracePt t="105670" x="4271963" y="5000625"/>
          <p14:tracePt t="105688" x="4379913" y="4972050"/>
          <p14:tracePt t="105704" x="4479925" y="4943475"/>
          <p14:tracePt t="105721" x="4522788" y="4922838"/>
          <p14:tracePt t="105737" x="4537075" y="4922838"/>
          <p14:tracePt t="105783" x="4551363" y="4922838"/>
          <p14:tracePt t="105839" x="4486275" y="4922838"/>
          <p14:tracePt t="105847" x="4429125" y="4922838"/>
          <p14:tracePt t="105855" x="4357688" y="4943475"/>
          <p14:tracePt t="105858" x="4300538" y="4951413"/>
          <p14:tracePt t="105871" x="4157663" y="4979988"/>
          <p14:tracePt t="105871" x="4065588" y="5000625"/>
          <p14:tracePt t="105887" x="3929063" y="5000625"/>
          <p14:tracePt t="105903" x="3808413" y="5000625"/>
          <p14:tracePt t="105920" x="3700463" y="5000625"/>
          <p14:tracePt t="105936" x="3494088" y="5000625"/>
          <p14:tracePt t="105953" x="3186113" y="5000625"/>
          <p14:tracePt t="105970" x="3014663" y="5000625"/>
          <p14:tracePt t="105987" x="2886075" y="4986338"/>
          <p14:tracePt t="106003" x="2828925" y="4986338"/>
          <p14:tracePt t="106020" x="2786063" y="4986338"/>
          <p14:tracePt t="106036" x="2728913" y="4979988"/>
          <p14:tracePt t="106053" x="2657475" y="4979988"/>
          <p14:tracePt t="106070" x="2586038" y="4979988"/>
          <p14:tracePt t="106086" x="2443163" y="4979988"/>
          <p14:tracePt t="106103" x="2379663" y="4957763"/>
          <p14:tracePt t="106119" x="2314575" y="4951413"/>
          <p14:tracePt t="106136" x="2243138" y="4929188"/>
          <p14:tracePt t="106153" x="2151063" y="4894263"/>
          <p14:tracePt t="106170" x="2079625" y="4879975"/>
          <p14:tracePt t="106186" x="2071688" y="4879975"/>
          <p14:tracePt t="106231" x="2065338" y="4879975"/>
          <p14:tracePt t="106239" x="2043113" y="4879975"/>
          <p14:tracePt t="106244" x="2022475" y="4879975"/>
          <p14:tracePt t="106252" x="1971675" y="4879975"/>
          <p14:tracePt t="106269" x="1928813" y="4879975"/>
          <p14:tracePt t="106286" x="1900238" y="4857750"/>
          <p14:tracePt t="106431" x="1936750" y="4857750"/>
          <p14:tracePt t="106447" x="1943100" y="4857750"/>
          <p14:tracePt t="106455" x="1957388" y="4857750"/>
          <p14:tracePt t="106463" x="1979613" y="4872038"/>
          <p14:tracePt t="106472" x="2014538" y="4879975"/>
          <p14:tracePt t="106485" x="2057400" y="4879975"/>
          <p14:tracePt t="106485" x="2065338" y="4879975"/>
          <p14:tracePt t="106503" x="2093913" y="4894263"/>
          <p14:tracePt t="106519" x="2151063" y="4894263"/>
          <p14:tracePt t="106535" x="2193925" y="4894263"/>
          <p14:tracePt t="106553" x="2236788" y="4894263"/>
          <p14:tracePt t="106568" x="2286000" y="4894263"/>
          <p14:tracePt t="106585" x="2328863" y="4894263"/>
          <p14:tracePt t="106601" x="2365375" y="4894263"/>
          <p14:tracePt t="106618" x="2386013" y="4894263"/>
          <p14:tracePt t="106635" x="2408238" y="4894263"/>
          <p14:tracePt t="106652" x="2443163" y="4894263"/>
          <p14:tracePt t="106668" x="2493963" y="4894263"/>
          <p14:tracePt t="106685" x="2536825" y="4894263"/>
          <p14:tracePt t="106703" x="2608263" y="4894263"/>
          <p14:tracePt t="106718" x="2665413" y="4914900"/>
          <p14:tracePt t="106735" x="2714625" y="4922838"/>
          <p14:tracePt t="106752" x="2757488" y="4951413"/>
          <p14:tracePt t="106768" x="2808288" y="4957763"/>
          <p14:tracePt t="106785" x="2851150" y="4965700"/>
          <p14:tracePt t="106802" x="2894013" y="4986338"/>
          <p14:tracePt t="106818" x="2922588" y="4994275"/>
          <p14:tracePt t="106835" x="2971800" y="5000625"/>
          <p14:tracePt t="106851" x="2986088" y="5014913"/>
          <p14:tracePt t="106868" x="3014663" y="5014913"/>
          <p14:tracePt t="106885" x="3022600" y="5014913"/>
          <p14:tracePt t="106901" x="3051175" y="5014913"/>
          <p14:tracePt t="106901" x="3057525" y="5014913"/>
          <p14:tracePt t="106919" x="3079750" y="5014913"/>
          <p14:tracePt t="106935" x="3108325" y="5014913"/>
          <p14:tracePt t="106952" x="3136900" y="5014913"/>
          <p14:tracePt t="106968" x="3171825" y="5014913"/>
          <p14:tracePt t="106985" x="3186113" y="5014913"/>
          <p14:tracePt t="107001" x="3208338" y="5014913"/>
          <p14:tracePt t="107018" x="3222625" y="5014913"/>
          <p14:tracePt t="107034" x="3257550" y="5014913"/>
          <p14:tracePt t="107051" x="3300413" y="4986338"/>
          <p14:tracePt t="107068" x="3322638" y="4986338"/>
          <p14:tracePt t="107084" x="3379788" y="4986338"/>
          <p14:tracePt t="107101" x="3408363" y="4986338"/>
          <p14:tracePt t="107118" x="3429000" y="4986338"/>
          <p14:tracePt t="107118" x="3451225" y="4986338"/>
          <p14:tracePt t="107136" x="3465513" y="4986338"/>
          <p14:tracePt t="107152" x="3508375" y="4979988"/>
          <p14:tracePt t="107168" x="3536950" y="4979988"/>
          <p14:tracePt t="107185" x="3579813" y="4972050"/>
          <p14:tracePt t="107202" x="3600450" y="4972050"/>
          <p14:tracePt t="107218" x="3629025" y="4972050"/>
          <p14:tracePt t="107235" x="3657600" y="4972050"/>
          <p14:tracePt t="107252" x="3694113" y="4951413"/>
          <p14:tracePt t="107268" x="3751263" y="4951413"/>
          <p14:tracePt t="107285" x="3786188" y="4943475"/>
          <p14:tracePt t="107301" x="3829050" y="4937125"/>
          <p14:tracePt t="107319" x="3843338" y="4937125"/>
          <p14:tracePt t="107335" x="3894138" y="4937125"/>
          <p14:tracePt t="107351" x="3943350" y="4922838"/>
          <p14:tracePt t="107368" x="3971925" y="4922838"/>
          <p14:tracePt t="107384" x="4022725" y="4908550"/>
          <p14:tracePt t="107402" x="4043363" y="4900613"/>
          <p14:tracePt t="107418" x="4071938" y="4900613"/>
          <p14:tracePt t="107435" x="4122738" y="4900613"/>
          <p14:tracePt t="107451" x="4165600" y="4900613"/>
          <p14:tracePt t="107468" x="4186238" y="4900613"/>
          <p14:tracePt t="107485" x="4208463" y="4900613"/>
          <p14:tracePt t="107501" x="4222750" y="4900613"/>
          <p14:tracePt t="107518" x="4251325" y="4900613"/>
          <p14:tracePt t="107534" x="4279900" y="4900613"/>
          <p14:tracePt t="107553" x="4286250" y="4900613"/>
          <p14:tracePt t="107568" x="4300538" y="4900613"/>
          <p14:tracePt t="107585" x="4314825" y="4900613"/>
          <p14:tracePt t="107623" x="4322763" y="4900613"/>
          <p14:tracePt t="107631" x="4329113" y="4900613"/>
          <p14:tracePt t="107639" x="4351338" y="4900613"/>
          <p14:tracePt t="107651" x="4357688" y="4900613"/>
          <p14:tracePt t="107695" x="4365625" y="4900613"/>
          <p14:tracePt t="107727" x="4371975" y="4894263"/>
          <p14:tracePt t="107743" x="4394200" y="4894263"/>
          <p14:tracePt t="107752" x="4400550" y="4894263"/>
          <p14:tracePt t="107762" x="4408488" y="4894263"/>
          <p14:tracePt t="107847" x="4414838" y="4894263"/>
          <p14:tracePt t="108431" x="4429125" y="4894263"/>
          <p14:tracePt t="109119" x="4437063" y="4894263"/>
          <p14:tracePt t="109127" x="4437063" y="4900613"/>
          <p14:tracePt t="109127" x="4437063" y="4908550"/>
          <p14:tracePt t="109143" x="4443413" y="4914900"/>
          <p14:tracePt t="109151" x="4443413" y="4929188"/>
          <p14:tracePt t="109159" x="4451350" y="4937125"/>
          <p14:tracePt t="109182" x="4451350" y="4951413"/>
          <p14:tracePt t="109183" x="4457700" y="4979988"/>
          <p14:tracePt t="109198" x="4471988" y="5051425"/>
          <p14:tracePt t="109216" x="4486275" y="5080000"/>
          <p14:tracePt t="109232" x="4486275" y="5122863"/>
          <p14:tracePt t="109249" x="4494213" y="5157788"/>
          <p14:tracePt t="109265" x="4494213" y="5165725"/>
          <p14:tracePt t="109282" x="4494213" y="5180013"/>
          <p14:tracePt t="109359" x="4486275" y="5194300"/>
          <p14:tracePt t="109367" x="4471988" y="5194300"/>
          <p14:tracePt t="109375" x="4451350" y="5180013"/>
          <p14:tracePt t="109383" x="4443413" y="5172075"/>
          <p14:tracePt t="109391" x="4414838" y="5151438"/>
          <p14:tracePt t="109398" x="4379913" y="5100638"/>
          <p14:tracePt t="109415" x="4357688" y="5080000"/>
          <p14:tracePt t="109527" x="4357688" y="5108575"/>
          <p14:tracePt t="109535" x="4357688" y="5172075"/>
          <p14:tracePt t="109535" x="4357688" y="5214938"/>
          <p14:tracePt t="109551" x="4357688" y="5222875"/>
          <p14:tracePt t="109552" x="4357688" y="5243513"/>
          <p14:tracePt t="109565" x="4365625" y="5251450"/>
          <p14:tracePt t="109631" x="4357688" y="5257800"/>
          <p14:tracePt t="109639" x="4279900" y="5257800"/>
          <p14:tracePt t="109647" x="4194175" y="5257800"/>
          <p14:tracePt t="109654" x="3943350" y="5208588"/>
          <p14:tracePt t="109664" x="3643313" y="5065713"/>
          <p14:tracePt t="109681" x="3394075" y="4957763"/>
          <p14:tracePt t="109698" x="3265488" y="4937125"/>
          <p14:tracePt t="109714" x="3251200" y="4937125"/>
          <p14:tracePt t="109775" x="3243263" y="4937125"/>
          <p14:tracePt t="109783" x="3228975" y="4943475"/>
          <p14:tracePt t="109791" x="3228975" y="4972050"/>
          <p14:tracePt t="109799" x="3228975" y="5037138"/>
          <p14:tracePt t="109814" x="3214688" y="5094288"/>
          <p14:tracePt t="109831" x="3179763" y="5143500"/>
          <p14:tracePt t="109848" x="3165475" y="5151438"/>
          <p14:tracePt t="109864" x="3151188" y="5157788"/>
          <p14:tracePt t="109882" x="3128963" y="5157788"/>
          <p14:tracePt t="109898" x="3086100" y="5157788"/>
          <p14:tracePt t="109915" x="3028950" y="5157788"/>
          <p14:tracePt t="109931" x="2986088" y="5157788"/>
          <p14:tracePt t="109948" x="2979738" y="5157788"/>
          <p14:tracePt t="109964" x="2971800" y="5157788"/>
          <p14:tracePt t="109981" x="2936875" y="5157788"/>
          <p14:tracePt t="109998" x="2886075" y="5200650"/>
          <p14:tracePt t="110014" x="2851150" y="5243513"/>
          <p14:tracePt t="110064" x="2843213" y="5251450"/>
          <p14:tracePt t="110079" x="2822575" y="5251450"/>
          <p14:tracePt t="110087" x="2794000" y="5257800"/>
          <p14:tracePt t="110103" x="2779713" y="5272088"/>
          <p14:tracePt t="110119" x="2771775" y="5272088"/>
          <p14:tracePt t="110136" x="2765425" y="5272088"/>
          <p14:tracePt t="110137" x="2736850" y="5272088"/>
          <p14:tracePt t="110147" x="2714625" y="5272088"/>
          <p14:tracePt t="110164" x="2671763" y="5272088"/>
          <p14:tracePt t="110181" x="2651125" y="5272088"/>
          <p14:tracePt t="110197" x="2643188" y="5272088"/>
          <p14:tracePt t="110214" x="2628900" y="5272088"/>
          <p14:tracePt t="110231" x="2608263" y="5272088"/>
          <p14:tracePt t="110248" x="2586038" y="5272088"/>
          <p14:tracePt t="110264" x="2571750" y="5272088"/>
          <p14:tracePt t="110280" x="2565400" y="5272088"/>
          <p14:tracePt t="110297" x="2543175" y="5272088"/>
          <p14:tracePt t="110314" x="2528888" y="5272088"/>
          <p14:tracePt t="110330" x="2522538" y="5272088"/>
          <p14:tracePt t="110367" x="2508250" y="5272088"/>
          <p14:tracePt t="110383" x="2500313" y="5272088"/>
          <p14:tracePt t="110397" x="2493963" y="5272088"/>
          <p14:tracePt t="110397" x="2486025" y="5265738"/>
          <p14:tracePt t="110439" x="2479675" y="5265738"/>
          <p14:tracePt t="110447" x="2471738" y="5265738"/>
          <p14:tracePt t="110455" x="2457450" y="5257800"/>
          <p14:tracePt t="110495" x="2436813" y="5251450"/>
          <p14:tracePt t="110511" x="2428875" y="5251450"/>
          <p14:tracePt t="110543" x="2422525" y="5243513"/>
          <p14:tracePt t="110551" x="2408238" y="5229225"/>
          <p14:tracePt t="110552" x="2408238" y="5222875"/>
          <p14:tracePt t="110563" x="2400300" y="5180013"/>
          <p14:tracePt t="110580" x="2379663" y="5137150"/>
          <p14:tracePt t="110597" x="2371725" y="5122863"/>
          <p14:tracePt t="110613" x="2365375" y="5108575"/>
          <p14:tracePt t="110703" x="2357438" y="5094288"/>
          <p14:tracePt t="110711" x="2351088" y="5094288"/>
          <p14:tracePt t="110713" x="2314575" y="5057775"/>
          <p14:tracePt t="110730" x="2286000" y="5043488"/>
          <p14:tracePt t="110747" x="2251075" y="5008563"/>
          <p14:tracePt t="110763" x="2214563" y="4957763"/>
          <p14:tracePt t="110779" x="2193925" y="4937125"/>
          <p14:tracePt t="110796" x="2185988" y="4929188"/>
          <p14:tracePt t="110839" x="2165350" y="4914900"/>
          <p14:tracePt t="110847" x="2151063" y="4879975"/>
          <p14:tracePt t="110847" x="2143125" y="4872038"/>
          <p14:tracePt t="110863" x="2122488" y="4843463"/>
          <p14:tracePt t="110880" x="2108200" y="4814888"/>
          <p14:tracePt t="110896" x="2100263" y="4800600"/>
          <p14:tracePt t="110912" x="2100263" y="4794250"/>
          <p14:tracePt t="110951" x="2100263" y="4779963"/>
          <p14:tracePt t="111015" x="2100263" y="4772025"/>
          <p14:tracePt t="111071" x="2100263" y="4765675"/>
          <p14:tracePt t="111111" x="2108200" y="4765675"/>
          <p14:tracePt t="111128" x="2114550" y="4765675"/>
          <p14:tracePt t="111176" x="2122488" y="4765675"/>
          <p14:tracePt t="111191" x="2128838" y="4765675"/>
          <p14:tracePt t="111199" x="2136775" y="4765675"/>
          <p14:tracePt t="111207" x="2143125" y="4765675"/>
          <p14:tracePt t="111213" x="2157413" y="4772025"/>
          <p14:tracePt t="111229" x="2165350" y="4779963"/>
          <p14:tracePt t="111246" x="2179638" y="4808538"/>
          <p14:tracePt t="111263" x="2185988" y="4814888"/>
          <p14:tracePt t="111279" x="2214563" y="4837113"/>
          <p14:tracePt t="111296" x="2236788" y="4857750"/>
          <p14:tracePt t="111313" x="2257425" y="4886325"/>
          <p14:tracePt t="111329" x="2271713" y="4900613"/>
          <p14:tracePt t="111346" x="2314575" y="4900613"/>
          <p14:tracePt t="111363" x="2336800" y="4908550"/>
          <p14:tracePt t="111379" x="2365375" y="4908550"/>
          <p14:tracePt t="111396" x="2400300" y="4929188"/>
          <p14:tracePt t="111412" x="2436813" y="4929188"/>
          <p14:tracePt t="111428" x="2451100" y="4929188"/>
          <p14:tracePt t="111445" x="2479675" y="4929188"/>
          <p14:tracePt t="111461" x="2493963" y="4929188"/>
          <p14:tracePt t="111461" x="2522538" y="4929188"/>
          <p14:tracePt t="111479" x="2557463" y="4908550"/>
          <p14:tracePt t="111495" x="2579688" y="4886325"/>
          <p14:tracePt t="111512" x="2614613" y="4865688"/>
          <p14:tracePt t="111528" x="2636838" y="4837113"/>
          <p14:tracePt t="111546" x="2671763" y="4800600"/>
          <p14:tracePt t="111561" x="2708275" y="4765675"/>
          <p14:tracePt t="111578" x="2728913" y="4737100"/>
          <p14:tracePt t="111595" x="2743200" y="4722813"/>
          <p14:tracePt t="111612" x="2771775" y="4700588"/>
          <p14:tracePt t="111629" x="2786063" y="4686300"/>
          <p14:tracePt t="111687" x="2800350" y="4686300"/>
          <p14:tracePt t="111693" x="2808288" y="4686300"/>
          <p14:tracePt t="111695" x="2851150" y="4686300"/>
          <p14:tracePt t="111711" x="2886075" y="4694238"/>
          <p14:tracePt t="111728" x="2928938" y="4743450"/>
          <p14:tracePt t="111745" x="2957513" y="4800600"/>
          <p14:tracePt t="111762" x="2986088" y="4843463"/>
          <p14:tracePt t="111778" x="3022600" y="4886325"/>
          <p14:tracePt t="111795" x="3079750" y="4943475"/>
          <p14:tracePt t="111812" x="3122613" y="4979988"/>
          <p14:tracePt t="111828" x="3165475" y="5000625"/>
          <p14:tracePt t="111846" x="3186113" y="5008563"/>
          <p14:tracePt t="111862" x="3228975" y="5008563"/>
          <p14:tracePt t="111878" x="3357563" y="5008563"/>
          <p14:tracePt t="111896" x="3479800" y="5008563"/>
          <p14:tracePt t="111911" x="3571875" y="5008563"/>
          <p14:tracePt t="111928" x="3651250" y="4986338"/>
          <p14:tracePt t="111944" x="3722688" y="4951413"/>
          <p14:tracePt t="111961" x="3771900" y="4914900"/>
          <p14:tracePt t="111978" x="3814763" y="4894263"/>
          <p14:tracePt t="111995" x="3822700" y="4886325"/>
          <p14:tracePt t="112011" x="3843338" y="4872038"/>
          <p14:tracePt t="112028" x="3871913" y="4865688"/>
          <p14:tracePt t="112071" x="3879850" y="4865688"/>
          <p14:tracePt t="112111" x="3900488" y="4865688"/>
          <p14:tracePt t="112119" x="3914775" y="4865688"/>
          <p14:tracePt t="112127" x="3943350" y="4865688"/>
          <p14:tracePt t="112135" x="3979863" y="4886325"/>
          <p14:tracePt t="112144" x="4029075" y="4914900"/>
          <p14:tracePt t="112161" x="4043363" y="4914900"/>
          <p14:tracePt t="112178" x="4057650" y="4914900"/>
          <p14:tracePt t="112194" x="4114800" y="4914900"/>
          <p14:tracePt t="112210" x="4165600" y="4914900"/>
          <p14:tracePt t="112227" x="4208463" y="4914900"/>
          <p14:tracePt t="112244" x="4265613" y="4900613"/>
          <p14:tracePt t="112261" x="4300538" y="4872038"/>
          <p14:tracePt t="112277" x="4308475" y="4872038"/>
          <p14:tracePt t="112294" x="4343400" y="4865688"/>
          <p14:tracePt t="112310" x="4379913" y="4837113"/>
          <p14:tracePt t="112328" x="4414838" y="4829175"/>
          <p14:tracePt t="112344" x="4437063" y="4822825"/>
          <p14:tracePt t="112361" x="4479925" y="4814888"/>
          <p14:tracePt t="112377" x="4508500" y="4814888"/>
          <p14:tracePt t="112394" x="4529138" y="4814888"/>
          <p14:tracePt t="112411" x="4551363" y="4814888"/>
          <p14:tracePt t="112551" x="4557713" y="4814888"/>
          <p14:tracePt t="112559" x="4586288" y="4822825"/>
          <p14:tracePt t="112567" x="4594225" y="4865688"/>
          <p14:tracePt t="112567" x="4600575" y="4886325"/>
          <p14:tracePt t="112583" x="4600575" y="4894263"/>
          <p14:tracePt t="112593" x="4608513" y="4957763"/>
          <p14:tracePt t="112610" x="4629150" y="5000625"/>
          <p14:tracePt t="112627" x="4637088" y="5057775"/>
          <p14:tracePt t="112643" x="4637088" y="5086350"/>
          <p14:tracePt t="112660" x="4657725" y="5122863"/>
          <p14:tracePt t="112677" x="4657725" y="5137150"/>
          <p14:tracePt t="112783" x="4657725" y="5129213"/>
          <p14:tracePt t="112791" x="4629150" y="5051425"/>
          <p14:tracePt t="112799" x="4600575" y="4994275"/>
          <p14:tracePt t="112810" x="4551363" y="4943475"/>
          <p14:tracePt t="112826" x="4537075" y="4929188"/>
          <p14:tracePt t="112879" x="4529138" y="4929188"/>
          <p14:tracePt t="112887" x="4514850" y="4929188"/>
          <p14:tracePt t="112895" x="4508500" y="4957763"/>
          <p14:tracePt t="112903" x="4494213" y="4979988"/>
          <p14:tracePt t="112911" x="4494213" y="5043488"/>
          <p14:tracePt t="112911" x="4494213" y="5094288"/>
          <p14:tracePt t="112927" x="4494213" y="5172075"/>
          <p14:tracePt t="112943" x="4514850" y="5229225"/>
          <p14:tracePt t="112960" x="4543425" y="5265738"/>
          <p14:tracePt t="112976" x="4551363" y="5286375"/>
          <p14:tracePt t="112994" x="4565650" y="5300663"/>
          <p14:tracePt t="113151" x="4565650" y="5308600"/>
          <p14:tracePt t="113167" x="4537075" y="5329238"/>
          <p14:tracePt t="113176" x="4479925" y="5329238"/>
          <p14:tracePt t="113193" x="4394200" y="5329238"/>
          <p14:tracePt t="113209" x="4214813" y="5329238"/>
          <p14:tracePt t="113226" x="4008438" y="5308600"/>
          <p14:tracePt t="113243" x="3794125" y="5243513"/>
          <p14:tracePt t="113260" x="3614738" y="5200650"/>
          <p14:tracePt t="113276" x="3436938" y="5172075"/>
          <p14:tracePt t="113294" x="3300413" y="5172075"/>
          <p14:tracePt t="113309" x="3108325" y="5172075"/>
          <p14:tracePt t="113326" x="2951163" y="5172075"/>
          <p14:tracePt t="113342" x="2643188" y="5172075"/>
          <p14:tracePt t="113359" x="2508250" y="5172075"/>
          <p14:tracePt t="113376" x="2351088" y="5172075"/>
          <p14:tracePt t="113393" x="2243138" y="5172075"/>
          <p14:tracePt t="113410" x="2165350" y="5172075"/>
          <p14:tracePt t="113426" x="2071688" y="5172075"/>
          <p14:tracePt t="113444" x="1979613" y="5172075"/>
          <p14:tracePt t="113459" x="1928813" y="5172075"/>
          <p14:tracePt t="113476" x="1900238" y="5172075"/>
          <p14:tracePt t="113493" x="1885950" y="5157788"/>
          <p14:tracePt t="113509" x="1836738" y="5114925"/>
          <p14:tracePt t="113526" x="1714500" y="5014913"/>
          <p14:tracePt t="113526" x="1685925" y="5000625"/>
          <p14:tracePt t="113543" x="1622425" y="4937125"/>
          <p14:tracePt t="113560" x="1571625" y="4886325"/>
          <p14:tracePt t="113576" x="1536700" y="4829175"/>
          <p14:tracePt t="113593" x="1528763" y="4765675"/>
          <p14:tracePt t="113610" x="1522413" y="4708525"/>
          <p14:tracePt t="113626" x="1485900" y="4643438"/>
          <p14:tracePt t="113643" x="1479550" y="4586288"/>
          <p14:tracePt t="113659" x="1479550" y="4543425"/>
          <p14:tracePt t="113676" x="1479550" y="4508500"/>
          <p14:tracePt t="113693" x="1479550" y="4465638"/>
          <p14:tracePt t="113710" x="1479550" y="4451350"/>
          <p14:tracePt t="113726" x="1479550" y="4429125"/>
          <p14:tracePt t="113743" x="1479550" y="4414838"/>
          <p14:tracePt t="113759" x="1479550" y="4400550"/>
          <p14:tracePt t="113776" x="1493838" y="4400550"/>
          <p14:tracePt t="113793" x="1528763" y="4400550"/>
          <p14:tracePt t="113809" x="1550988" y="4400550"/>
          <p14:tracePt t="113826" x="1585913" y="4414838"/>
          <p14:tracePt t="113842" x="1593850" y="4422775"/>
          <p14:tracePt t="113859" x="1614488" y="4437063"/>
          <p14:tracePt t="113875" x="1622425" y="4443413"/>
          <p14:tracePt t="113892" x="1643063" y="4457700"/>
          <p14:tracePt t="113927" x="1651000" y="4465638"/>
          <p14:tracePt t="113959" x="1657350" y="4465638"/>
          <p14:tracePt t="113974" x="1679575" y="4465638"/>
          <p14:tracePt t="113983" x="1685925" y="4471988"/>
          <p14:tracePt t="113991" x="1693863" y="4479925"/>
          <p14:tracePt t="113993" x="1708150" y="4494213"/>
          <p14:tracePt t="114071" x="1714500" y="4494213"/>
          <p14:tracePt t="114167" x="1736725" y="4486275"/>
          <p14:tracePt t="114175" x="1751013" y="4471988"/>
          <p14:tracePt t="114177" x="1779588" y="4457700"/>
          <p14:tracePt t="114191" x="1828800" y="4437063"/>
          <p14:tracePt t="114208" x="1871663" y="4429125"/>
          <p14:tracePt t="114224" x="1914525" y="4408488"/>
          <p14:tracePt t="114241" x="1936750" y="4408488"/>
          <p14:tracePt t="114258" x="1943100" y="4408488"/>
          <p14:tracePt t="114274" x="1951038" y="4408488"/>
          <p14:tracePt t="114319" x="1971675" y="4408488"/>
          <p14:tracePt t="114326" x="1979613" y="4408488"/>
          <p14:tracePt t="114327" x="1985963" y="4408488"/>
          <p14:tracePt t="114341" x="2008188" y="4408488"/>
          <p14:tracePt t="114357" x="2014538" y="4408488"/>
          <p14:tracePt t="114415" x="2022475" y="4408488"/>
          <p14:tracePt t="114423" x="2028825" y="4408488"/>
          <p14:tracePt t="114437" x="2043113" y="4408488"/>
          <p14:tracePt t="114443" x="2051050" y="4414838"/>
          <p14:tracePt t="114487" x="2057400" y="4414838"/>
          <p14:tracePt t="114495" x="2065338" y="4414838"/>
          <p14:tracePt t="114503" x="2079625" y="4414838"/>
          <p14:tracePt t="114511" x="2085975" y="4414838"/>
          <p14:tracePt t="114524" x="2100263" y="4422775"/>
          <p14:tracePt t="114541" x="2128838" y="4437063"/>
          <p14:tracePt t="114558" x="2136775" y="4443413"/>
          <p14:tracePt t="114590" x="2157413" y="4443413"/>
          <p14:tracePt t="114591" x="2208213" y="4451350"/>
          <p14:tracePt t="114608" x="2251075" y="4451350"/>
          <p14:tracePt t="114625" x="2265363" y="4451350"/>
          <p14:tracePt t="114640" x="2271713" y="4451350"/>
          <p14:tracePt t="114657" x="2300288" y="4451350"/>
          <p14:tracePt t="114674" x="2328863" y="4451350"/>
          <p14:tracePt t="114690" x="2343150" y="4451350"/>
          <p14:tracePt t="114707" x="2365375" y="4457700"/>
          <p14:tracePt t="114724" x="2379663" y="4457700"/>
          <p14:tracePt t="114741" x="2422525" y="4457700"/>
          <p14:tracePt t="114757" x="2457450" y="4457700"/>
          <p14:tracePt t="114773" x="2471738" y="4457700"/>
          <p14:tracePt t="114790" x="2486025" y="4457700"/>
          <p14:tracePt t="114807" x="2493963" y="4457700"/>
          <p14:tracePt t="114823" x="2500313" y="4457700"/>
          <p14:tracePt t="114951" x="2508250" y="4457700"/>
          <p14:tracePt t="114957" x="2514600" y="4465638"/>
          <p14:tracePt t="114962" x="2522538" y="4465638"/>
          <p14:tracePt t="114973" x="2551113" y="4465638"/>
          <p14:tracePt t="114990" x="2671763" y="4486275"/>
          <p14:tracePt t="115007" x="2828925" y="4486275"/>
          <p14:tracePt t="115023" x="3014663" y="4486275"/>
          <p14:tracePt t="115040" x="3186113" y="4486275"/>
          <p14:tracePt t="115057" x="3357563" y="4486275"/>
          <p14:tracePt t="115074" x="3500438" y="4486275"/>
          <p14:tracePt t="115089" x="3608388" y="4486275"/>
          <p14:tracePt t="115107" x="3714750" y="4494213"/>
          <p14:tracePt t="115123" x="3808413" y="4508500"/>
          <p14:tracePt t="115139" x="3937000" y="4514850"/>
          <p14:tracePt t="115157" x="4014788" y="4514850"/>
          <p14:tracePt t="115174" x="4065588" y="4514850"/>
          <p14:tracePt t="115190" x="4094163" y="4514850"/>
          <p14:tracePt t="115207" x="4114800" y="4514850"/>
          <p14:tracePt t="115224" x="4151313" y="4514850"/>
          <p14:tracePt t="115240" x="4186238" y="4514850"/>
          <p14:tracePt t="115257" x="4229100" y="4514850"/>
          <p14:tracePt t="115273" x="4265613" y="4500563"/>
          <p14:tracePt t="115290" x="4308475" y="4500563"/>
          <p14:tracePt t="115306" x="4343400" y="4486275"/>
          <p14:tracePt t="115323" x="4386263" y="4486275"/>
          <p14:tracePt t="115341" x="4408488" y="4479925"/>
          <p14:tracePt t="115423" x="4386263" y="4479925"/>
          <p14:tracePt t="115431" x="4343400" y="4494213"/>
          <p14:tracePt t="115431" x="4308475" y="4500563"/>
          <p14:tracePt t="115447" x="4237038" y="4500563"/>
          <p14:tracePt t="115455" x="4179888" y="4500563"/>
          <p14:tracePt t="115463" x="3871913" y="4500563"/>
          <p14:tracePt t="115482" x="3786188" y="4500563"/>
          <p14:tracePt t="115489" x="3629025" y="4500563"/>
          <p14:tracePt t="115506" x="3586163" y="4500563"/>
          <p14:tracePt t="115523" x="3571875" y="4500563"/>
          <p14:tracePt t="115540" x="3529013" y="4500563"/>
          <p14:tracePt t="115572" x="3465513" y="4500563"/>
          <p14:tracePt t="115573" x="3422650" y="4500563"/>
          <p14:tracePt t="115590" x="3386138" y="4514850"/>
          <p14:tracePt t="115606" x="3379788" y="4514850"/>
          <p14:tracePt t="115647" x="3371850" y="4514850"/>
          <p14:tracePt t="115655" x="3365500" y="4514850"/>
          <p14:tracePt t="115662" x="3336925" y="4522788"/>
          <p14:tracePt t="115673" x="3314700" y="4543425"/>
          <p14:tracePt t="115689" x="3294063" y="4543425"/>
          <p14:tracePt t="115707" x="3279775" y="4551363"/>
          <p14:tracePt t="115723" x="3265488" y="4557713"/>
          <p14:tracePt t="115759" x="3251200" y="4557713"/>
          <p14:tracePt t="115775" x="3236913" y="4557713"/>
          <p14:tracePt t="115789" x="3208338" y="4557713"/>
          <p14:tracePt t="115790" x="3128963" y="4557713"/>
          <p14:tracePt t="115806" x="3114675" y="4557713"/>
          <p14:tracePt t="115863" x="3108325" y="4557713"/>
          <p14:tracePt t="115903" x="3100388" y="4565650"/>
          <p14:tracePt t="115911" x="3143250" y="4637088"/>
          <p14:tracePt t="115922" x="3194050" y="4700588"/>
          <p14:tracePt t="115923" x="3208338" y="4708525"/>
          <p14:tracePt t="115939" x="3214688" y="4708525"/>
          <p14:tracePt t="116135" x="3214688" y="4714875"/>
          <p14:tracePt t="116143" x="3222625" y="4714875"/>
          <p14:tracePt t="116175" x="3228975" y="4714875"/>
          <p14:tracePt t="116207" x="3222625" y="4714875"/>
          <p14:tracePt t="116215" x="3208338" y="4714875"/>
          <p14:tracePt t="116223" x="3157538" y="4714875"/>
          <p14:tracePt t="116223" x="3122613" y="4714875"/>
          <p14:tracePt t="116238" x="2957513" y="4714875"/>
          <p14:tracePt t="116256" x="2836863" y="4714875"/>
          <p14:tracePt t="116272" x="2671763" y="4772025"/>
          <p14:tracePt t="116288" x="2557463" y="4794250"/>
          <p14:tracePt t="116305" x="2514600" y="4814888"/>
          <p14:tracePt t="116321" x="2479675" y="4814888"/>
          <p14:tracePt t="116339" x="2428875" y="4822825"/>
          <p14:tracePt t="116355" x="2371725" y="4822825"/>
          <p14:tracePt t="116372" x="2328863" y="4829175"/>
          <p14:tracePt t="116388" x="2293938" y="4829175"/>
          <p14:tracePt t="116405" x="2257425" y="4829175"/>
          <p14:tracePt t="116422" x="2236788" y="4829175"/>
          <p14:tracePt t="116438" x="2200275" y="4829175"/>
          <p14:tracePt t="116455" x="2151063" y="4829175"/>
          <p14:tracePt t="116471" x="2122488" y="4829175"/>
          <p14:tracePt t="116488" x="2071688" y="4829175"/>
          <p14:tracePt t="116505" x="2043113" y="4829175"/>
          <p14:tracePt t="116521" x="1985963" y="4814888"/>
          <p14:tracePt t="116538" x="1979613" y="4814888"/>
          <p14:tracePt t="116555" x="1951038" y="4814888"/>
          <p14:tracePt t="116571" x="1928813" y="4814888"/>
          <p14:tracePt t="116588" x="1914525" y="4814888"/>
          <p14:tracePt t="116604" x="1885950" y="4814888"/>
          <p14:tracePt t="116621" x="1879600" y="4814888"/>
          <p14:tracePt t="116637" x="1871663" y="4814888"/>
          <p14:tracePt t="116695" x="1908175" y="4822825"/>
          <p14:tracePt t="116700" x="1936750" y="4822825"/>
          <p14:tracePt t="116708" x="2043113" y="4829175"/>
          <p14:tracePt t="116720" x="2122488" y="4829175"/>
          <p14:tracePt t="116738" x="2185988" y="4829175"/>
          <p14:tracePt t="116754" x="2228850" y="4829175"/>
          <p14:tracePt t="116771" x="2308225" y="4829175"/>
          <p14:tracePt t="116787" x="2365375" y="4829175"/>
          <p14:tracePt t="116804" x="2436813" y="4829175"/>
          <p14:tracePt t="116821" x="2514600" y="4829175"/>
          <p14:tracePt t="116837" x="2628900" y="4808538"/>
          <p14:tracePt t="116837" x="2679700" y="4808538"/>
          <p14:tracePt t="116855" x="2751138" y="4808538"/>
          <p14:tracePt t="116870" x="2900363" y="4786313"/>
          <p14:tracePt t="116887" x="2994025" y="4772025"/>
          <p14:tracePt t="116904" x="3100388" y="4772025"/>
          <p14:tracePt t="116920" x="3165475" y="4772025"/>
          <p14:tracePt t="116937" x="3228975" y="4772025"/>
          <p14:tracePt t="116954" x="3294063" y="4772025"/>
          <p14:tracePt t="116971" x="3371850" y="4772025"/>
          <p14:tracePt t="116987" x="3436938" y="4772025"/>
          <p14:tracePt t="117004" x="3514725" y="4772025"/>
          <p14:tracePt t="117020" x="3557588" y="4772025"/>
          <p14:tracePt t="117037" x="3594100" y="4772025"/>
          <p14:tracePt t="117054" x="3651250" y="4772025"/>
          <p14:tracePt t="117071" x="3729038" y="4772025"/>
          <p14:tracePt t="117088" x="3851275" y="4772025"/>
          <p14:tracePt t="117104" x="3971925" y="4772025"/>
          <p14:tracePt t="117121" x="4129088" y="4772025"/>
          <p14:tracePt t="117138" x="4271963" y="4772025"/>
          <p14:tracePt t="117155" x="4494213" y="4772025"/>
          <p14:tracePt t="117171" x="4765675" y="4772025"/>
          <p14:tracePt t="117187" x="4986338" y="4772025"/>
          <p14:tracePt t="117204" x="5057775" y="4772025"/>
          <p14:tracePt t="117319" x="5051425" y="4772025"/>
          <p14:tracePt t="117327" x="4986338" y="4772025"/>
          <p14:tracePt t="117331" x="4929188" y="4772025"/>
          <p14:tracePt t="117337" x="4757738" y="4772025"/>
          <p14:tracePt t="117353" x="4565650" y="4772025"/>
          <p14:tracePt t="117371" x="4322763" y="4751388"/>
          <p14:tracePt t="117387" x="4065588" y="4708525"/>
          <p14:tracePt t="117404" x="3822700" y="4679950"/>
          <p14:tracePt t="117420" x="3594100" y="4651375"/>
          <p14:tracePt t="117437" x="3314700" y="4608513"/>
          <p14:tracePt t="117454" x="3008313" y="4565650"/>
          <p14:tracePt t="117470" x="2728913" y="4514850"/>
          <p14:tracePt t="117470" x="2593975" y="4500563"/>
          <p14:tracePt t="117488" x="2428875" y="4471988"/>
          <p14:tracePt t="117503" x="2286000" y="4465638"/>
          <p14:tracePt t="117520" x="2051050" y="4465638"/>
          <p14:tracePt t="117537" x="1628775" y="4465638"/>
          <p14:tracePt t="117554" x="922338" y="4343400"/>
          <p14:tracePt t="117570" x="479425" y="4271963"/>
          <p14:tracePt t="117586" x="265113" y="4222750"/>
          <p14:tracePt t="117603" x="242888" y="4208463"/>
          <p14:tracePt t="117639" x="257175" y="4208463"/>
          <p14:tracePt t="117647" x="336550" y="4208463"/>
          <p14:tracePt t="117655" x="414338" y="4208463"/>
          <p14:tracePt t="117670" x="550863" y="4208463"/>
          <p14:tracePt t="117686" x="857250" y="4208463"/>
          <p14:tracePt t="117703" x="1100138" y="4208463"/>
          <p14:tracePt t="117719" x="1343025" y="4229100"/>
          <p14:tracePt t="117736" x="1550988" y="4243388"/>
          <p14:tracePt t="117753" x="1771650" y="4243388"/>
          <p14:tracePt t="117769" x="2051050" y="4243388"/>
          <p14:tracePt t="117786" x="2408238" y="4243388"/>
          <p14:tracePt t="117802" x="2743200" y="4257675"/>
          <p14:tracePt t="117819" x="3043238" y="4314825"/>
          <p14:tracePt t="117835" x="3300413" y="4357688"/>
          <p14:tracePt t="117852" x="3543300" y="4379913"/>
          <p14:tracePt t="117869" x="3751263" y="4394200"/>
          <p14:tracePt t="117885" x="4094163" y="4394200"/>
          <p14:tracePt t="117903" x="4351338" y="4394200"/>
          <p14:tracePt t="117919" x="4579938" y="4394200"/>
          <p14:tracePt t="117935" x="4714875" y="4394200"/>
          <p14:tracePt t="117952" x="4772025" y="4394200"/>
          <p14:tracePt t="117969" x="4786313" y="4394200"/>
          <p14:tracePt t="117985" x="4800600" y="4394200"/>
          <p14:tracePt t="118002" x="4808538" y="4394200"/>
          <p14:tracePt t="118019" x="4822825" y="4394200"/>
          <p14:tracePt t="118079" x="4814888" y="4394200"/>
          <p14:tracePt t="118087" x="4751388" y="4414838"/>
          <p14:tracePt t="118095" x="4657725" y="4443413"/>
          <p14:tracePt t="118103" x="4343400" y="4457700"/>
          <p14:tracePt t="118119" x="4071938" y="4457700"/>
          <p14:tracePt t="118135" x="3800475" y="4457700"/>
          <p14:tracePt t="118152" x="3529013" y="4457700"/>
          <p14:tracePt t="118168" x="3222625" y="4457700"/>
          <p14:tracePt t="118185" x="2986088" y="4394200"/>
          <p14:tracePt t="118202" x="2779713" y="4357688"/>
          <p14:tracePt t="118218" x="2586038" y="4329113"/>
          <p14:tracePt t="118235" x="2400300" y="4279900"/>
          <p14:tracePt t="118251" x="2293938" y="4257675"/>
          <p14:tracePt t="118268" x="2179638" y="4229100"/>
          <p14:tracePt t="118285" x="2085975" y="4222750"/>
          <p14:tracePt t="118302" x="1993900" y="4214813"/>
          <p14:tracePt t="118318" x="1857375" y="4171950"/>
          <p14:tracePt t="118335" x="1785938" y="4157663"/>
          <p14:tracePt t="118351" x="1771650" y="4151313"/>
          <p14:tracePt t="118431" x="1800225" y="4137025"/>
          <p14:tracePt t="118439" x="1900238" y="4137025"/>
          <p14:tracePt t="118443" x="2022475" y="4122738"/>
          <p14:tracePt t="118451" x="2251075" y="4108450"/>
          <p14:tracePt t="118468" x="2522538" y="4108450"/>
          <p14:tracePt t="118485" x="2693988" y="4108450"/>
          <p14:tracePt t="118501" x="2871788" y="4108450"/>
          <p14:tracePt t="118519" x="3008313" y="4108450"/>
          <p14:tracePt t="118535" x="3200400" y="4108450"/>
          <p14:tracePt t="118551" x="3457575" y="4108450"/>
          <p14:tracePt t="118569" x="3743325" y="4108450"/>
          <p14:tracePt t="118584" x="4000500" y="4108450"/>
          <p14:tracePt t="118601" x="4157663" y="4108450"/>
          <p14:tracePt t="118617" x="4200525" y="4108450"/>
          <p14:tracePt t="118635" x="4214813" y="4108450"/>
          <p14:tracePt t="118711" x="4200525" y="4108450"/>
          <p14:tracePt t="118719" x="4137025" y="4108450"/>
          <p14:tracePt t="118727" x="3965575" y="4108450"/>
          <p14:tracePt t="118734" x="3757613" y="4108450"/>
          <p14:tracePt t="118752" x="3500438" y="4108450"/>
          <p14:tracePt t="118767" x="3208338" y="4037013"/>
          <p14:tracePt t="118784" x="2908300" y="3979863"/>
          <p14:tracePt t="118801" x="2651125" y="3908425"/>
          <p14:tracePt t="118818" x="2457450" y="3886200"/>
          <p14:tracePt t="118834" x="2357438" y="3857625"/>
          <p14:tracePt t="118851" x="2300288" y="3851275"/>
          <p14:tracePt t="118867" x="2251075" y="3843338"/>
          <p14:tracePt t="118884" x="2243138" y="3836988"/>
          <p14:tracePt t="118935" x="2214563" y="3822700"/>
          <p14:tracePt t="118943" x="2214563" y="3814763"/>
          <p14:tracePt t="118950" x="2214563" y="3808413"/>
          <p14:tracePt t="118958" x="2236788" y="3779838"/>
          <p14:tracePt t="118968" x="2314575" y="3751263"/>
          <p14:tracePt t="118985" x="2451100" y="3714750"/>
          <p14:tracePt t="119002" x="2614613" y="3665538"/>
          <p14:tracePt t="119018" x="2708275" y="3636963"/>
          <p14:tracePt t="119034" x="2822575" y="3608388"/>
          <p14:tracePt t="119052" x="2914650" y="3594100"/>
          <p14:tracePt t="119068" x="3051175" y="3594100"/>
          <p14:tracePt t="119085" x="3222625" y="3594100"/>
          <p14:tracePt t="119101" x="3351213" y="3594100"/>
          <p14:tracePt t="119118" x="3436938" y="3594100"/>
          <p14:tracePt t="119134" x="3451225" y="3594100"/>
          <p14:tracePt t="119231" x="3422650" y="3594100"/>
          <p14:tracePt t="119239" x="3357563" y="3594100"/>
          <p14:tracePt t="119247" x="3265488" y="3594100"/>
          <p14:tracePt t="119255" x="3008313" y="3579813"/>
          <p14:tracePt t="119267" x="2736850" y="3536950"/>
          <p14:tracePt t="119284" x="2451100" y="3471863"/>
          <p14:tracePt t="119301" x="2257425" y="3429000"/>
          <p14:tracePt t="119317" x="2057400" y="3365500"/>
          <p14:tracePt t="119334" x="1914525" y="3328988"/>
          <p14:tracePt t="119351" x="1857375" y="3314700"/>
          <p14:tracePt t="119423" x="1851025" y="3308350"/>
          <p14:tracePt t="119439" x="1851025" y="3294063"/>
          <p14:tracePt t="119444" x="1893888" y="3286125"/>
          <p14:tracePt t="119450" x="2085975" y="3257550"/>
          <p14:tracePt t="119467" x="2293938" y="3236913"/>
          <p14:tracePt t="119484" x="2500313" y="3236913"/>
          <p14:tracePt t="119500" x="2593975" y="3236913"/>
          <p14:tracePt t="119517" x="2636838" y="3236913"/>
          <p14:tracePt t="119534" x="2671763" y="3236913"/>
          <p14:tracePt t="119534" x="2679700" y="3236913"/>
          <p14:tracePt t="119551" x="2728913" y="3222625"/>
          <p14:tracePt t="119567" x="2808288" y="3214688"/>
          <p14:tracePt t="119583" x="2871788" y="3208338"/>
          <p14:tracePt t="119601" x="2943225" y="3208338"/>
          <p14:tracePt t="119617" x="2979738" y="3186113"/>
          <p14:tracePt t="119687" x="2936875" y="3186113"/>
          <p14:tracePt t="119695" x="2836863" y="3186113"/>
          <p14:tracePt t="119703" x="2743200" y="3165475"/>
          <p14:tracePt t="119704" x="2622550" y="3122613"/>
          <p14:tracePt t="119717" x="2443163" y="3071813"/>
          <p14:tracePt t="119734" x="2371725" y="3028950"/>
          <p14:tracePt t="119807" x="2365375" y="3022600"/>
          <p14:tracePt t="119807" x="2365375" y="3014663"/>
          <p14:tracePt t="119823" x="2371725" y="3000375"/>
          <p14:tracePt t="119831" x="2422525" y="3000375"/>
          <p14:tracePt t="119839" x="2628900" y="3000375"/>
          <p14:tracePt t="119850" x="2936875" y="3000375"/>
          <p14:tracePt t="119866" x="3243263" y="3000375"/>
          <p14:tracePt t="119883" x="3486150" y="3000375"/>
          <p14:tracePt t="119900" x="3614738" y="3028950"/>
          <p14:tracePt t="119916" x="3679825" y="3028950"/>
          <p14:tracePt t="119933" x="3694113" y="3036888"/>
          <p14:tracePt t="119949" x="3714750" y="3036888"/>
          <p14:tracePt t="121471" x="3714750" y="3051175"/>
          <p14:tracePt t="121487" x="3714750" y="3057525"/>
          <p14:tracePt t="121495" x="3714750" y="3065463"/>
          <p14:tracePt t="121511" x="3708400" y="3094038"/>
          <p14:tracePt t="121535" x="3708400" y="3100388"/>
          <p14:tracePt t="121551" x="3708400" y="3108325"/>
          <p14:tracePt t="121559" x="3708400" y="3114675"/>
          <p14:tracePt t="121564" x="3708400" y="3136900"/>
          <p14:tracePt t="121580" x="3708400" y="3151188"/>
          <p14:tracePt t="121598" x="3708400" y="3171825"/>
          <p14:tracePt t="121614" x="3686175" y="3228975"/>
          <p14:tracePt t="121630" x="3686175" y="3308350"/>
          <p14:tracePt t="121648" x="3686175" y="3386138"/>
          <p14:tracePt t="121664" x="3686175" y="3451225"/>
          <p14:tracePt t="121680" x="3686175" y="3508375"/>
          <p14:tracePt t="121697" x="3686175" y="3565525"/>
          <p14:tracePt t="121715" x="3679825" y="3608388"/>
          <p14:tracePt t="121730" x="3679825" y="3686175"/>
          <p14:tracePt t="121747" x="3671888" y="3751263"/>
          <p14:tracePt t="121763" x="3657600" y="3829050"/>
          <p14:tracePt t="121780" x="3643313" y="3886200"/>
          <p14:tracePt t="121797" x="3629025" y="3994150"/>
          <p14:tracePt t="121813" x="3586163" y="4079875"/>
          <p14:tracePt t="121830" x="3557588" y="4137025"/>
          <p14:tracePt t="121911" x="3543300" y="4143375"/>
          <p14:tracePt t="121919" x="3500438" y="4143375"/>
          <p14:tracePt t="121927" x="3451225" y="4157663"/>
          <p14:tracePt t="121932" x="3279775" y="4265613"/>
          <p14:tracePt t="121946" x="3114675" y="4322763"/>
          <p14:tracePt t="121963" x="3000375" y="4351338"/>
          <p14:tracePt t="121980" x="2857500" y="4386263"/>
          <p14:tracePt t="121996" x="2679700" y="4408488"/>
          <p14:tracePt t="122013" x="2551113" y="4437063"/>
          <p14:tracePt t="122029" x="2436813" y="4443413"/>
          <p14:tracePt t="122047" x="2322513" y="4457700"/>
          <p14:tracePt t="122063" x="2179638" y="4494213"/>
          <p14:tracePt t="122080" x="2122488" y="4508500"/>
          <p14:tracePt t="122096" x="2093913" y="4522788"/>
          <p14:tracePt t="122113" x="2079625" y="4537075"/>
          <p14:tracePt t="122129" x="2065338" y="4557713"/>
          <p14:tracePt t="122146" x="2043113" y="4579938"/>
          <p14:tracePt t="122163" x="2022475" y="4608513"/>
          <p14:tracePt t="122179" x="2008188" y="4651375"/>
          <p14:tracePt t="122196" x="2000250" y="4694238"/>
          <p14:tracePt t="122212" x="1993900" y="4751388"/>
          <p14:tracePt t="122229" x="1965325" y="4822825"/>
          <p14:tracePt t="122247" x="1943100" y="4894263"/>
          <p14:tracePt t="122264" x="1936750" y="4914900"/>
          <p14:tracePt t="122311" x="1928813" y="4922838"/>
          <p14:tracePt t="122319" x="1928813" y="4929188"/>
          <p14:tracePt t="122327" x="1922463" y="4937125"/>
          <p14:tracePt t="122338" x="1914525" y="4951413"/>
          <p14:tracePt t="122346" x="1908175" y="4972050"/>
          <p14:tracePt t="122363" x="1879600" y="4986338"/>
          <p14:tracePt t="122447" x="1871663" y="4994275"/>
          <p14:tracePt t="122455" x="1857375" y="4994275"/>
          <p14:tracePt t="122463" x="1851025" y="4994275"/>
          <p14:tracePt t="122471" x="1836738" y="4965700"/>
          <p14:tracePt t="122486" x="1822450" y="4908550"/>
          <p14:tracePt t="122496" x="1822450" y="4865688"/>
          <p14:tracePt t="122513" x="1814513" y="4786313"/>
          <p14:tracePt t="122530" x="1793875" y="4729163"/>
          <p14:tracePt t="122546" x="1793875" y="4643438"/>
          <p14:tracePt t="122563" x="1785938" y="4551363"/>
          <p14:tracePt t="122579" x="1779588" y="4479925"/>
          <p14:tracePt t="122596" x="1757363" y="4437063"/>
          <p14:tracePt t="122612" x="1751013" y="4400550"/>
          <p14:tracePt t="122629" x="1751013" y="4386263"/>
          <p14:tracePt t="122646" x="1743075" y="4371975"/>
          <p14:tracePt t="122662" x="1728788" y="4322763"/>
          <p14:tracePt t="122679" x="1728788" y="4265613"/>
          <p14:tracePt t="122696" x="1728788" y="4222750"/>
          <p14:tracePt t="122712" x="1728788" y="4179888"/>
          <p14:tracePt t="122729" x="1728788" y="4122738"/>
          <p14:tracePt t="122746" x="1728788" y="4079875"/>
          <p14:tracePt t="122762" x="1728788" y="4000500"/>
          <p14:tracePt t="122778" x="1728788" y="3914775"/>
          <p14:tracePt t="122795" x="1728788" y="3829050"/>
          <p14:tracePt t="122812" x="1728788" y="3729038"/>
          <p14:tracePt t="122829" x="1736725" y="3636963"/>
          <p14:tracePt t="122845" x="1736725" y="3529013"/>
          <p14:tracePt t="122863" x="1757363" y="3422650"/>
          <p14:tracePt t="122879" x="1779588" y="3328988"/>
          <p14:tracePt t="122896" x="1779588" y="3286125"/>
          <p14:tracePt t="122912" x="1779588" y="3257550"/>
          <p14:tracePt t="122929" x="1785938" y="3243263"/>
          <p14:tracePt t="122945" x="1785938" y="3236913"/>
          <p14:tracePt t="123143" x="1785938" y="3294063"/>
          <p14:tracePt t="123151" x="1785938" y="3386138"/>
          <p14:tracePt t="123167" x="1785938" y="3408363"/>
          <p14:tracePt t="123175" x="1785938" y="3465513"/>
          <p14:tracePt t="123183" x="1785938" y="3565525"/>
          <p14:tracePt t="123195" x="1808163" y="3694113"/>
          <p14:tracePt t="123212" x="1836738" y="3836988"/>
          <p14:tracePt t="123229" x="1843088" y="3965575"/>
          <p14:tracePt t="123245" x="1865313" y="4071938"/>
          <p14:tracePt t="123262" x="1879600" y="4165600"/>
          <p14:tracePt t="123278" x="1879600" y="4308475"/>
          <p14:tracePt t="123295" x="1885950" y="4394200"/>
          <p14:tracePt t="123312" x="1885950" y="4437063"/>
          <p14:tracePt t="123328" x="1893888" y="4471988"/>
          <p14:tracePt t="123345" x="1893888" y="4500563"/>
          <p14:tracePt t="123362" x="1914525" y="4522788"/>
          <p14:tracePt t="123378" x="1914525" y="4551363"/>
          <p14:tracePt t="123395" x="1914525" y="4579938"/>
          <p14:tracePt t="123411" x="1914525" y="4614863"/>
          <p14:tracePt t="123428" x="1922463" y="4637088"/>
          <p14:tracePt t="123445" x="1922463" y="4672013"/>
          <p14:tracePt t="123462" x="1922463" y="4708525"/>
          <p14:tracePt t="123478" x="1922463" y="4737100"/>
          <p14:tracePt t="123478" x="1922463" y="4743450"/>
          <p14:tracePt t="123495" x="1922463" y="4757738"/>
          <p14:tracePt t="123512" x="1922463" y="4786313"/>
          <p14:tracePt t="123528" x="1914525" y="4794250"/>
          <p14:tracePt t="123545" x="1914525" y="4800600"/>
          <p14:tracePt t="123623" x="1914525" y="4814888"/>
          <p14:tracePt t="123759" x="1914525" y="4822825"/>
          <p14:tracePt t="123943" x="1908175" y="4822825"/>
          <p14:tracePt t="123951" x="1893888" y="4822825"/>
          <p14:tracePt t="123967" x="1879600" y="4822825"/>
          <p14:tracePt t="124023" x="1871663" y="4822825"/>
          <p14:tracePt t="124039" x="1851025" y="4822825"/>
          <p14:tracePt t="124047" x="1843088" y="4822825"/>
          <p14:tracePt t="124063" x="1836738" y="4822825"/>
          <p14:tracePt t="124119" x="1828800" y="4822825"/>
          <p14:tracePt t="124135" x="1814513" y="4822825"/>
          <p14:tracePt t="124199" x="1808163" y="4822825"/>
          <p14:tracePt t="124207" x="1800225" y="4822825"/>
          <p14:tracePt t="124511" x="1793875" y="4814888"/>
          <p14:tracePt t="124799" x="1793875" y="4800600"/>
          <p14:tracePt t="124815" x="1793875" y="4794250"/>
          <p14:tracePt t="124831" x="1793875" y="4786313"/>
          <p14:tracePt t="124839" x="1793875" y="4779963"/>
          <p14:tracePt t="124847" x="1785938" y="4743450"/>
          <p14:tracePt t="124859" x="1765300" y="4686300"/>
          <p14:tracePt t="124876" x="1765300" y="4657725"/>
          <p14:tracePt t="124892" x="1757363" y="4608513"/>
          <p14:tracePt t="124909" x="1757363" y="4579938"/>
          <p14:tracePt t="124925" x="1757363" y="4543425"/>
          <p14:tracePt t="124925" x="1757363" y="4529138"/>
          <p14:tracePt t="124943" x="1757363" y="4508500"/>
          <p14:tracePt t="124959" x="1757363" y="4465638"/>
          <p14:tracePt t="124976" x="1757363" y="4451350"/>
          <p14:tracePt t="124992" x="1757363" y="4437063"/>
          <p14:tracePt t="125009" x="1757363" y="4414838"/>
          <p14:tracePt t="125025" x="1757363" y="4400550"/>
          <p14:tracePt t="125042" x="1757363" y="4386263"/>
          <p14:tracePt t="125059" x="1757363" y="4379913"/>
          <p14:tracePt t="125103" x="1757363" y="4371975"/>
          <p14:tracePt t="125391" x="1757363" y="4351338"/>
          <p14:tracePt t="125407" x="1757363" y="4329113"/>
          <p14:tracePt t="125415" x="1757363" y="4322763"/>
          <p14:tracePt t="125417" x="1757363" y="4300538"/>
          <p14:tracePt t="125425" x="1757363" y="4286250"/>
          <p14:tracePt t="125442" x="1757363" y="4251325"/>
          <p14:tracePt t="125459" x="1757363" y="4229100"/>
          <p14:tracePt t="125475" x="1765300" y="4222750"/>
          <p14:tracePt t="125543" x="1771650" y="4214813"/>
          <p14:tracePt t="125551" x="1793875" y="4214813"/>
          <p14:tracePt t="125559" x="1828800" y="4243388"/>
          <p14:tracePt t="125565" x="1900238" y="4365625"/>
          <p14:tracePt t="125575" x="1943100" y="4500563"/>
          <p14:tracePt t="125592" x="1993900" y="4665663"/>
          <p14:tracePt t="125609" x="2043113" y="4779963"/>
          <p14:tracePt t="125625" x="2079625" y="4851400"/>
          <p14:tracePt t="125641" x="2108200" y="4886325"/>
          <p14:tracePt t="125658" x="2108200" y="4894263"/>
          <p14:tracePt t="125703" x="2114550" y="4900613"/>
          <p14:tracePt t="125731" x="2122488" y="4900613"/>
          <p14:tracePt t="125759" x="2128838" y="4908550"/>
          <p14:tracePt t="125871" x="2136775" y="4908550"/>
          <p14:tracePt t="126111" x="2143125" y="4908550"/>
          <p14:tracePt t="126119" x="2165350" y="4908550"/>
          <p14:tracePt t="126151" x="2179638" y="4908550"/>
          <p14:tracePt t="126158" x="2214563" y="4900613"/>
          <p14:tracePt t="126175" x="2236788" y="4894263"/>
          <p14:tracePt t="126175" x="2243138" y="4894263"/>
          <p14:tracePt t="126190" x="2257425" y="4894263"/>
          <p14:tracePt t="126207" x="2265363" y="4894263"/>
          <p14:tracePt t="126224" x="2286000" y="4894263"/>
          <p14:tracePt t="126241" x="2293938" y="4894263"/>
          <p14:tracePt t="126257" x="2300288" y="4894263"/>
          <p14:tracePt t="126274" x="2314575" y="4894263"/>
          <p14:tracePt t="126290" x="2328863" y="4894263"/>
          <p14:tracePt t="126307" x="2357438" y="4894263"/>
          <p14:tracePt t="126324" x="2379663" y="4886325"/>
          <p14:tracePt t="126340" x="2414588" y="4886325"/>
          <p14:tracePt t="126358" x="2443163" y="4879975"/>
          <p14:tracePt t="126374" x="2465388" y="4857750"/>
          <p14:tracePt t="126374" x="2471738" y="4857750"/>
          <p14:tracePt t="126407" x="2479675" y="4851400"/>
          <p14:tracePt t="126447" x="2500313" y="4843463"/>
          <p14:tracePt t="126463" x="2514600" y="4843463"/>
          <p14:tracePt t="126471" x="2522538" y="4843463"/>
          <p14:tracePt t="126479" x="2536825" y="4843463"/>
          <p14:tracePt t="126490" x="2543175" y="4837113"/>
          <p14:tracePt t="126711" x="2543175" y="4829175"/>
          <p14:tracePt t="126719" x="2543175" y="4814888"/>
          <p14:tracePt t="126727" x="2543175" y="4808538"/>
          <p14:tracePt t="126740" x="2543175" y="4772025"/>
          <p14:tracePt t="126743" x="2543175" y="4722813"/>
          <p14:tracePt t="126757" x="2543175" y="4651375"/>
          <p14:tracePt t="126773" x="2543175" y="4600575"/>
          <p14:tracePt t="126790" x="2543175" y="4565650"/>
          <p14:tracePt t="126806" x="2543175" y="4529138"/>
          <p14:tracePt t="126823" x="2543175" y="4508500"/>
          <p14:tracePt t="126839" x="2543175" y="4471988"/>
          <p14:tracePt t="126855" x="2543175" y="4451350"/>
          <p14:tracePt t="126873" x="2557463" y="4422775"/>
          <p14:tracePt t="126991" x="2565400" y="4429125"/>
          <p14:tracePt t="126999" x="2579688" y="4451350"/>
          <p14:tracePt t="127007" x="2586038" y="4500563"/>
          <p14:tracePt t="127012" x="2628900" y="4600575"/>
          <p14:tracePt t="127023" x="2671763" y="4672013"/>
          <p14:tracePt t="127040" x="2700338" y="4722813"/>
          <p14:tracePt t="127057" x="2728913" y="4751388"/>
          <p14:tracePt t="127073" x="2765425" y="4765675"/>
          <p14:tracePt t="127090" x="2843213" y="4808538"/>
          <p14:tracePt t="127106" x="2957513" y="4857750"/>
          <p14:tracePt t="127124" x="3122613" y="4908550"/>
          <p14:tracePt t="127139" x="3271838" y="4929188"/>
          <p14:tracePt t="127156" x="3386138" y="4965700"/>
          <p14:tracePt t="127173" x="3451225" y="4972050"/>
          <p14:tracePt t="127189" x="3494088" y="4972050"/>
          <p14:tracePt t="127206" x="3514725" y="4972050"/>
          <p14:tracePt t="127222" x="3529013" y="4972050"/>
          <p14:tracePt t="127311" x="3536950" y="4972050"/>
          <p14:tracePt t="127511" x="3529013" y="4972050"/>
          <p14:tracePt t="127519" x="3522663" y="4972050"/>
          <p14:tracePt t="127551" x="3514725" y="4972050"/>
          <p14:tracePt t="127559" x="3500438" y="4972050"/>
          <p14:tracePt t="127567" x="3486150" y="4972050"/>
          <p14:tracePt t="127599" x="3479800" y="4972050"/>
          <p14:tracePt t="127605" x="3471863" y="4957763"/>
          <p14:tracePt t="127610" x="3451225" y="4929188"/>
          <p14:tracePt t="127621" x="3443288" y="4872038"/>
          <p14:tracePt t="127638" x="3436938" y="4822825"/>
          <p14:tracePt t="127655" x="3422650" y="4800600"/>
          <p14:tracePt t="127727" x="3422650" y="4794250"/>
          <p14:tracePt t="127743" x="3422650" y="4786313"/>
          <p14:tracePt t="127751" x="3422650" y="4779963"/>
          <p14:tracePt t="127782" x="3422650" y="4757738"/>
          <p14:tracePt t="127790" x="3422650" y="4751388"/>
          <p14:tracePt t="127804" x="3422650" y="4737100"/>
          <p14:tracePt t="127805" x="3422650" y="4708525"/>
          <p14:tracePt t="127821" x="3422650" y="4657725"/>
          <p14:tracePt t="127821" x="3422650" y="4629150"/>
          <p14:tracePt t="127839" x="3422650" y="4572000"/>
          <p14:tracePt t="127855" x="3422650" y="4529138"/>
          <p14:tracePt t="127872" x="3400425" y="4471988"/>
          <p14:tracePt t="127888" x="0" y="0"/>
        </p14:tracePtLst>
        <p14:tracePtLst>
          <p14:tracePt t="128030" x="3379788" y="4400550"/>
          <p14:tracePt t="128143" x="3379788" y="4408488"/>
          <p14:tracePt t="128175" x="3379788" y="4414838"/>
          <p14:tracePt t="128175" x="0" y="0"/>
        </p14:tracePtLst>
        <p14:tracePtLst>
          <p14:tracePt t="128609" x="3786188" y="4637088"/>
          <p14:tracePt t="129103" x="3794125" y="4637088"/>
          <p14:tracePt t="129407" x="3808413" y="4637088"/>
          <p14:tracePt t="131175" x="3814763" y="4637088"/>
          <p14:tracePt t="132207" x="3822700" y="4643438"/>
          <p14:tracePt t="133399" x="3829050" y="4651375"/>
          <p14:tracePt t="137206" x="3822700" y="4651375"/>
          <p14:tracePt t="138607" x="3814763" y="4657725"/>
          <p14:tracePt t="138630" x="3822700" y="4665663"/>
          <p14:tracePt t="138638" x="3829050" y="4672013"/>
          <p14:tracePt t="138670" x="3836988" y="4686300"/>
          <p14:tracePt t="138678" x="3851275" y="4700588"/>
          <p14:tracePt t="138696" x="3857625" y="4708525"/>
          <p14:tracePt t="138705" x="3871913" y="4729163"/>
          <p14:tracePt t="138723" x="3879850" y="4737100"/>
          <p14:tracePt t="138739" x="3900488" y="4779963"/>
          <p14:tracePt t="138755" x="3908425" y="4800600"/>
          <p14:tracePt t="138773" x="3914775" y="4814888"/>
          <p14:tracePt t="138789" x="3943350" y="4857750"/>
          <p14:tracePt t="138806" x="3971925" y="4908550"/>
          <p14:tracePt t="138824" x="3986213" y="4943475"/>
          <p14:tracePt t="138839" x="4000500" y="4979988"/>
          <p14:tracePt t="138856" x="4029075" y="5022850"/>
          <p14:tracePt t="138873" x="4043363" y="5043488"/>
          <p14:tracePt t="138890" x="4057650" y="5072063"/>
          <p14:tracePt t="138906" x="4065588" y="5086350"/>
          <p14:tracePt t="138923" x="4071938" y="5094288"/>
          <p14:tracePt t="138959" x="4071938" y="5100638"/>
          <p14:tracePt t="138973" x="4079875" y="5108575"/>
          <p14:tracePt t="138975" x="4079875" y="5114925"/>
          <p14:tracePt t="138991" x="4079875" y="5129213"/>
          <p14:tracePt t="139006" x="4079875" y="5143500"/>
          <p14:tracePt t="139023" x="4079875" y="5165725"/>
          <p14:tracePt t="139039" x="4057650" y="5194300"/>
          <p14:tracePt t="139056" x="4051300" y="5208588"/>
          <p14:tracePt t="139073" x="4022725" y="5229225"/>
          <p14:tracePt t="139089" x="4014788" y="5251450"/>
          <p14:tracePt t="139106" x="4000500" y="5265738"/>
          <p14:tracePt t="139122" x="3986213" y="5286375"/>
          <p14:tracePt t="139139" x="3971925" y="5300663"/>
          <p14:tracePt t="139156" x="3971925" y="5308600"/>
          <p14:tracePt t="139172" x="3951288" y="5351463"/>
          <p14:tracePt t="139190" x="3929063" y="5386388"/>
          <p14:tracePt t="139205" x="3900488" y="5429250"/>
          <p14:tracePt t="139223" x="3871913" y="5465763"/>
          <p14:tracePt t="139239" x="3822700" y="5494338"/>
          <p14:tracePt t="139256" x="3765550" y="5529263"/>
          <p14:tracePt t="139272" x="3722688" y="5565775"/>
          <p14:tracePt t="139289" x="3686175" y="5580063"/>
          <p14:tracePt t="139305" x="3643313" y="5614988"/>
          <p14:tracePt t="139322" x="3608388" y="5651500"/>
          <p14:tracePt t="139339" x="3571875" y="5665788"/>
          <p14:tracePt t="139356" x="3543300" y="5665788"/>
          <p14:tracePt t="139372" x="3500438" y="5694363"/>
          <p14:tracePt t="139388" x="3429000" y="5700713"/>
          <p14:tracePt t="139406" x="3328988" y="5722938"/>
          <p14:tracePt t="139422" x="3236913" y="5757863"/>
          <p14:tracePt t="139439" x="3136900" y="5780088"/>
          <p14:tracePt t="139455" x="3108325" y="5780088"/>
          <p14:tracePt t="139472" x="3094038" y="5780088"/>
          <p14:tracePt t="139488" x="3051175" y="5794375"/>
          <p14:tracePt t="139505" x="3000375" y="5794375"/>
          <p14:tracePt t="139522" x="2908300" y="5794375"/>
          <p14:tracePt t="139538" x="2814638" y="5765800"/>
          <p14:tracePt t="139556" x="2743200" y="5729288"/>
          <p14:tracePt t="139571" x="2679700" y="5700713"/>
          <p14:tracePt t="139588" x="2608263" y="5657850"/>
          <p14:tracePt t="139604" x="2551113" y="5622925"/>
          <p14:tracePt t="139621" x="2351088" y="5529263"/>
          <p14:tracePt t="139665" x="2328863" y="5522913"/>
          <p14:tracePt t="139673" x="2293938" y="5486400"/>
          <p14:tracePt t="139687" x="2243138" y="5414963"/>
          <p14:tracePt t="139705" x="2151063" y="5308600"/>
          <p14:tracePt t="139721" x="2065338" y="5200650"/>
          <p14:tracePt t="139738" x="2036763" y="5114925"/>
          <p14:tracePt t="139754" x="2028825" y="5057775"/>
          <p14:tracePt t="139771" x="2028825" y="4986338"/>
          <p14:tracePt t="139787" x="2028825" y="4929188"/>
          <p14:tracePt t="139804" x="2028825" y="4872038"/>
          <p14:tracePt t="139821" x="2043113" y="4794250"/>
          <p14:tracePt t="139837" x="2108200" y="4708525"/>
          <p14:tracePt t="139837" x="2171700" y="4643438"/>
          <p14:tracePt t="139855" x="2279650" y="4543425"/>
          <p14:tracePt t="139871" x="2386013" y="4479925"/>
          <p14:tracePt t="139888" x="2457450" y="4400550"/>
          <p14:tracePt t="139905" x="2508250" y="4351338"/>
          <p14:tracePt t="139922" x="2571750" y="4300538"/>
          <p14:tracePt t="139938" x="2608263" y="4265613"/>
          <p14:tracePt t="139954" x="2657475" y="4237038"/>
          <p14:tracePt t="139971" x="2708275" y="4222750"/>
          <p14:tracePt t="139988" x="2771775" y="4179888"/>
          <p14:tracePt t="140005" x="2828925" y="4171950"/>
          <p14:tracePt t="140021" x="2886075" y="4157663"/>
          <p14:tracePt t="140038" x="2965450" y="4157663"/>
          <p14:tracePt t="140055" x="3079750" y="4157663"/>
          <p14:tracePt t="140072" x="3171825" y="4165600"/>
          <p14:tracePt t="140087" x="3214688" y="4194175"/>
          <p14:tracePt t="140104" x="3300413" y="4208463"/>
          <p14:tracePt t="140121" x="3394075" y="4243388"/>
          <p14:tracePt t="140137" x="3494088" y="4286250"/>
          <p14:tracePt t="140154" x="3608388" y="4343400"/>
          <p14:tracePt t="140171" x="3671888" y="4379913"/>
          <p14:tracePt t="140188" x="3708400" y="4394200"/>
          <p14:tracePt t="140204" x="3722688" y="4408488"/>
          <p14:tracePt t="140221" x="3743325" y="4414838"/>
          <p14:tracePt t="140237" x="3779838" y="4443413"/>
          <p14:tracePt t="140254" x="3829050" y="4471988"/>
          <p14:tracePt t="140270" x="3871913" y="4508500"/>
          <p14:tracePt t="140287" x="3886200" y="4522788"/>
          <p14:tracePt t="140335" x="3894138" y="4529138"/>
          <p14:tracePt t="140343" x="3900488" y="4543425"/>
          <p14:tracePt t="140351" x="3908425" y="4565650"/>
          <p14:tracePt t="140354" x="3914775" y="4572000"/>
          <p14:tracePt t="140371" x="3922713" y="4586288"/>
          <p14:tracePt t="140407" x="3922713" y="4594225"/>
          <p14:tracePt t="140455" x="3929063" y="4600575"/>
          <p14:tracePt t="140503" x="3937000" y="4600575"/>
          <p14:tracePt t="140767" x="3965575" y="4600575"/>
          <p14:tracePt t="140783" x="3979863" y="4594225"/>
          <p14:tracePt t="140791" x="3986213" y="4594225"/>
          <p14:tracePt t="140839" x="4008438" y="4579938"/>
          <p14:tracePt t="141207" x="4043363" y="4572000"/>
          <p14:tracePt t="141215" x="4065588" y="4565650"/>
          <p14:tracePt t="141220" x="4079875" y="4557713"/>
          <p14:tracePt t="141235" x="4114800" y="4557713"/>
          <p14:tracePt t="141252" x="4122738" y="4557713"/>
          <p14:tracePt t="141286" x="4129088" y="4551363"/>
          <p14:tracePt t="141287" x="4137025" y="4551363"/>
          <p14:tracePt t="141302" x="4200525" y="4537075"/>
          <p14:tracePt t="141318" x="4237038" y="4522788"/>
          <p14:tracePt t="141336" x="4265613" y="4508500"/>
          <p14:tracePt t="141352" x="4286250" y="4508500"/>
          <p14:tracePt t="141369" x="4329113" y="4508500"/>
          <p14:tracePt t="141385" x="4371975" y="4508500"/>
          <p14:tracePt t="141401" x="4437063" y="4508500"/>
          <p14:tracePt t="141419" x="4514850" y="4508500"/>
          <p14:tracePt t="141436" x="4529138" y="4508500"/>
          <p14:tracePt t="141452" x="4572000" y="4500563"/>
          <p14:tracePt t="141469" x="4608513" y="4494213"/>
          <p14:tracePt t="141486" x="4665663" y="4471988"/>
          <p14:tracePt t="141502" x="4686300" y="4465638"/>
          <p14:tracePt t="141502" x="4700588" y="4465638"/>
          <p14:tracePt t="141520" x="4737100" y="4457700"/>
          <p14:tracePt t="141536" x="4772025" y="4451350"/>
          <p14:tracePt t="141553" x="4829175" y="4429125"/>
          <p14:tracePt t="141569" x="4857750" y="4429125"/>
          <p14:tracePt t="141586" x="4872038" y="4422775"/>
          <p14:tracePt t="141602" x="4908550" y="4422775"/>
          <p14:tracePt t="141618" x="4951413" y="4408488"/>
          <p14:tracePt t="141635" x="5043488" y="4371975"/>
          <p14:tracePt t="141652" x="5100638" y="4365625"/>
          <p14:tracePt t="141669" x="5137150" y="4357688"/>
          <p14:tracePt t="141711" x="5151438" y="4337050"/>
          <p14:tracePt t="141719" x="5194300" y="4337050"/>
          <p14:tracePt t="141727" x="5237163" y="4322763"/>
          <p14:tracePt t="141735" x="5251450" y="4308475"/>
          <p14:tracePt t="141752" x="5280025" y="4308475"/>
          <p14:tracePt t="141768" x="5308600" y="4308475"/>
          <p14:tracePt t="141785" x="5337175" y="4300538"/>
          <p14:tracePt t="141802" x="5357813" y="4294188"/>
          <p14:tracePt t="141819" x="5400675" y="4294188"/>
          <p14:tracePt t="141835" x="5437188" y="4294188"/>
          <p14:tracePt t="141851" x="5465763" y="4294188"/>
          <p14:tracePt t="141868" x="5472113" y="4294188"/>
          <p14:tracePt t="141927" x="5480050" y="4294188"/>
          <p14:tracePt t="141935" x="5486400" y="4294188"/>
          <p14:tracePt t="141943" x="5500688" y="4286250"/>
          <p14:tracePt t="141959" x="5529263" y="4279900"/>
          <p14:tracePt t="141968" x="5543550" y="4279900"/>
          <p14:tracePt t="141984" x="5551488" y="4279900"/>
          <p14:tracePt t="142023" x="5565775" y="4271963"/>
          <p14:tracePt t="142034" x="5594350" y="4271963"/>
          <p14:tracePt t="142035" x="5614988" y="4257675"/>
          <p14:tracePt t="142051" x="5622925" y="4257675"/>
          <p14:tracePt t="142087" x="5629275" y="4257675"/>
          <p14:tracePt t="143823" x="5622925" y="4257675"/>
          <p14:tracePt t="143879" x="5614988" y="4265613"/>
          <p14:tracePt t="144687" x="5608638" y="4265613"/>
          <p14:tracePt t="144729" x="5600700" y="4265613"/>
          <p14:tracePt t="144759" x="5586413" y="4271963"/>
          <p14:tracePt t="144798" x="5580063" y="4279900"/>
          <p14:tracePt t="144806" x="5572125" y="4286250"/>
          <p14:tracePt t="144823" x="5565775" y="4286250"/>
          <p14:tracePt t="145503" x="5557838" y="4286250"/>
          <p14:tracePt t="145511" x="5551488" y="4286250"/>
          <p14:tracePt t="145519" x="5543550" y="4286250"/>
          <p14:tracePt t="146022" x="5537200" y="4279900"/>
          <p14:tracePt t="146031" x="5529263" y="4279900"/>
          <p14:tracePt t="146070" x="5522913" y="4279900"/>
          <p14:tracePt t="146073" x="5514975" y="4286250"/>
          <p14:tracePt t="146111" x="5500688" y="4286250"/>
          <p14:tracePt t="146117" x="5480050" y="4294188"/>
          <p14:tracePt t="146151" x="5472113" y="4294188"/>
          <p14:tracePt t="146159" x="5451475" y="4300538"/>
          <p14:tracePt t="146168" x="5443538" y="4300538"/>
          <p14:tracePt t="146175" x="5414963" y="4314825"/>
          <p14:tracePt t="146183" x="5380038" y="4329113"/>
          <p14:tracePt t="146196" x="5343525" y="4343400"/>
          <p14:tracePt t="146212" x="5314950" y="4357688"/>
          <p14:tracePt t="146229" x="5286375" y="4371975"/>
          <p14:tracePt t="146511" x="5280025" y="4379913"/>
          <p14:tracePt t="146527" x="5280025" y="4386263"/>
          <p14:tracePt t="146535" x="5308600" y="4394200"/>
          <p14:tracePt t="146543" x="5351463" y="4394200"/>
          <p14:tracePt t="146552" x="5380038" y="4400550"/>
          <p14:tracePt t="146563" x="5422900" y="4414838"/>
          <p14:tracePt t="146578" x="5494338" y="4414838"/>
          <p14:tracePt t="146594" x="5500688" y="4414838"/>
          <p14:tracePt t="147002" x="5500688" y="4422775"/>
          <p14:tracePt t="147015" x="5514975" y="4429125"/>
          <p14:tracePt t="147063" x="5514975" y="4422775"/>
          <p14:tracePt t="147070" x="5494338" y="4386263"/>
          <p14:tracePt t="147078" x="5486400" y="4379913"/>
          <p14:tracePt t="147255" x="5486400" y="4371975"/>
          <p14:tracePt t="147303" x="5486400" y="4365625"/>
          <p14:tracePt t="147343" x="5486400" y="4357688"/>
          <p14:tracePt t="147599" x="5494338" y="4357688"/>
          <p14:tracePt t="147615" x="5500688" y="4357688"/>
          <p14:tracePt t="147631" x="5508625" y="4357688"/>
          <p14:tracePt t="147637" x="5522913" y="4357688"/>
          <p14:tracePt t="147644" x="5537200" y="4357688"/>
          <p14:tracePt t="147659" x="5565775" y="4357688"/>
          <p14:tracePt t="147676" x="5614988" y="4357688"/>
          <p14:tracePt t="147693" x="5643563" y="4357688"/>
          <p14:tracePt t="147709" x="5665788" y="4357688"/>
          <p14:tracePt t="147709" x="5694363" y="4357688"/>
          <p14:tracePt t="147727" x="5765800" y="4371975"/>
          <p14:tracePt t="147743" x="5872163" y="4386263"/>
          <p14:tracePt t="147760" x="6015038" y="4408488"/>
          <p14:tracePt t="147776" x="6157913" y="4429125"/>
          <p14:tracePt t="147793" x="6265863" y="4443413"/>
          <p14:tracePt t="147809" x="6357938" y="4451350"/>
          <p14:tracePt t="147826" x="6451600" y="4451350"/>
          <p14:tracePt t="147842" x="6557963" y="4451350"/>
          <p14:tracePt t="147860" x="6694488" y="4451350"/>
          <p14:tracePt t="147876" x="6900863" y="4451350"/>
          <p14:tracePt t="147892" x="7158038" y="4451350"/>
          <p14:tracePt t="147909" x="7429500" y="4465638"/>
          <p14:tracePt t="147926" x="7786688" y="4565650"/>
          <p14:tracePt t="147943" x="7966075" y="4586288"/>
          <p14:tracePt t="147959" x="8043863" y="4594225"/>
          <p14:tracePt t="147976" x="8101013" y="4594225"/>
          <p14:tracePt t="147992" x="8115300" y="4594225"/>
          <p14:tracePt t="148009" x="8137525" y="4594225"/>
          <p14:tracePt t="148025" x="8166100" y="4594225"/>
          <p14:tracePt t="148042" x="8223250" y="4594225"/>
          <p14:tracePt t="148059" x="8266113" y="4594225"/>
          <p14:tracePt t="148075" x="8308975" y="4594225"/>
          <p14:tracePt t="148093" x="8343900" y="4594225"/>
          <p14:tracePt t="148109" x="8366125" y="4594225"/>
          <p14:tracePt t="148126" x="8401050" y="4594225"/>
          <p14:tracePt t="148142" x="8437563" y="4594225"/>
          <p14:tracePt t="148159" x="8466138" y="4594225"/>
          <p14:tracePt t="148206" x="8472488" y="4594225"/>
          <p14:tracePt t="148216" x="8480425" y="4594225"/>
          <p14:tracePt t="148222" x="8509000" y="4594225"/>
          <p14:tracePt t="148222" x="8523288" y="4586288"/>
          <p14:tracePt t="148231" x="8529638" y="4579938"/>
          <p14:tracePt t="148242" x="8551863" y="4557713"/>
          <p14:tracePt t="148258" x="8601075" y="4522788"/>
          <p14:tracePt t="148275" x="8615363" y="4486275"/>
          <p14:tracePt t="148292" x="8643938" y="4451350"/>
          <p14:tracePt t="148308" x="8651875" y="4437063"/>
          <p14:tracePt t="148325" x="8666163" y="4400550"/>
          <p14:tracePt t="148325" x="8666163" y="4394200"/>
          <p14:tracePt t="148343" x="8680450" y="4365625"/>
          <p14:tracePt t="148358" x="8686800" y="4351338"/>
          <p14:tracePt t="148375" x="8694738" y="4322763"/>
          <p14:tracePt t="148392" x="8694738" y="4300538"/>
          <p14:tracePt t="148408" x="8694738" y="4271963"/>
          <p14:tracePt t="148426" x="8694738" y="4237038"/>
          <p14:tracePt t="148442" x="8694738" y="4200525"/>
          <p14:tracePt t="148459" x="8694738" y="4157663"/>
          <p14:tracePt t="148475" x="8694738" y="4114800"/>
          <p14:tracePt t="148492" x="8686800" y="4094163"/>
          <p14:tracePt t="148508" x="8658225" y="4051300"/>
          <p14:tracePt t="148525" x="8629650" y="4000500"/>
          <p14:tracePt t="148543" x="8623300" y="3994150"/>
          <p14:tracePt t="148558" x="8594725" y="3957638"/>
          <p14:tracePt t="148575" x="8580438" y="3937000"/>
          <p14:tracePt t="148591" x="8543925" y="3922713"/>
          <p14:tracePt t="148609" x="8509000" y="3908425"/>
          <p14:tracePt t="148625" x="8486775" y="3908425"/>
          <p14:tracePt t="148642" x="8451850" y="3908425"/>
          <p14:tracePt t="148658" x="8437563" y="3886200"/>
          <p14:tracePt t="148675" x="8386763" y="3886200"/>
          <p14:tracePt t="148691" x="8337550" y="3886200"/>
          <p14:tracePt t="148708" x="8280400" y="3886200"/>
          <p14:tracePt t="148725" x="8223250" y="3886200"/>
          <p14:tracePt t="148742" x="8180388" y="3886200"/>
          <p14:tracePt t="148758" x="8123238" y="3886200"/>
          <p14:tracePt t="148775" x="8066088" y="3886200"/>
          <p14:tracePt t="148792" x="7986713" y="3886200"/>
          <p14:tracePt t="148808" x="7915275" y="3886200"/>
          <p14:tracePt t="148825" x="7843838" y="3886200"/>
          <p14:tracePt t="148841" x="7758113" y="3886200"/>
          <p14:tracePt t="148858" x="7680325" y="3886200"/>
          <p14:tracePt t="148874" x="7586663" y="3886200"/>
          <p14:tracePt t="148891" x="7494588" y="3886200"/>
          <p14:tracePt t="148908" x="7429500" y="3886200"/>
          <p14:tracePt t="148924" x="7343775" y="3886200"/>
          <p14:tracePt t="148941" x="7251700" y="3886200"/>
          <p14:tracePt t="148957" x="7094538" y="3886200"/>
          <p14:tracePt t="148975" x="7015163" y="3886200"/>
          <p14:tracePt t="148991" x="6958013" y="3886200"/>
          <p14:tracePt t="149007" x="6894513" y="3886200"/>
          <p14:tracePt t="149024" x="6794500" y="3886200"/>
          <p14:tracePt t="149040" x="6680200" y="3851275"/>
          <p14:tracePt t="149058" x="6586538" y="3851275"/>
          <p14:tracePt t="149074" x="6494463" y="3843338"/>
          <p14:tracePt t="149091" x="6429375" y="3843338"/>
          <p14:tracePt t="149107" x="6337300" y="3843338"/>
          <p14:tracePt t="149124" x="6251575" y="3843338"/>
          <p14:tracePt t="149140" x="6172200" y="3843338"/>
          <p14:tracePt t="149157" x="6094413" y="3843338"/>
          <p14:tracePt t="149157" x="6080125" y="3843338"/>
          <p14:tracePt t="149175" x="6008688" y="3843338"/>
          <p14:tracePt t="149190" x="5943600" y="3843338"/>
          <p14:tracePt t="149207" x="5865813" y="3843338"/>
          <p14:tracePt t="149224" x="5800725" y="3843338"/>
          <p14:tracePt t="149241" x="5737225" y="3857625"/>
          <p14:tracePt t="149258" x="5708650" y="3865563"/>
          <p14:tracePt t="149275" x="5665788" y="3879850"/>
          <p14:tracePt t="149291" x="5622925" y="3900488"/>
          <p14:tracePt t="149308" x="5586413" y="3914775"/>
          <p14:tracePt t="149324" x="5529263" y="3957638"/>
          <p14:tracePt t="149341" x="5500688" y="3965575"/>
          <p14:tracePt t="149358" x="5480050" y="3979863"/>
          <p14:tracePt t="149374" x="5457825" y="3994150"/>
          <p14:tracePt t="149374" x="5451475" y="4000500"/>
          <p14:tracePt t="149391" x="5414963" y="4037013"/>
          <p14:tracePt t="149408" x="5394325" y="4079875"/>
          <p14:tracePt t="149425" x="5365750" y="4114800"/>
          <p14:tracePt t="149441" x="5343525" y="4151313"/>
          <p14:tracePt t="149458" x="5329238" y="4171950"/>
          <p14:tracePt t="149474" x="5322888" y="4208463"/>
          <p14:tracePt t="149491" x="5314950" y="4251325"/>
          <p14:tracePt t="149507" x="5314950" y="4279900"/>
          <p14:tracePt t="149524" x="5314950" y="4314825"/>
          <p14:tracePt t="149541" x="5322888" y="4329113"/>
          <p14:tracePt t="149558" x="5357813" y="4337050"/>
          <p14:tracePt t="149574" x="5408613" y="4337050"/>
          <p14:tracePt t="149590" x="5565775" y="4337050"/>
          <p14:tracePt t="149608" x="5657850" y="4337050"/>
          <p14:tracePt t="149624" x="5722938" y="4337050"/>
          <p14:tracePt t="149641" x="5800725" y="4337050"/>
          <p14:tracePt t="149657" x="5851525" y="4337050"/>
          <p14:tracePt t="149674" x="5922963" y="4337050"/>
          <p14:tracePt t="149690" x="6000750" y="4337050"/>
          <p14:tracePt t="149707" x="6094413" y="4337050"/>
          <p14:tracePt t="149726" x="6180138" y="4337050"/>
          <p14:tracePt t="149740" x="6300788" y="4337050"/>
          <p14:tracePt t="149757" x="6429375" y="4337050"/>
          <p14:tracePt t="149773" x="6551613" y="4337050"/>
          <p14:tracePt t="149790" x="6643688" y="4322763"/>
          <p14:tracePt t="149806" x="6751638" y="4322763"/>
          <p14:tracePt t="149823" x="6851650" y="4322763"/>
          <p14:tracePt t="149840" x="6943725" y="4329113"/>
          <p14:tracePt t="149856" x="7037388" y="4337050"/>
          <p14:tracePt t="149873" x="7115175" y="4337050"/>
          <p14:tracePt t="149889" x="7237413" y="4337050"/>
          <p14:tracePt t="149906" x="7308850" y="4337050"/>
          <p14:tracePt t="149923" x="7400925" y="4337050"/>
          <p14:tracePt t="149940" x="7494588" y="4343400"/>
          <p14:tracePt t="149956" x="7580313" y="4371975"/>
          <p14:tracePt t="149973" x="7715250" y="4379913"/>
          <p14:tracePt t="149989" x="7794625" y="4386263"/>
          <p14:tracePt t="150006" x="7929563" y="4400550"/>
          <p14:tracePt t="150023" x="7994650" y="4400550"/>
          <p14:tracePt t="150039" x="8072438" y="4400550"/>
          <p14:tracePt t="150073" x="8129588" y="4400550"/>
          <p14:tracePt t="150073" x="8172450" y="4400550"/>
          <p14:tracePt t="150090" x="8194675" y="4400550"/>
          <p14:tracePt t="150106" x="8215313" y="4400550"/>
          <p14:tracePt t="150123" x="8243888" y="4379913"/>
          <p14:tracePt t="150139" x="8286750" y="4365625"/>
          <p14:tracePt t="150156" x="8343900" y="4322763"/>
          <p14:tracePt t="150173" x="8401050" y="4294188"/>
          <p14:tracePt t="150189" x="8437563" y="4279900"/>
          <p14:tracePt t="150189" x="8443913" y="4271963"/>
          <p14:tracePt t="150207" x="8466138" y="4265613"/>
          <p14:tracePt t="150223" x="8486775" y="4243388"/>
          <p14:tracePt t="150239" x="8509000" y="4237038"/>
          <p14:tracePt t="150302" x="8515350" y="4237038"/>
          <p14:tracePt t="150318" x="8523288" y="4229100"/>
          <p14:tracePt t="150446" x="8523288" y="4251325"/>
          <p14:tracePt t="150454" x="8523288" y="4271963"/>
          <p14:tracePt t="150456" x="8523288" y="4322763"/>
          <p14:tracePt t="150472" x="8523288" y="4386263"/>
          <p14:tracePt t="150489" x="8523288" y="4429125"/>
          <p14:tracePt t="150505" x="8523288" y="4486275"/>
          <p14:tracePt t="150522" x="8523288" y="4514850"/>
          <p14:tracePt t="150539" x="8509000" y="4572000"/>
          <p14:tracePt t="150556" x="8451850" y="4657725"/>
          <p14:tracePt t="150572" x="8386763" y="4751388"/>
          <p14:tracePt t="150588" x="8323263" y="4808538"/>
          <p14:tracePt t="150605" x="8286750" y="4879975"/>
          <p14:tracePt t="150621" x="8251825" y="4900613"/>
          <p14:tracePt t="150638" x="8129588" y="4979988"/>
          <p14:tracePt t="150655" x="8037513" y="5043488"/>
          <p14:tracePt t="150671" x="7915275" y="5086350"/>
          <p14:tracePt t="150689" x="7786688" y="5151438"/>
          <p14:tracePt t="150705" x="7700963" y="5180013"/>
          <p14:tracePt t="150723" x="7600950" y="5214938"/>
          <p14:tracePt t="150738" x="7537450" y="5222875"/>
          <p14:tracePt t="150756" x="7437438" y="5257800"/>
          <p14:tracePt t="150772" x="7386638" y="5257800"/>
          <p14:tracePt t="150789" x="7315200" y="5265738"/>
          <p14:tracePt t="150806" x="7251700" y="5280025"/>
          <p14:tracePt t="150822" x="7065963" y="5314950"/>
          <p14:tracePt t="150822" x="6972300" y="5329238"/>
          <p14:tracePt t="150839" x="6786563" y="5329238"/>
          <p14:tracePt t="150855" x="6615113" y="5329238"/>
          <p14:tracePt t="150873" x="6500813" y="5322888"/>
          <p14:tracePt t="150889" x="6437313" y="5314950"/>
          <p14:tracePt t="150906" x="6372225" y="5300663"/>
          <p14:tracePt t="150922" x="6265863" y="5294313"/>
          <p14:tracePt t="150939" x="6100763" y="5257800"/>
          <p14:tracePt t="150955" x="5922963" y="5200650"/>
          <p14:tracePt t="150972" x="5794375" y="5165725"/>
          <p14:tracePt t="150989" x="5680075" y="5129213"/>
          <p14:tracePt t="151005" x="5565775" y="5100638"/>
          <p14:tracePt t="151022" x="5451475" y="5051425"/>
          <p14:tracePt t="151038" x="5294313" y="4994275"/>
          <p14:tracePt t="151056" x="5243513" y="4965700"/>
          <p14:tracePt t="151071" x="5214938" y="4951413"/>
          <p14:tracePt t="151089" x="5122863" y="4872038"/>
          <p14:tracePt t="151105" x="5022850" y="4800600"/>
          <p14:tracePt t="151122" x="4900613" y="4714875"/>
          <p14:tracePt t="151138" x="4794250" y="4622800"/>
          <p14:tracePt t="151155" x="4729163" y="4557713"/>
          <p14:tracePt t="151172" x="4686300" y="4457700"/>
          <p14:tracePt t="151188" x="4672013" y="4422775"/>
          <p14:tracePt t="151205" x="4665663" y="4371975"/>
          <p14:tracePt t="151221" x="4665663" y="4329113"/>
          <p14:tracePt t="151238" x="4665663" y="4243388"/>
          <p14:tracePt t="151255" x="4686300" y="4186238"/>
          <p14:tracePt t="151271" x="4714875" y="4143375"/>
          <p14:tracePt t="151288" x="4757738" y="4094163"/>
          <p14:tracePt t="151304" x="4814888" y="4037013"/>
          <p14:tracePt t="151321" x="4857750" y="3986213"/>
          <p14:tracePt t="151337" x="4908550" y="3957638"/>
          <p14:tracePt t="151355" x="4943475" y="3937000"/>
          <p14:tracePt t="151371" x="5000625" y="3908425"/>
          <p14:tracePt t="151388" x="5043488" y="3900488"/>
          <p14:tracePt t="151404" x="5080000" y="3871913"/>
          <p14:tracePt t="151421" x="5151438" y="3851275"/>
          <p14:tracePt t="151437" x="5243513" y="3822700"/>
          <p14:tracePt t="151455" x="5314950" y="3808413"/>
          <p14:tracePt t="151471" x="5400675" y="3808413"/>
          <p14:tracePt t="151488" x="5457825" y="3800475"/>
          <p14:tracePt t="151504" x="5537200" y="3794125"/>
          <p14:tracePt t="151521" x="5608638" y="3771900"/>
          <p14:tracePt t="151538" x="5657850" y="3771900"/>
          <p14:tracePt t="151554" x="5737225" y="3757613"/>
          <p14:tracePt t="151571" x="5808663" y="3751263"/>
          <p14:tracePt t="151587" x="5908675" y="3751263"/>
          <p14:tracePt t="151604" x="6057900" y="3714750"/>
          <p14:tracePt t="151620" x="6194425" y="3714750"/>
          <p14:tracePt t="151637" x="6351588" y="3714750"/>
          <p14:tracePt t="151654" x="6543675" y="3714750"/>
          <p14:tracePt t="151670" x="6665913" y="3714750"/>
          <p14:tracePt t="151687" x="6772275" y="3714750"/>
          <p14:tracePt t="151703" x="6880225" y="3700463"/>
          <p14:tracePt t="151721" x="6972300" y="3700463"/>
          <p14:tracePt t="151736" x="7065963" y="3694113"/>
          <p14:tracePt t="151754" x="7129463" y="3694113"/>
          <p14:tracePt t="151770" x="7208838" y="3694113"/>
          <p14:tracePt t="151786" x="7272338" y="3694113"/>
          <p14:tracePt t="151804" x="7337425" y="3694113"/>
          <p14:tracePt t="151820" x="7429500" y="3694113"/>
          <p14:tracePt t="151837" x="7566025" y="3694113"/>
          <p14:tracePt t="151853" x="7715250" y="3736975"/>
          <p14:tracePt t="151853" x="7800975" y="3751263"/>
          <p14:tracePt t="151871" x="7951788" y="3800475"/>
          <p14:tracePt t="151886" x="8115300" y="3851275"/>
          <p14:tracePt t="151904" x="8194675" y="3857625"/>
          <p14:tracePt t="151920" x="8258175" y="3871913"/>
          <p14:tracePt t="151936" x="8280400" y="3879850"/>
          <p14:tracePt t="151983" x="8280400" y="3886200"/>
          <p14:tracePt t="151991" x="8280400" y="3894138"/>
          <p14:tracePt t="152004" x="8280400" y="3908425"/>
          <p14:tracePt t="152007" x="8243888" y="3937000"/>
          <p14:tracePt t="152021" x="8180388" y="3986213"/>
          <p14:tracePt t="152037" x="8108950" y="4037013"/>
          <p14:tracePt t="152054" x="8043863" y="4079875"/>
          <p14:tracePt t="152070" x="7972425" y="4137025"/>
          <p14:tracePt t="152087" x="7872413" y="4208463"/>
          <p14:tracePt t="152103" x="7780338" y="4257675"/>
          <p14:tracePt t="152120" x="7672388" y="4329113"/>
          <p14:tracePt t="152137" x="7543800" y="4365625"/>
          <p14:tracePt t="152153" x="7466013" y="4371975"/>
          <p14:tracePt t="152170" x="7386638" y="4371975"/>
          <p14:tracePt t="152187" x="7265988" y="4371975"/>
          <p14:tracePt t="152203" x="7051675" y="4322763"/>
          <p14:tracePt t="152220" x="6808788" y="4243388"/>
          <p14:tracePt t="152236" x="6586538" y="4129088"/>
          <p14:tracePt t="152253" x="6429375" y="4029075"/>
          <p14:tracePt t="152270" x="6294438" y="3943350"/>
          <p14:tracePt t="152270" x="6229350" y="3879850"/>
          <p14:tracePt t="152287" x="6057900" y="3743325"/>
          <p14:tracePt t="152303" x="5915025" y="3614738"/>
          <p14:tracePt t="152320" x="5815013" y="3479800"/>
          <p14:tracePt t="152336" x="5751513" y="3328988"/>
          <p14:tracePt t="152353" x="5729288" y="3200400"/>
          <p14:tracePt t="152369" x="5680075" y="3065463"/>
          <p14:tracePt t="152386" x="5629275" y="2951163"/>
          <p14:tracePt t="152403" x="5572125" y="2851150"/>
          <p14:tracePt t="152419" x="5557838" y="2800350"/>
          <p14:tracePt t="152436" x="5529263" y="2743200"/>
          <p14:tracePt t="152453" x="5522913" y="2714625"/>
          <p14:tracePt t="152470" x="5508625" y="2679700"/>
          <p14:tracePt t="152486" x="5494338" y="2614613"/>
          <p14:tracePt t="152503" x="5472113" y="2586038"/>
          <p14:tracePt t="152519" x="5472113" y="2571750"/>
          <p14:tracePt t="152567" x="5465763" y="2565400"/>
          <p14:tracePt t="152647" x="5451475" y="2593975"/>
          <p14:tracePt t="152647" x="5422900" y="2665413"/>
          <p14:tracePt t="152655" x="5414963" y="2771775"/>
          <p14:tracePt t="152669" x="5372100" y="2979738"/>
          <p14:tracePt t="152686" x="5343525" y="3222625"/>
          <p14:tracePt t="152702" x="5294313" y="3494088"/>
          <p14:tracePt t="152720" x="5251450" y="3622675"/>
          <p14:tracePt t="152736" x="5237163" y="3736975"/>
          <p14:tracePt t="152752" x="5237163" y="3771900"/>
          <p14:tracePt t="152769" x="5229225" y="3779838"/>
          <p14:tracePt t="152824" x="5237163" y="3786188"/>
          <p14:tracePt t="152838" x="5265738" y="3786188"/>
          <p14:tracePt t="152846" x="5300663" y="3786188"/>
          <p14:tracePt t="152855" x="5357813" y="3736975"/>
          <p14:tracePt t="152868" x="5380038" y="3694113"/>
          <p14:tracePt t="152869" x="5494338" y="3551238"/>
          <p14:tracePt t="152885" x="5622925" y="3408363"/>
          <p14:tracePt t="152902" x="5800725" y="3222625"/>
          <p14:tracePt t="152919" x="5894388" y="3071813"/>
          <p14:tracePt t="152935" x="5980113" y="2928938"/>
          <p14:tracePt t="152952" x="6008688" y="2851150"/>
          <p14:tracePt t="152968" x="6043613" y="2779713"/>
          <p14:tracePt t="152986" x="6057900" y="2708275"/>
          <p14:tracePt t="153002" x="6080125" y="2651125"/>
          <p14:tracePt t="153018" x="6086475" y="2608263"/>
          <p14:tracePt t="153035" x="6108700" y="2565400"/>
          <p14:tracePt t="153051" x="6108700" y="2551113"/>
          <p14:tracePt t="153068" x="6115050" y="2522538"/>
          <p14:tracePt t="153207" x="6129338" y="2565400"/>
          <p14:tracePt t="153215" x="6143625" y="2651125"/>
          <p14:tracePt t="153223" x="6143625" y="2708275"/>
          <p14:tracePt t="153231" x="6186488" y="2814638"/>
          <p14:tracePt t="153231" x="6200775" y="2922588"/>
          <p14:tracePt t="153240" x="6208713" y="3008313"/>
          <p14:tracePt t="153252" x="6265863" y="3271838"/>
          <p14:tracePt t="153269" x="6294438" y="3514725"/>
          <p14:tracePt t="153286" x="6337300" y="3757613"/>
          <p14:tracePt t="153302" x="6357938" y="3886200"/>
          <p14:tracePt t="153319" x="6386513" y="4008438"/>
          <p14:tracePt t="153335" x="6394450" y="4037013"/>
          <p14:tracePt t="153383" x="6415088" y="4043363"/>
          <p14:tracePt t="153391" x="6451600" y="4037013"/>
          <p14:tracePt t="153399" x="6508750" y="4014788"/>
          <p14:tracePt t="153407" x="6615113" y="3929063"/>
          <p14:tracePt t="153423" x="6757988" y="3800475"/>
          <p14:tracePt t="153435" x="6915150" y="3671888"/>
          <p14:tracePt t="153451" x="7058025" y="3543300"/>
          <p14:tracePt t="153469" x="7165975" y="3436938"/>
          <p14:tracePt t="153485" x="7258050" y="3294063"/>
          <p14:tracePt t="153501" x="7308850" y="3208338"/>
          <p14:tracePt t="153518" x="7380288" y="3036888"/>
          <p14:tracePt t="153535" x="7423150" y="2951163"/>
          <p14:tracePt t="153552" x="7466013" y="2865438"/>
          <p14:tracePt t="153568" x="7480300" y="2794000"/>
          <p14:tracePt t="153584" x="7480300" y="2751138"/>
          <p14:tracePt t="153601" x="7480300" y="2708275"/>
          <p14:tracePt t="153618" x="7480300" y="2686050"/>
          <p14:tracePt t="153634" x="7480300" y="2671763"/>
          <p14:tracePt t="153651" x="7480300" y="2665413"/>
          <p14:tracePt t="153668" x="7480300" y="2657475"/>
          <p14:tracePt t="153751" x="7480300" y="2671763"/>
          <p14:tracePt t="153751" x="7480300" y="2708275"/>
          <p14:tracePt t="153767" x="7480300" y="2765425"/>
          <p14:tracePt t="153775" x="7480300" y="2828925"/>
          <p14:tracePt t="153783" x="7480300" y="2914650"/>
          <p14:tracePt t="153791" x="7494588" y="3143250"/>
          <p14:tracePt t="153801" x="7515225" y="3400425"/>
          <p14:tracePt t="153817" x="7580313" y="3551238"/>
          <p14:tracePt t="153834" x="7615238" y="3636963"/>
          <p14:tracePt t="153851" x="7651750" y="3694113"/>
          <p14:tracePt t="153867" x="7666038" y="3729038"/>
          <p14:tracePt t="153884" x="7680325" y="3743325"/>
          <p14:tracePt t="153900" x="7686675" y="3751263"/>
          <p14:tracePt t="153917" x="7694613" y="3757613"/>
          <p14:tracePt t="153959" x="7715250" y="3757613"/>
          <p14:tracePt t="153966" x="7772400" y="3743325"/>
          <p14:tracePt t="153975" x="7800975" y="3729038"/>
          <p14:tracePt t="153984" x="7843838" y="3708400"/>
          <p14:tracePt t="154000" x="7872413" y="3700463"/>
          <p14:tracePt t="154017" x="7908925" y="3679825"/>
          <p14:tracePt t="154034" x="7923213" y="3665538"/>
          <p14:tracePt t="154051" x="7972425" y="3608388"/>
          <p14:tracePt t="154067" x="8023225" y="3529013"/>
          <p14:tracePt t="154083" x="8080375" y="3436938"/>
          <p14:tracePt t="154101" x="8101013" y="3379788"/>
          <p14:tracePt t="154117" x="8129588" y="3322638"/>
          <p14:tracePt t="154134" x="8166100" y="3236913"/>
          <p14:tracePt t="154151" x="8201025" y="3179763"/>
          <p14:tracePt t="154167" x="8229600" y="3114675"/>
          <p14:tracePt t="154183" x="8258175" y="3065463"/>
          <p14:tracePt t="154200" x="8272463" y="3028950"/>
          <p14:tracePt t="154216" x="8286750" y="2986088"/>
          <p14:tracePt t="154233" x="8301038" y="2951163"/>
          <p14:tracePt t="154250" x="8308975" y="2914650"/>
          <p14:tracePt t="154266" x="8323263" y="2865438"/>
          <p14:tracePt t="154284" x="8329613" y="2851150"/>
          <p14:tracePt t="154300" x="8329613" y="2828925"/>
          <p14:tracePt t="154316" x="8337550" y="2822575"/>
          <p14:tracePt t="154333" x="8337550" y="2800350"/>
          <p14:tracePt t="154349" x="8337550" y="2794000"/>
          <p14:tracePt t="154566" x="8337550" y="2800350"/>
          <p14:tracePt t="154582" x="8337550" y="2814638"/>
          <p14:tracePt t="154967" x="8337550" y="2822575"/>
          <p14:tracePt t="155319" x="8343900" y="2814638"/>
          <p14:tracePt t="155327" x="8358188" y="2794000"/>
          <p14:tracePt t="155335" x="8386763" y="2765425"/>
          <p14:tracePt t="155349" x="8408988" y="2736850"/>
          <p14:tracePt t="155351" x="8458200" y="2686050"/>
          <p14:tracePt t="155366" x="8494713" y="2643188"/>
          <p14:tracePt t="155382" x="8566150" y="2528888"/>
          <p14:tracePt t="155400" x="8623300" y="2422525"/>
          <p14:tracePt t="155416" x="8666163" y="2351088"/>
          <p14:tracePt t="155433" x="8723313" y="2251075"/>
          <p14:tracePt t="155449" x="8758238" y="2200275"/>
          <p14:tracePt t="155466" x="8786813" y="2179638"/>
          <p14:tracePt t="155482" x="8794750" y="2171700"/>
          <p14:tracePt t="155775" x="8794750" y="2165350"/>
          <p14:tracePt t="155787" x="8794750" y="2157413"/>
          <p14:tracePt t="157391" x="8794750" y="2171700"/>
          <p14:tracePt t="157393" x="8794750" y="2179638"/>
          <p14:tracePt t="157412" x="8786813" y="2200275"/>
          <p14:tracePt t="157413" x="8786813" y="2214563"/>
          <p14:tracePt t="157430" x="8780463" y="2236788"/>
          <p14:tracePt t="157446" x="8772525" y="2265363"/>
          <p14:tracePt t="157463" x="8772525" y="2279650"/>
          <p14:tracePt t="157480" x="8766175" y="2293938"/>
          <p14:tracePt t="157495" x="8766175" y="2328863"/>
          <p14:tracePt t="157512" x="8751888" y="2371725"/>
          <p14:tracePt t="157529" x="8737600" y="2400300"/>
          <p14:tracePt t="157546" x="8737600" y="2436813"/>
          <p14:tracePt t="157562" x="8737600" y="2457450"/>
          <p14:tracePt t="157579" x="8737600" y="2500313"/>
          <p14:tracePt t="157595" x="8737600" y="2536825"/>
          <p14:tracePt t="157612" x="8737600" y="2565400"/>
          <p14:tracePt t="157629" x="8729663" y="2571750"/>
          <p14:tracePt t="159070" x="8723313" y="2579688"/>
          <p14:tracePt t="159078" x="8709025" y="2586038"/>
          <p14:tracePt t="159094" x="8694738" y="2608263"/>
          <p14:tracePt t="159110" x="8666163" y="2614613"/>
          <p14:tracePt t="159111" x="8651875" y="2622550"/>
          <p14:tracePt t="159126" x="8615363" y="2636838"/>
          <p14:tracePt t="159143" x="8609013" y="2636838"/>
          <p14:tracePt t="159159" x="8572500" y="2636838"/>
          <p14:tracePt t="159176" x="8529638" y="2651125"/>
          <p14:tracePt t="159192" x="8494713" y="2651125"/>
          <p14:tracePt t="159210" x="8451850" y="2651125"/>
          <p14:tracePt t="159226" x="8408988" y="2651125"/>
          <p14:tracePt t="159242" x="8343900" y="2651125"/>
          <p14:tracePt t="159259" x="8294688" y="2651125"/>
          <p14:tracePt t="159277" x="8251825" y="2651125"/>
          <p14:tracePt t="159294" x="8186738" y="2636838"/>
          <p14:tracePt t="159310" x="8129588" y="2636838"/>
          <p14:tracePt t="159327" x="8015288" y="2636838"/>
          <p14:tracePt t="159343" x="7923213" y="2636838"/>
          <p14:tracePt t="159360" x="7815263" y="2657475"/>
          <p14:tracePt t="159376" x="7686675" y="2657475"/>
          <p14:tracePt t="159393" x="7600950" y="2657475"/>
          <p14:tracePt t="159410" x="7523163" y="2665413"/>
          <p14:tracePt t="159426" x="7415213" y="2679700"/>
          <p14:tracePt t="159443" x="7286625" y="2686050"/>
          <p14:tracePt t="159459" x="7186613" y="2722563"/>
          <p14:tracePt t="159476" x="7123113" y="2722563"/>
          <p14:tracePt t="159493" x="7065963" y="2728913"/>
          <p14:tracePt t="159509" x="6908800" y="2779713"/>
          <p14:tracePt t="159526" x="6780213" y="2822575"/>
          <p14:tracePt t="159543" x="6672263" y="2843213"/>
          <p14:tracePt t="159560" x="6557963" y="2879725"/>
          <p14:tracePt t="159576" x="6465888" y="2900363"/>
          <p14:tracePt t="159593" x="6351588" y="2951163"/>
          <p14:tracePt t="159610" x="6237288" y="2971800"/>
          <p14:tracePt t="159626" x="6122988" y="2994025"/>
          <p14:tracePt t="159642" x="6043613" y="3014663"/>
          <p14:tracePt t="159660" x="5965825" y="3043238"/>
          <p14:tracePt t="159676" x="5922963" y="3051175"/>
          <p14:tracePt t="159693" x="5880100" y="3051175"/>
          <p14:tracePt t="159709" x="5794375" y="3094038"/>
          <p14:tracePt t="159726" x="5657850" y="3128963"/>
          <p14:tracePt t="159743" x="5572125" y="3171825"/>
          <p14:tracePt t="159759" x="5514975" y="3194050"/>
          <p14:tracePt t="159776" x="5486400" y="3208338"/>
          <p14:tracePt t="159792" x="5472113" y="3208338"/>
          <p14:tracePt t="159810" x="5457825" y="3214688"/>
          <p14:tracePt t="159825" x="5422900" y="3243263"/>
          <p14:tracePt t="159843" x="5408613" y="3257550"/>
          <p14:tracePt t="159859" x="5386388" y="3279775"/>
          <p14:tracePt t="159876" x="5372100" y="3300413"/>
          <p14:tracePt t="159892" x="5322888" y="3351213"/>
          <p14:tracePt t="159909" x="5286375" y="3386138"/>
          <p14:tracePt t="159926" x="5257800" y="3436938"/>
          <p14:tracePt t="159942" x="5214938" y="3479800"/>
          <p14:tracePt t="159999" x="5214938" y="3494088"/>
          <p14:tracePt t="160031" x="5208588" y="3500438"/>
          <p14:tracePt t="160039" x="5200650" y="3522663"/>
          <p14:tracePt t="160042" x="5200650" y="3543300"/>
          <p14:tracePt t="160042" x="5200650" y="3551238"/>
          <p14:tracePt t="160063" x="5200650" y="3557588"/>
          <p14:tracePt t="160075" x="5180013" y="3600450"/>
          <p14:tracePt t="160092" x="5180013" y="3636963"/>
          <p14:tracePt t="160109" x="5180013" y="3671888"/>
          <p14:tracePt t="160125" x="5172075" y="3686175"/>
          <p14:tracePt t="160142" x="5172075" y="3714750"/>
          <p14:tracePt t="160158" x="5172075" y="3757613"/>
          <p14:tracePt t="160176" x="5172075" y="3786188"/>
          <p14:tracePt t="160191" x="5172075" y="3822700"/>
          <p14:tracePt t="160208" x="5172075" y="3879850"/>
          <p14:tracePt t="160225" x="5165725" y="3922713"/>
          <p14:tracePt t="160242" x="5137150" y="3986213"/>
          <p14:tracePt t="160258" x="5122863" y="4037013"/>
          <p14:tracePt t="160275" x="5114925" y="4129088"/>
          <p14:tracePt t="160292" x="5100638" y="4200525"/>
          <p14:tracePt t="160308" x="5094288" y="4286250"/>
          <p14:tracePt t="160325" x="5086350" y="4351338"/>
          <p14:tracePt t="160341" x="5086350" y="4408488"/>
          <p14:tracePt t="160358" x="5080000" y="4443413"/>
          <p14:tracePt t="160375" x="5080000" y="4486275"/>
          <p14:tracePt t="160391" x="5080000" y="4500563"/>
          <p14:tracePt t="160409" x="5086350" y="4537075"/>
          <p14:tracePt t="160425" x="5086350" y="4565650"/>
          <p14:tracePt t="160442" x="5086350" y="4600575"/>
          <p14:tracePt t="160458" x="5086350" y="4614863"/>
          <p14:tracePt t="160475" x="5086350" y="4637088"/>
          <p14:tracePt t="160491" x="5094288" y="4643438"/>
          <p14:tracePt t="160508" x="5100638" y="4657725"/>
          <p14:tracePt t="160559" x="5108575" y="4657725"/>
          <p14:tracePt t="160591" x="5114925" y="4657725"/>
          <p14:tracePt t="160647" x="5122863" y="4657725"/>
          <p14:tracePt t="160687" x="5129213" y="4657725"/>
          <p14:tracePt t="160693" x="5143500" y="4657725"/>
          <p14:tracePt t="160711" x="5151438" y="4657725"/>
          <p14:tracePt t="160724" x="5157788" y="4657725"/>
          <p14:tracePt t="160727" x="5180013" y="4651375"/>
          <p14:tracePt t="160767" x="5186363" y="4643438"/>
          <p14:tracePt t="160783" x="5194300" y="4643438"/>
          <p14:tracePt t="160791" x="5200650" y="4643438"/>
          <p14:tracePt t="160799" x="5229225" y="4637088"/>
          <p14:tracePt t="160807" x="5237163" y="4629150"/>
          <p14:tracePt t="160855" x="5251450" y="4622800"/>
          <p14:tracePt t="160863" x="5257800" y="4614863"/>
          <p14:tracePt t="160876" x="5265738" y="4614863"/>
          <p14:tracePt t="160919" x="5272088" y="4600575"/>
          <p14:tracePt t="160959" x="5280025" y="4600575"/>
          <p14:tracePt t="160967" x="5294313" y="4600575"/>
          <p14:tracePt t="160999" x="5300663" y="4600575"/>
          <p14:tracePt t="161039" x="5308600" y="4600575"/>
          <p14:tracePt t="161047" x="5337175" y="4600575"/>
          <p14:tracePt t="161055" x="5351463" y="4600575"/>
          <p14:tracePt t="161063" x="5372100" y="4600575"/>
          <p14:tracePt t="161074" x="5380038" y="4608513"/>
          <p14:tracePt t="161190" x="5386388" y="4608513"/>
          <p14:tracePt t="161223" x="5394325" y="4608513"/>
          <p14:tracePt t="161231" x="5414963" y="4614863"/>
          <p14:tracePt t="161238" x="5422900" y="4614863"/>
          <p14:tracePt t="161246" x="5429250" y="4622800"/>
          <p14:tracePt t="161256" x="5437188" y="4622800"/>
          <p14:tracePt t="161273" x="5443538" y="4629150"/>
          <p14:tracePt t="161310" x="5457825" y="4637088"/>
          <p14:tracePt t="161318" x="5465763" y="4643438"/>
          <p14:tracePt t="161324" x="5472113" y="4651375"/>
          <p14:tracePt t="161339" x="5494338" y="4657725"/>
          <p14:tracePt t="161390" x="5500688" y="4665663"/>
          <p14:tracePt t="161438" x="5508625" y="4672013"/>
          <p14:tracePt t="161446" x="5514975" y="4679950"/>
          <p14:tracePt t="161454" x="5522913" y="4686300"/>
          <p14:tracePt t="161470" x="5529263" y="4694238"/>
          <p14:tracePt t="161473" x="5537200" y="4700588"/>
          <p14:tracePt t="161526" x="5537200" y="4708525"/>
          <p14:tracePt t="161534" x="5543550" y="4714875"/>
          <p14:tracePt t="161583" x="5551488" y="4722813"/>
          <p14:tracePt t="161591" x="5551488" y="4729163"/>
          <p14:tracePt t="161599" x="5551488" y="4743450"/>
          <p14:tracePt t="161607" x="5565775" y="4765675"/>
          <p14:tracePt t="161621" x="5572125" y="4772025"/>
          <p14:tracePt t="161626" x="5580063" y="4786313"/>
          <p14:tracePt t="161640" x="5580063" y="4800600"/>
          <p14:tracePt t="161656" x="5586413" y="4814888"/>
          <p14:tracePt t="161673" x="5586413" y="4829175"/>
          <p14:tracePt t="161690" x="5586413" y="4837113"/>
          <p14:tracePt t="161706" x="5594350" y="4843463"/>
          <p14:tracePt t="161723" x="5594350" y="4865688"/>
          <p14:tracePt t="161740" x="5594350" y="4872038"/>
          <p14:tracePt t="161775" x="5594350" y="4879975"/>
          <p14:tracePt t="161806" x="5594350" y="4886325"/>
          <p14:tracePt t="161839" x="5594350" y="4900613"/>
          <p14:tracePt t="161855" x="5594350" y="4908550"/>
          <p14:tracePt t="161871" x="5594350" y="4914900"/>
          <p14:tracePt t="161879" x="5594350" y="4922838"/>
          <p14:tracePt t="161881" x="5594350" y="4937125"/>
          <p14:tracePt t="161889" x="5594350" y="4951413"/>
          <p14:tracePt t="161906" x="5594350" y="4957763"/>
          <p14:tracePt t="161923" x="5594350" y="4972050"/>
          <p14:tracePt t="161939" x="5594350" y="4986338"/>
          <p14:tracePt t="161956" x="5594350" y="4994275"/>
          <p14:tracePt t="161973" x="5594350" y="5008563"/>
          <p14:tracePt t="161989" x="5572125" y="5037138"/>
          <p14:tracePt t="162006" x="5565775" y="5051425"/>
          <p14:tracePt t="162006" x="5557838" y="5057775"/>
          <p14:tracePt t="162023" x="5551488" y="5065713"/>
          <p14:tracePt t="162039" x="5537200" y="5086350"/>
          <p14:tracePt t="162056" x="5529263" y="5094288"/>
          <p14:tracePt t="162072" x="5522913" y="5100638"/>
          <p14:tracePt t="162089" x="5500688" y="5114925"/>
          <p14:tracePt t="162106" x="5494338" y="5122863"/>
          <p14:tracePt t="162159" x="5472113" y="5137150"/>
          <p14:tracePt t="162167" x="5465763" y="5137150"/>
          <p14:tracePt t="162177" x="5451475" y="5143500"/>
          <p14:tracePt t="162255" x="5443538" y="5143500"/>
          <p14:tracePt t="162265" x="5429250" y="5143500"/>
          <p14:tracePt t="162271" x="5414963" y="5143500"/>
          <p14:tracePt t="162287" x="5408613" y="5143500"/>
          <p14:tracePt t="162291" x="5394325" y="5143500"/>
          <p14:tracePt t="162305" x="5372100" y="5143500"/>
          <p14:tracePt t="162322" x="5343525" y="5151438"/>
          <p14:tracePt t="162338" x="5329238" y="5151438"/>
          <p14:tracePt t="162355" x="5294313" y="5157788"/>
          <p14:tracePt t="162372" x="5286375" y="5157788"/>
          <p14:tracePt t="162388" x="5272088" y="5157788"/>
          <p14:tracePt t="162405" x="5243513" y="5137150"/>
          <p14:tracePt t="162421" x="5200650" y="5094288"/>
          <p14:tracePt t="162439" x="5165725" y="5051425"/>
          <p14:tracePt t="162455" x="5157788" y="5014913"/>
          <p14:tracePt t="162472" x="5114925" y="4957763"/>
          <p14:tracePt t="162488" x="5100638" y="4886325"/>
          <p14:tracePt t="162505" x="5051425" y="4794250"/>
          <p14:tracePt t="162522" x="5008563" y="4679950"/>
          <p14:tracePt t="162538" x="5000625" y="4629150"/>
          <p14:tracePt t="162556" x="4979988" y="4600575"/>
          <p14:tracePt t="162571" x="4965700" y="4572000"/>
          <p14:tracePt t="162588" x="4957763" y="4551363"/>
          <p14:tracePt t="162604" x="4951413" y="4508500"/>
          <p14:tracePt t="162621" x="4914900" y="4414838"/>
          <p14:tracePt t="162639" x="4879975" y="4300538"/>
          <p14:tracePt t="162654" x="4865688" y="4222750"/>
          <p14:tracePt t="162671" x="4857750" y="4151313"/>
          <p14:tracePt t="162688" x="4857750" y="4065588"/>
          <p14:tracePt t="162706" x="4851400" y="3971925"/>
          <p14:tracePt t="162722" x="4837113" y="3894138"/>
          <p14:tracePt t="162739" x="4829175" y="3800475"/>
          <p14:tracePt t="162755" x="4829175" y="3679825"/>
          <p14:tracePt t="162772" x="4829175" y="3594100"/>
          <p14:tracePt t="162788" x="4829175" y="3486150"/>
          <p14:tracePt t="162805" x="4829175" y="3357563"/>
          <p14:tracePt t="162822" x="4865688" y="3228975"/>
          <p14:tracePt t="162838" x="4900613" y="3114675"/>
          <p14:tracePt t="162838" x="4937125" y="3057525"/>
          <p14:tracePt t="162856" x="4957763" y="3000375"/>
          <p14:tracePt t="162871" x="4972050" y="2943225"/>
          <p14:tracePt t="162888" x="5022850" y="2894013"/>
          <p14:tracePt t="162904" x="5043488" y="2871788"/>
          <p14:tracePt t="162921" x="5080000" y="2828925"/>
          <p14:tracePt t="162938" x="5086350" y="2822575"/>
          <p14:tracePt t="162954" x="5122863" y="2800350"/>
          <p14:tracePt t="162999" x="5129213" y="2800350"/>
          <p14:tracePt t="163007" x="5157788" y="2800350"/>
          <p14:tracePt t="163015" x="5172075" y="2800350"/>
          <p14:tracePt t="163023" x="5214938" y="2800350"/>
          <p14:tracePt t="163038" x="5257800" y="2800350"/>
          <p14:tracePt t="163038" x="5280025" y="2800350"/>
          <p14:tracePt t="163055" x="5286375" y="2800350"/>
          <p14:tracePt t="163095" x="5294313" y="2800350"/>
          <p14:tracePt t="163103" x="5314950" y="2808288"/>
          <p14:tracePt t="163105" x="5343525" y="2843213"/>
          <p14:tracePt t="163121" x="5394325" y="2900363"/>
          <p14:tracePt t="163137" x="5414963" y="2943225"/>
          <p14:tracePt t="163154" x="5451475" y="3008313"/>
          <p14:tracePt t="163170" x="5494338" y="3114675"/>
          <p14:tracePt t="163188" x="5557838" y="3279775"/>
          <p14:tracePt t="163204" x="5614988" y="3429000"/>
          <p14:tracePt t="163221" x="5651500" y="3514725"/>
          <p14:tracePt t="163237" x="5672138" y="3586163"/>
          <p14:tracePt t="163254" x="5672138" y="3700463"/>
          <p14:tracePt t="163271" x="5672138" y="3779838"/>
          <p14:tracePt t="163287" x="5672138" y="3857625"/>
          <p14:tracePt t="163304" x="5700713" y="3929063"/>
          <p14:tracePt t="163320" x="5700713" y="3971925"/>
          <p14:tracePt t="163337" x="5700713" y="4000500"/>
          <p14:tracePt t="163353" x="5700713" y="4051300"/>
          <p14:tracePt t="163371" x="5700713" y="4094163"/>
          <p14:tracePt t="163387" x="5700713" y="4137025"/>
          <p14:tracePt t="163404" x="5700713" y="4171950"/>
          <p14:tracePt t="163420" x="5700713" y="4214813"/>
          <p14:tracePt t="163437" x="5694363" y="4257675"/>
          <p14:tracePt t="163453" x="5657850" y="4357688"/>
          <p14:tracePt t="163471" x="5637213" y="4400550"/>
          <p14:tracePt t="163487" x="5629275" y="4457700"/>
          <p14:tracePt t="163503" x="5608638" y="4514850"/>
          <p14:tracePt t="163520" x="5600700" y="4557713"/>
          <p14:tracePt t="163537" x="5600700" y="4594225"/>
          <p14:tracePt t="163554" x="5600700" y="4622800"/>
          <p14:tracePt t="163570" x="5600700" y="4665663"/>
          <p14:tracePt t="163587" x="5600700" y="4700588"/>
          <p14:tracePt t="163603" x="5600700" y="4722813"/>
          <p14:tracePt t="163620" x="5600700" y="4743450"/>
          <p14:tracePt t="163637" x="5600700" y="4757738"/>
          <p14:tracePt t="163653" x="5600700" y="4794250"/>
          <p14:tracePt t="163653" x="5600700" y="4800600"/>
          <p14:tracePt t="163671" x="5608638" y="4843463"/>
          <p14:tracePt t="163686" x="5608638" y="4886325"/>
          <p14:tracePt t="163703" x="5608638" y="4914900"/>
          <p14:tracePt t="163719" x="5622925" y="4965700"/>
          <p14:tracePt t="163736" x="5622925" y="4994275"/>
          <p14:tracePt t="163753" x="5622925" y="5014913"/>
          <p14:tracePt t="163769" x="5622925" y="5051425"/>
          <p14:tracePt t="163786" x="5622925" y="5080000"/>
          <p14:tracePt t="163803" x="5622925" y="5094288"/>
          <p14:tracePt t="163820" x="5622925" y="5122863"/>
          <p14:tracePt t="163836" x="5622925" y="5143500"/>
          <p14:tracePt t="163853" x="5622925" y="5157788"/>
          <p14:tracePt t="163869" x="5622925" y="5186363"/>
          <p14:tracePt t="163869" x="5622925" y="5194300"/>
          <p14:tracePt t="163887" x="5622925" y="5200650"/>
          <p14:tracePt t="163934" x="5608638" y="5214938"/>
          <p14:tracePt t="163950" x="5608638" y="5222875"/>
          <p14:tracePt t="163958" x="5600700" y="5229225"/>
          <p14:tracePt t="163969" x="5594350" y="5243513"/>
          <p14:tracePt t="163986" x="5586413" y="5251450"/>
          <p14:tracePt t="164002" x="5586413" y="5257800"/>
          <p14:tracePt t="164019" x="5572125" y="5265738"/>
          <p14:tracePt t="164036" x="5565775" y="5272088"/>
          <p14:tracePt t="164053" x="5543550" y="5272088"/>
          <p14:tracePt t="164069" x="5529263" y="5272088"/>
          <p14:tracePt t="164110" x="5522913" y="5272088"/>
          <p14:tracePt t="164118" x="5508625" y="5272088"/>
          <p14:tracePt t="164166" x="5494338" y="5272088"/>
          <p14:tracePt t="164174" x="5486400" y="5272088"/>
          <p14:tracePt t="164180" x="5465763" y="5272088"/>
          <p14:tracePt t="164185" x="5443538" y="5265738"/>
          <p14:tracePt t="164202" x="5408613" y="5208588"/>
          <p14:tracePt t="164219" x="5386388" y="5172075"/>
          <p14:tracePt t="164235" x="5357813" y="5122863"/>
          <p14:tracePt t="164253" x="5351463" y="5080000"/>
          <p14:tracePt t="164269" x="5351463" y="5037138"/>
          <p14:tracePt t="164286" x="5337175" y="4951413"/>
          <p14:tracePt t="164303" x="5337175" y="4908550"/>
          <p14:tracePt t="164319" x="5337175" y="4865688"/>
          <p14:tracePt t="164336" x="5337175" y="4851400"/>
          <p14:tracePt t="164352" x="5337175" y="4822825"/>
          <p14:tracePt t="164370" x="5322888" y="4779963"/>
          <p14:tracePt t="164415" x="5322888" y="4751388"/>
          <p14:tracePt t="164424" x="5322888" y="4743450"/>
          <p14:tracePt t="164431" x="5322888" y="4700588"/>
          <p14:tracePt t="164440" x="5314950" y="4657725"/>
          <p14:tracePt t="164452" x="5314950" y="4594225"/>
          <p14:tracePt t="164469" x="5294313" y="4543425"/>
          <p14:tracePt t="164486" x="5265738" y="4486275"/>
          <p14:tracePt t="164502" x="5222875" y="4394200"/>
          <p14:tracePt t="164520" x="5208588" y="4343400"/>
          <p14:tracePt t="164535" x="5165725" y="4286250"/>
          <p14:tracePt t="164554" x="5151438" y="4251325"/>
          <p14:tracePt t="164569" x="5137150" y="4222750"/>
          <p14:tracePt t="164585" x="5122863" y="4208463"/>
          <p14:tracePt t="164602" x="5114925" y="4186238"/>
          <p14:tracePt t="164639" x="5114925" y="4179888"/>
          <p14:tracePt t="164655" x="5108575" y="4165600"/>
          <p14:tracePt t="164671" x="5108575" y="4157663"/>
          <p14:tracePt t="164807" x="5100638" y="4151313"/>
          <p14:tracePt t="164828" x="0" y="0"/>
        </p14:tracePtLst>
        <p14:tracePtLst>
          <p14:tracePt t="169214" x="5651500" y="4357688"/>
          <p14:tracePt t="169391" x="5651500" y="4351338"/>
          <p14:tracePt t="169411" x="5637213" y="4351338"/>
          <p14:tracePt t="169412" x="5614988" y="4357688"/>
          <p14:tracePt t="169428" x="5600700" y="4371975"/>
          <p14:tracePt t="169446" x="5565775" y="4422775"/>
          <p14:tracePt t="169462" x="5543550" y="4451350"/>
          <p14:tracePt t="169479" x="5514975" y="4486275"/>
          <p14:tracePt t="169496" x="5514975" y="4514850"/>
          <p14:tracePt t="169512" x="5508625" y="4557713"/>
          <p14:tracePt t="169529" x="5508625" y="4600575"/>
          <p14:tracePt t="169546" x="5508625" y="4657725"/>
          <p14:tracePt t="169563" x="5508625" y="4700588"/>
          <p14:tracePt t="169578" x="5508625" y="4757738"/>
          <p14:tracePt t="169595" x="5508625" y="4794250"/>
          <p14:tracePt t="169611" x="5508625" y="4843463"/>
          <p14:tracePt t="169628" x="5508625" y="4872038"/>
          <p14:tracePt t="169645" x="5508625" y="4908550"/>
          <p14:tracePt t="169661" x="5508625" y="4922838"/>
          <p14:tracePt t="169661" x="5508625" y="4937125"/>
          <p14:tracePt t="169679" x="5508625" y="4951413"/>
          <p14:tracePt t="169695" x="5508625" y="4986338"/>
          <p14:tracePt t="169712" x="5508625" y="5000625"/>
          <p14:tracePt t="169728" x="5508625" y="5037138"/>
          <p14:tracePt t="169745" x="5508625" y="5065713"/>
          <p14:tracePt t="169761" x="5500688" y="5094288"/>
          <p14:tracePt t="169778" x="5480050" y="5129213"/>
          <p14:tracePt t="169795" x="5465763" y="5157788"/>
          <p14:tracePt t="169811" x="5457825" y="5186363"/>
          <p14:tracePt t="169828" x="5437188" y="5208588"/>
          <p14:tracePt t="169845" x="5429250" y="5237163"/>
          <p14:tracePt t="169861" x="5422900" y="5243513"/>
          <p14:tracePt t="169878" x="5394325" y="5257800"/>
          <p14:tracePt t="169895" x="5380038" y="5272088"/>
          <p14:tracePt t="169911" x="5365750" y="5280025"/>
          <p14:tracePt t="169928" x="5357813" y="5280025"/>
          <p14:tracePt t="169944" x="5329238" y="5280025"/>
          <p14:tracePt t="169961" x="5314950" y="5280025"/>
          <p14:tracePt t="169978" x="5294313" y="5280025"/>
          <p14:tracePt t="169994" x="5280025" y="5280025"/>
          <p14:tracePt t="170011" x="5257800" y="5280025"/>
          <p14:tracePt t="170028" x="5243513" y="5280025"/>
          <p14:tracePt t="170045" x="5208588" y="5257800"/>
          <p14:tracePt t="170061" x="5186363" y="5229225"/>
          <p14:tracePt t="170078" x="5157788" y="5165725"/>
          <p14:tracePt t="170094" x="5129213" y="5065713"/>
          <p14:tracePt t="170111" x="5108575" y="5008563"/>
          <p14:tracePt t="170127" x="5108575" y="4979988"/>
          <p14:tracePt t="170144" x="5108575" y="4914900"/>
          <p14:tracePt t="170161" x="5108575" y="4857750"/>
          <p14:tracePt t="170177" x="5108575" y="4808538"/>
          <p14:tracePt t="170194" x="5108575" y="4765675"/>
          <p14:tracePt t="170211" x="5108575" y="4714875"/>
          <p14:tracePt t="170227" x="5108575" y="4686300"/>
          <p14:tracePt t="170244" x="5108575" y="4643438"/>
          <p14:tracePt t="170261" x="5108575" y="4600575"/>
          <p14:tracePt t="170277" x="5108575" y="4551363"/>
          <p14:tracePt t="170294" x="5108575" y="4522788"/>
          <p14:tracePt t="170311" x="5108575" y="4508500"/>
          <p14:tracePt t="170327" x="5108575" y="4457700"/>
          <p14:tracePt t="170344" x="5129213" y="4408488"/>
          <p14:tracePt t="170360" x="5129213" y="4365625"/>
          <p14:tracePt t="170377" x="5157788" y="4322763"/>
          <p14:tracePt t="170393" x="5157788" y="4286250"/>
          <p14:tracePt t="170411" x="5165725" y="4279900"/>
          <p14:tracePt t="170427" x="5165725" y="4265613"/>
          <p14:tracePt t="170443" x="5172075" y="4251325"/>
          <p14:tracePt t="170460" x="5172075" y="4243388"/>
          <p14:tracePt t="170476" x="5194300" y="4194175"/>
          <p14:tracePt t="170494" x="5208588" y="4171950"/>
          <p14:tracePt t="170510" x="5237163" y="4108450"/>
          <p14:tracePt t="170527" x="5243513" y="4079875"/>
          <p14:tracePt t="170544" x="5251450" y="4051300"/>
          <p14:tracePt t="170560" x="5257800" y="4037013"/>
          <p14:tracePt t="170577" x="5280025" y="4014788"/>
          <p14:tracePt t="170622" x="5286375" y="4008438"/>
          <p14:tracePt t="170630" x="5294313" y="4000500"/>
          <p14:tracePt t="170662" x="5300663" y="3994150"/>
          <p14:tracePt t="170668" x="5308600" y="3994150"/>
          <p14:tracePt t="170675" x="5314950" y="3986213"/>
          <p14:tracePt t="170693" x="5322888" y="3986213"/>
          <p14:tracePt t="170710" x="5329238" y="3979863"/>
          <p14:tracePt t="170774" x="5343525" y="3979863"/>
          <p14:tracePt t="170776" x="5351463" y="3979863"/>
          <p14:tracePt t="170814" x="5357813" y="3979863"/>
          <p14:tracePt t="171063" x="5365750" y="3957638"/>
          <p14:tracePt t="171071" x="5365750" y="3951288"/>
          <p14:tracePt t="171077" x="5365750" y="3922713"/>
          <p14:tracePt t="171093" x="5365750" y="3908425"/>
          <p14:tracePt t="171110" x="5372100" y="3879850"/>
          <p14:tracePt t="171126" x="5372100" y="3843338"/>
          <p14:tracePt t="171143" x="5372100" y="3814763"/>
          <p14:tracePt t="171160" x="5372100" y="3808413"/>
          <p14:tracePt t="171176" x="5394325" y="3794125"/>
          <p14:tracePt t="171231" x="5394325" y="3779838"/>
          <p14:tracePt t="171239" x="5394325" y="3771900"/>
          <p14:tracePt t="171247" x="5394325" y="3765550"/>
          <p14:tracePt t="171262" x="5394325" y="3751263"/>
          <p14:tracePt t="171263" x="5394325" y="3736975"/>
          <p14:tracePt t="171502" x="5394325" y="3757613"/>
          <p14:tracePt t="171510" x="5400675" y="3822700"/>
          <p14:tracePt t="171518" x="5400675" y="3843338"/>
          <p14:tracePt t="171525" x="5400675" y="3908425"/>
          <p14:tracePt t="171525" x="5400675" y="3922713"/>
          <p14:tracePt t="171542" x="5400675" y="3965575"/>
          <p14:tracePt t="171559" x="5400675" y="3994150"/>
          <p14:tracePt t="171575" x="5400675" y="4008438"/>
          <p14:tracePt t="171591" x="5400675" y="4037013"/>
          <p14:tracePt t="171608" x="5400675" y="4051300"/>
          <p14:tracePt t="171625" x="5400675" y="4065588"/>
          <p14:tracePt t="171662" x="5400675" y="4071938"/>
          <p14:tracePt t="171782" x="5400675" y="4079875"/>
          <p14:tracePt t="172047" x="5437188" y="4079875"/>
          <p14:tracePt t="172055" x="5480050" y="4079875"/>
          <p14:tracePt t="172071" x="5514975" y="4079875"/>
          <p14:tracePt t="172078" x="5586413" y="4094163"/>
          <p14:tracePt t="172091" x="5643563" y="4122738"/>
          <p14:tracePt t="172108" x="5715000" y="4200525"/>
          <p14:tracePt t="172125" x="5880100" y="4237038"/>
          <p14:tracePt t="172141" x="6051550" y="4237038"/>
          <p14:tracePt t="172478" x="6057900" y="4237038"/>
          <p14:tracePt t="172485" x="6080125" y="4237038"/>
          <p14:tracePt t="172598" x="6080125" y="4243388"/>
          <p14:tracePt t="172607" x="6065838" y="4286250"/>
          <p14:tracePt t="172614" x="6065838" y="4314825"/>
          <p14:tracePt t="172622" x="6037263" y="4337050"/>
          <p14:tracePt t="172630" x="6037263" y="4394200"/>
          <p14:tracePt t="172640" x="6008688" y="4437063"/>
          <p14:tracePt t="172657" x="5951538" y="4451350"/>
          <p14:tracePt t="172674" x="5886450" y="4451350"/>
          <p14:tracePt t="172690" x="5751513" y="4451350"/>
          <p14:tracePt t="172707" x="5608638" y="4471988"/>
          <p14:tracePt t="172723" x="5480050" y="4500563"/>
          <p14:tracePt t="172740" x="5351463" y="4508500"/>
          <p14:tracePt t="172757" x="5265738" y="4508500"/>
          <p14:tracePt t="172773" x="5214938" y="4508500"/>
          <p14:tracePt t="172790" x="5186363" y="4508500"/>
          <p14:tracePt t="172807" x="5143500" y="4508500"/>
          <p14:tracePt t="172823" x="5065713" y="4508500"/>
          <p14:tracePt t="172839" x="4986338" y="4486275"/>
          <p14:tracePt t="172857" x="4937125" y="4465638"/>
          <p14:tracePt t="172873" x="4879975" y="4437063"/>
          <p14:tracePt t="172890" x="4857750" y="4422775"/>
          <p14:tracePt t="172906" x="4822825" y="4386263"/>
          <p14:tracePt t="172923" x="4814888" y="4365625"/>
          <p14:tracePt t="172940" x="4814888" y="4329113"/>
          <p14:tracePt t="172957" x="4814888" y="4279900"/>
          <p14:tracePt t="172974" x="4814888" y="4237038"/>
          <p14:tracePt t="172990" x="4872038" y="4157663"/>
          <p14:tracePt t="173007" x="4929188" y="4086225"/>
          <p14:tracePt t="173022" x="4986338" y="3994150"/>
          <p14:tracePt t="173039" x="5029200" y="3922713"/>
          <p14:tracePt t="173056" x="5057775" y="3857625"/>
          <p14:tracePt t="173072" x="5080000" y="3829050"/>
          <p14:tracePt t="173090" x="5094288" y="3808413"/>
          <p14:tracePt t="173107" x="5129213" y="3786188"/>
          <p14:tracePt t="173124" x="5165725" y="3765550"/>
          <p14:tracePt t="173140" x="5200650" y="3751263"/>
          <p14:tracePt t="173156" x="5229225" y="3736975"/>
          <p14:tracePt t="173172" x="5251450" y="3729038"/>
          <p14:tracePt t="173189" x="5314950" y="3714750"/>
          <p14:tracePt t="173207" x="5337175" y="3714750"/>
          <p14:tracePt t="173223" x="5357813" y="3714750"/>
          <p14:tracePt t="173240" x="5380038" y="3714750"/>
          <p14:tracePt t="173256" x="5408613" y="3714750"/>
          <p14:tracePt t="173273" x="5429250" y="3714750"/>
          <p14:tracePt t="173290" x="5443538" y="3714750"/>
          <p14:tracePt t="173306" x="5480050" y="3714750"/>
          <p14:tracePt t="173323" x="5486400" y="3714750"/>
          <p14:tracePt t="173340" x="5508625" y="3736975"/>
          <p14:tracePt t="173356" x="5537200" y="3751263"/>
          <p14:tracePt t="173373" x="5572125" y="3794125"/>
          <p14:tracePt t="173389" x="5594350" y="3829050"/>
          <p14:tracePt t="173406" x="5614988" y="3871913"/>
          <p14:tracePt t="173423" x="5629275" y="3929063"/>
          <p14:tracePt t="173439" x="5629275" y="3965575"/>
          <p14:tracePt t="173456" x="5651500" y="4000500"/>
          <p14:tracePt t="173472" x="5651500" y="4029075"/>
          <p14:tracePt t="173489" x="5651500" y="4051300"/>
          <p14:tracePt t="173505" x="5637213" y="4094163"/>
          <p14:tracePt t="173522" x="5594350" y="4137025"/>
          <p14:tracePt t="173539" x="5543550" y="4171950"/>
          <p14:tracePt t="173556" x="5522913" y="4179888"/>
          <p14:tracePt t="173573" x="5494338" y="4194175"/>
          <p14:tracePt t="173589" x="5486400" y="4194175"/>
          <p14:tracePt t="173678" x="5508625" y="4194175"/>
          <p14:tracePt t="173686" x="5522913" y="4194175"/>
          <p14:tracePt t="173694" x="5580063" y="4165600"/>
          <p14:tracePt t="173710" x="5637213" y="4157663"/>
          <p14:tracePt t="173723" x="5700713" y="4143375"/>
          <p14:tracePt t="173738" x="5780088" y="4129088"/>
          <p14:tracePt t="173756" x="5857875" y="4114800"/>
          <p14:tracePt t="173771" x="5929313" y="4094163"/>
          <p14:tracePt t="173788" x="5965825" y="4079875"/>
          <p14:tracePt t="173806" x="6000750" y="4071938"/>
          <p14:tracePt t="173823" x="6051550" y="4051300"/>
          <p14:tracePt t="173839" x="6108700" y="4022725"/>
          <p14:tracePt t="173855" x="6165850" y="4008438"/>
          <p14:tracePt t="173872" x="6194425" y="3994150"/>
          <p14:tracePt t="173889" x="6215063" y="3979863"/>
          <p14:tracePt t="173906" x="6251575" y="3971925"/>
          <p14:tracePt t="173922" x="6300788" y="3971925"/>
          <p14:tracePt t="173939" x="6351588" y="3965575"/>
          <p14:tracePt t="173955" x="6415088" y="3951288"/>
          <p14:tracePt t="173972" x="6423025" y="3943350"/>
          <p14:tracePt t="174143" x="6429375" y="3943350"/>
          <p14:tracePt t="174159" x="6437313" y="3943350"/>
          <p14:tracePt t="174175" x="6451600" y="3943350"/>
          <p14:tracePt t="174183" x="6480175" y="3943350"/>
          <p14:tracePt t="174191" x="6523038" y="3943350"/>
          <p14:tracePt t="174205" x="6615113" y="3937000"/>
          <p14:tracePt t="174221" x="6672263" y="3922713"/>
          <p14:tracePt t="174221" x="6686550" y="3922713"/>
          <p14:tracePt t="174239" x="6751638" y="3922713"/>
          <p14:tracePt t="174255" x="6808788" y="3922713"/>
          <p14:tracePt t="174272" x="6865938" y="3922713"/>
          <p14:tracePt t="174288" x="6915150" y="3922713"/>
          <p14:tracePt t="174305" x="6965950" y="3922713"/>
          <p14:tracePt t="174321" x="6994525" y="3922713"/>
          <p14:tracePt t="174338" x="7037388" y="3922713"/>
          <p14:tracePt t="174355" x="7058025" y="3922713"/>
          <p14:tracePt t="174371" x="7108825" y="3922713"/>
          <p14:tracePt t="174388" x="7129463" y="3922713"/>
          <p14:tracePt t="174405" x="7172325" y="3922713"/>
          <p14:tracePt t="174422" x="7237413" y="3922713"/>
          <p14:tracePt t="174438" x="7258050" y="3922713"/>
          <p14:tracePt t="174438" x="7286625" y="3922713"/>
          <p14:tracePt t="174455" x="7300913" y="3922713"/>
          <p14:tracePt t="174471" x="7329488" y="3922713"/>
          <p14:tracePt t="174488" x="7351713" y="3922713"/>
          <p14:tracePt t="174504" x="7366000" y="3922713"/>
          <p14:tracePt t="174522" x="7394575" y="3922713"/>
          <p14:tracePt t="174538" x="7408863" y="3922713"/>
          <p14:tracePt t="174631" x="7415213" y="3922713"/>
          <p14:tracePt t="174663" x="7429500" y="3922713"/>
          <p14:tracePt t="174711" x="7437438" y="3922713"/>
          <p14:tracePt t="174719" x="7443788" y="3929063"/>
          <p14:tracePt t="174727" x="7451725" y="3937000"/>
          <p14:tracePt t="174737" x="7466013" y="3937000"/>
          <p14:tracePt t="174743" x="7523163" y="3937000"/>
          <p14:tracePt t="174754" x="7586663" y="3943350"/>
          <p14:tracePt t="174771" x="7651750" y="3943350"/>
          <p14:tracePt t="174787" x="7700963" y="3943350"/>
          <p14:tracePt t="174804" x="7743825" y="3943350"/>
          <p14:tracePt t="174821" x="7794625" y="3943350"/>
          <p14:tracePt t="174837" x="7886700" y="3943350"/>
          <p14:tracePt t="174854" x="8008938" y="3943350"/>
          <p14:tracePt t="174871" x="8043863" y="3943350"/>
          <p14:tracePt t="174887" x="8101013" y="3943350"/>
          <p14:tracePt t="174905" x="8180388" y="3943350"/>
          <p14:tracePt t="174920" x="8237538" y="3943350"/>
          <p14:tracePt t="174937" x="8286750" y="3943350"/>
          <p14:tracePt t="174954" x="8351838" y="3943350"/>
          <p14:tracePt t="174970" x="8401050" y="3943350"/>
          <p14:tracePt t="174987" x="8443913" y="3943350"/>
          <p14:tracePt t="175003" x="8466138" y="3943350"/>
          <p14:tracePt t="175021" x="8509000" y="3943350"/>
          <p14:tracePt t="175037" x="8572500" y="3943350"/>
          <p14:tracePt t="175037" x="8601075" y="3943350"/>
          <p14:tracePt t="175054" x="8629650" y="3943350"/>
          <p14:tracePt t="175070" x="8672513" y="3943350"/>
          <p14:tracePt t="175190" x="8680450" y="3951288"/>
          <p14:tracePt t="175206" x="8672513" y="3957638"/>
          <p14:tracePt t="175215" x="8643938" y="3957638"/>
          <p14:tracePt t="175222" x="8601075" y="3986213"/>
          <p14:tracePt t="175237" x="8537575" y="4014788"/>
          <p14:tracePt t="175253" x="8501063" y="4037013"/>
          <p14:tracePt t="175270" x="8423275" y="4071938"/>
          <p14:tracePt t="175286" x="8366125" y="4079875"/>
          <p14:tracePt t="175303" x="8258175" y="4100513"/>
          <p14:tracePt t="175320" x="8143875" y="4137025"/>
          <p14:tracePt t="175336" x="7951788" y="4151313"/>
          <p14:tracePt t="175353" x="7743825" y="4165600"/>
          <p14:tracePt t="175369" x="7529513" y="4200525"/>
          <p14:tracePt t="175386" x="7337425" y="4214813"/>
          <p14:tracePt t="175403" x="7180263" y="4251325"/>
          <p14:tracePt t="175420" x="7037388" y="4251325"/>
          <p14:tracePt t="175436" x="6880225" y="4251325"/>
          <p14:tracePt t="175452" x="6751638" y="4265613"/>
          <p14:tracePt t="175469" x="6651625" y="4271963"/>
          <p14:tracePt t="175486" x="6500813" y="4286250"/>
          <p14:tracePt t="175503" x="6423025" y="4286250"/>
          <p14:tracePt t="175519" x="6337300" y="4286250"/>
          <p14:tracePt t="175536" x="6243638" y="4286250"/>
          <p14:tracePt t="175553" x="6137275" y="4286250"/>
          <p14:tracePt t="175569" x="6029325" y="4286250"/>
          <p14:tracePt t="175586" x="5922963" y="4286250"/>
          <p14:tracePt t="175602" x="5837238" y="4286250"/>
          <p14:tracePt t="175619" x="5743575" y="4300538"/>
          <p14:tracePt t="175636" x="5614988" y="4322763"/>
          <p14:tracePt t="175653" x="5437188" y="4329113"/>
          <p14:tracePt t="175669" x="5265738" y="4329113"/>
          <p14:tracePt t="175669" x="5208588" y="4329113"/>
          <p14:tracePt t="175687" x="5186363" y="4329113"/>
          <p14:tracePt t="175758" x="5180013" y="4329113"/>
          <p14:tracePt t="175926" x="5180013" y="4314825"/>
          <p14:tracePt t="175934" x="5186363" y="4308475"/>
          <p14:tracePt t="175941" x="5229225" y="4308475"/>
          <p14:tracePt t="175952" x="5300663" y="4286250"/>
          <p14:tracePt t="175968" x="5351463" y="4279900"/>
          <p14:tracePt t="175985" x="5422900" y="4271963"/>
          <p14:tracePt t="176002" x="5500688" y="4257675"/>
          <p14:tracePt t="176019" x="5608638" y="4251325"/>
          <p14:tracePt t="176035" x="5708650" y="4222750"/>
          <p14:tracePt t="176052" x="5794375" y="4208463"/>
          <p14:tracePt t="176068" x="5886450" y="4208463"/>
          <p14:tracePt t="176085" x="5965825" y="4186238"/>
          <p14:tracePt t="176101" x="6065838" y="4171950"/>
          <p14:tracePt t="176118" x="6129338" y="4157663"/>
          <p14:tracePt t="176135" x="6186488" y="4143375"/>
          <p14:tracePt t="176151" x="6229350" y="4122738"/>
          <p14:tracePt t="176168" x="6257925" y="4114800"/>
          <p14:tracePt t="176185" x="6286500" y="4094163"/>
          <p14:tracePt t="176201" x="6308725" y="4086225"/>
          <p14:tracePt t="176218" x="6337300" y="4071938"/>
          <p14:tracePt t="176262" x="6343650" y="4071938"/>
          <p14:tracePt t="176270" x="6351588" y="4065588"/>
          <p14:tracePt t="176375" x="6357938" y="4065588"/>
          <p14:tracePt t="176382" x="6386513" y="4065588"/>
          <p14:tracePt t="176391" x="6415088" y="4065588"/>
          <p14:tracePt t="176399" x="6429375" y="4065588"/>
          <p14:tracePt t="176407" x="6508750" y="4065588"/>
          <p14:tracePt t="176419" x="6586538" y="4065588"/>
          <p14:tracePt t="176435" x="6672263" y="4065588"/>
          <p14:tracePt t="176452" x="6751638" y="4065588"/>
          <p14:tracePt t="176469" x="6829425" y="4065588"/>
          <p14:tracePt t="176485" x="6980238" y="4065588"/>
          <p14:tracePt t="176502" x="7100888" y="4065588"/>
          <p14:tracePt t="176518" x="7251700" y="4043363"/>
          <p14:tracePt t="176536" x="7323138" y="4037013"/>
          <p14:tracePt t="176552" x="7358063" y="4037013"/>
          <p14:tracePt t="176568" x="7366000" y="4037013"/>
          <p14:tracePt t="176607" x="7380288" y="4029075"/>
          <p14:tracePt t="176623" x="7386638" y="4029075"/>
          <p14:tracePt t="176638" x="7400925" y="4029075"/>
          <p14:tracePt t="176641" x="7415213" y="4029075"/>
          <p14:tracePt t="176651" x="7429500" y="4029075"/>
          <p14:tracePt t="176668" x="7472363" y="4022725"/>
          <p14:tracePt t="176685" x="7508875" y="4000500"/>
          <p14:tracePt t="176701" x="7529513" y="3994150"/>
          <p14:tracePt t="176822" x="7537450" y="3994150"/>
          <p14:tracePt t="176827" x="7543800" y="3994150"/>
          <p14:tracePt t="176833" x="7586663" y="3994150"/>
          <p14:tracePt t="176850" x="7623175" y="3994150"/>
          <p14:tracePt t="176868" x="7680325" y="4008438"/>
          <p14:tracePt t="176884" x="7772400" y="4014788"/>
          <p14:tracePt t="176901" x="7894638" y="4029075"/>
          <p14:tracePt t="176918" x="8058150" y="4051300"/>
          <p14:tracePt t="176934" x="8294688" y="4114800"/>
          <p14:tracePt t="176952" x="8437563" y="4143375"/>
          <p14:tracePt t="176968" x="8551863" y="4171950"/>
          <p14:tracePt t="176985" x="8601075" y="4186238"/>
          <p14:tracePt t="177001" x="8623300" y="4186238"/>
          <p14:tracePt t="177071" x="8643938" y="4186238"/>
          <p14:tracePt t="177135" x="8643938" y="4179888"/>
          <p14:tracePt t="177151" x="8643938" y="4171950"/>
          <p14:tracePt t="177189" x="8643938" y="4165600"/>
          <p14:tracePt t="177207" x="8601075" y="4165600"/>
          <p14:tracePt t="177208" x="8572500" y="4165600"/>
          <p14:tracePt t="177220" x="8494713" y="4165600"/>
          <p14:tracePt t="177234" x="8386763" y="4165600"/>
          <p14:tracePt t="177251" x="8223250" y="4186238"/>
          <p14:tracePt t="177267" x="8015288" y="4186238"/>
          <p14:tracePt t="177284" x="7743825" y="4200525"/>
          <p14:tracePt t="177300" x="7366000" y="4214813"/>
          <p14:tracePt t="177317" x="7008813" y="4214813"/>
          <p14:tracePt t="177334" x="6643688" y="4214813"/>
          <p14:tracePt t="177334" x="6472238" y="4214813"/>
          <p14:tracePt t="177351" x="6237288" y="4214813"/>
          <p14:tracePt t="177367" x="6065838" y="4214813"/>
          <p14:tracePt t="177384" x="5980113" y="4194175"/>
          <p14:tracePt t="177400" x="5951538" y="4186238"/>
          <p14:tracePt t="177417" x="5915025" y="4171950"/>
          <p14:tracePt t="177434" x="5886450" y="4171950"/>
          <p14:tracePt t="177450" x="5851525" y="4157663"/>
          <p14:tracePt t="177467" x="5829300" y="4157663"/>
          <p14:tracePt t="177535" x="5800725" y="4157663"/>
          <p14:tracePt t="177543" x="5786438" y="4157663"/>
          <p14:tracePt t="177551" x="5765800" y="4157663"/>
          <p14:tracePt t="177559" x="5751513" y="4157663"/>
          <p14:tracePt t="177605" x="5743575" y="4151313"/>
          <p14:tracePt t="177663" x="5729288" y="4151313"/>
          <p14:tracePt t="177674" x="5722938" y="4151313"/>
          <p14:tracePt t="177679" x="5708650" y="4151313"/>
          <p14:tracePt t="177687" x="5700713" y="4143375"/>
          <p14:tracePt t="177700" x="5686425" y="4143375"/>
          <p14:tracePt t="177743" x="5680075" y="4143375"/>
          <p14:tracePt t="177751" x="5672138" y="4143375"/>
          <p14:tracePt t="177755" x="5657850" y="4143375"/>
          <p14:tracePt t="177766" x="5643563" y="4137025"/>
          <p14:tracePt t="177935" x="5651500" y="4114800"/>
          <p14:tracePt t="177943" x="5657850" y="4114800"/>
          <p14:tracePt t="177950" x="5680075" y="4114800"/>
          <p14:tracePt t="177959" x="5757863" y="4114800"/>
          <p14:tracePt t="177975" x="5837238" y="4108450"/>
          <p14:tracePt t="177983" x="5915025" y="4108450"/>
          <p14:tracePt t="177999" x="5957888" y="4108450"/>
          <p14:tracePt t="178016" x="6000750" y="4108450"/>
          <p14:tracePt t="178033" x="6057900" y="4100513"/>
          <p14:tracePt t="178049" x="6115050" y="4086225"/>
          <p14:tracePt t="178066" x="6157913" y="4086225"/>
          <p14:tracePt t="178082" x="6215063" y="4071938"/>
          <p14:tracePt t="178099" x="6257925" y="4065588"/>
          <p14:tracePt t="178115" x="6265863" y="4065588"/>
          <p14:tracePt t="178132" x="6272213" y="4065588"/>
          <p14:tracePt t="178149" x="6280150" y="4057650"/>
          <p14:tracePt t="178222" x="6286500" y="4057650"/>
          <p14:tracePt t="178238" x="6294438" y="4057650"/>
          <p14:tracePt t="178254" x="6323013" y="4057650"/>
          <p14:tracePt t="178262" x="6329363" y="4057650"/>
          <p14:tracePt t="178270" x="6357938" y="4043363"/>
          <p14:tracePt t="178282" x="6400800" y="4029075"/>
          <p14:tracePt t="178298" x="6457950" y="4022725"/>
          <p14:tracePt t="178315" x="6537325" y="4022725"/>
          <p14:tracePt t="178332" x="6637338" y="4022725"/>
          <p14:tracePt t="178349" x="6780213" y="4022725"/>
          <p14:tracePt t="178365" x="6937375" y="4022725"/>
          <p14:tracePt t="178382" x="7143750" y="4022725"/>
          <p14:tracePt t="178399" x="7237413" y="4037013"/>
          <p14:tracePt t="178415" x="7294563" y="4037013"/>
          <p14:tracePt t="178432" x="7358063" y="4037013"/>
          <p14:tracePt t="178448" x="7372350" y="4037013"/>
          <p14:tracePt t="178465" x="7408863" y="4037013"/>
          <p14:tracePt t="178481" x="7437438" y="4037013"/>
          <p14:tracePt t="178498" x="7451725" y="4037013"/>
          <p14:tracePt t="178515" x="7458075" y="4037013"/>
          <p14:tracePt t="178614" x="7486650" y="4037013"/>
          <p14:tracePt t="178622" x="7494588" y="4037013"/>
          <p14:tracePt t="178630" x="7500938" y="4029075"/>
          <p14:tracePt t="178638" x="7523163" y="4029075"/>
          <p14:tracePt t="178648" x="7558088" y="4029075"/>
          <p14:tracePt t="178665" x="7608888" y="4029075"/>
          <p14:tracePt t="178682" x="7751763" y="4029075"/>
          <p14:tracePt t="178698" x="7951788" y="4029075"/>
          <p14:tracePt t="178715" x="8180388" y="4029075"/>
          <p14:tracePt t="178731" x="8366125" y="4029075"/>
          <p14:tracePt t="178748" x="8486775" y="4029075"/>
          <p14:tracePt t="178765" x="8615363" y="4029075"/>
          <p14:tracePt t="178781" x="8715375" y="4029075"/>
          <p14:tracePt t="178798" x="8929688" y="4029075"/>
          <p14:tracePt t="178815" x="8986838" y="4043363"/>
          <p14:tracePt t="178831" x="8994775" y="4043363"/>
          <p14:tracePt t="178894" x="9001125" y="4051300"/>
          <p14:tracePt t="178910" x="8994775" y="4071938"/>
          <p14:tracePt t="178918" x="8986838" y="4071938"/>
          <p14:tracePt t="178926" x="8966200" y="4079875"/>
          <p14:tracePt t="178934" x="8901113" y="4122738"/>
          <p14:tracePt t="178948" x="8815388" y="4143375"/>
          <p14:tracePt t="178964" x="8715375" y="4171950"/>
          <p14:tracePt t="178981" x="8586788" y="4208463"/>
          <p14:tracePt t="178997" x="8351838" y="4300538"/>
          <p14:tracePt t="179014" x="8137525" y="4337050"/>
          <p14:tracePt t="179031" x="7958138" y="4379913"/>
          <p14:tracePt t="179047" x="7786688" y="4394200"/>
          <p14:tracePt t="179064" x="7643813" y="4394200"/>
          <p14:tracePt t="179080" x="7451725" y="4394200"/>
          <p14:tracePt t="179098" x="7280275" y="4400550"/>
          <p14:tracePt t="179114" x="7086600" y="4429125"/>
          <p14:tracePt t="179131" x="6880225" y="4429125"/>
          <p14:tracePt t="179147" x="6708775" y="4429125"/>
          <p14:tracePt t="179164" x="6586538" y="4429125"/>
          <p14:tracePt t="179181" x="6508750" y="4429125"/>
          <p14:tracePt t="179197" x="6394450" y="4429125"/>
          <p14:tracePt t="179214" x="6300788" y="4429125"/>
          <p14:tracePt t="179231" x="6265863" y="4429125"/>
          <p14:tracePt t="179247" x="6251575" y="4429125"/>
          <p14:tracePt t="179264" x="6243638" y="4429125"/>
          <p14:tracePt t="179334" x="6237288" y="4429125"/>
          <p14:tracePt t="179350" x="6229350" y="4429125"/>
          <p14:tracePt t="179358" x="6215063" y="4429125"/>
          <p14:tracePt t="179366" x="6180138" y="4429125"/>
          <p14:tracePt t="179374" x="6137275" y="4429125"/>
          <p14:tracePt t="179382" x="6072188" y="4429125"/>
          <p14:tracePt t="179397" x="5980113" y="4429125"/>
          <p14:tracePt t="179413" x="5808663" y="4429125"/>
          <p14:tracePt t="179431" x="5715000" y="4429125"/>
          <p14:tracePt t="179447" x="5680075" y="4429125"/>
          <p14:tracePt t="179559" x="5700713" y="4422775"/>
          <p14:tracePt t="179567" x="5808663" y="4408488"/>
          <p14:tracePt t="179572" x="5894388" y="4408488"/>
          <p14:tracePt t="179581" x="6057900" y="4371975"/>
          <p14:tracePt t="179596" x="6215063" y="4357688"/>
          <p14:tracePt t="179614" x="6457950" y="4351338"/>
          <p14:tracePt t="179631" x="6637338" y="4322763"/>
          <p14:tracePt t="179648" x="6843713" y="4308475"/>
          <p14:tracePt t="179664" x="7072313" y="4279900"/>
          <p14:tracePt t="179680" x="7315200" y="4251325"/>
          <p14:tracePt t="179697" x="7500938" y="4251325"/>
          <p14:tracePt t="179714" x="7708900" y="4251325"/>
          <p14:tracePt t="179714" x="7815263" y="4251325"/>
          <p14:tracePt t="179743" x="7915275" y="4251325"/>
          <p14:tracePt t="179748" x="8158163" y="4251325"/>
          <p14:tracePt t="179764" x="8329613" y="4251325"/>
          <p14:tracePt t="179780" x="8372475" y="4251325"/>
          <p14:tracePt t="179823" x="8380413" y="4251325"/>
          <p14:tracePt t="179823" x="8351838" y="4294188"/>
          <p14:tracePt t="179839" x="8258175" y="4308475"/>
          <p14:tracePt t="179847" x="8166100" y="4357688"/>
          <p14:tracePt t="179855" x="7886700" y="4429125"/>
          <p14:tracePt t="179863" x="7400925" y="4479925"/>
          <p14:tracePt t="179880" x="6715125" y="4522788"/>
          <p14:tracePt t="179896" x="6157913" y="4522788"/>
          <p14:tracePt t="179914" x="5829300" y="4514850"/>
          <p14:tracePt t="179930" x="5651500" y="4465638"/>
          <p14:tracePt t="179947" x="5643563" y="4465638"/>
          <p14:tracePt t="179991" x="5637213" y="4457700"/>
          <p14:tracePt t="180007" x="5651500" y="4451350"/>
          <p14:tracePt t="180014" x="5737225" y="4437063"/>
          <p14:tracePt t="180016" x="5908675" y="4408488"/>
          <p14:tracePt t="180030" x="7015163" y="4408488"/>
          <p14:tracePt t="180047" x="8058150" y="4408488"/>
          <p14:tracePt t="180063" x="8880475" y="4443413"/>
          <p14:tracePt t="180079" x="9137650" y="4479925"/>
          <p14:tracePt t="180096" x="9137650" y="4494213"/>
          <p14:tracePt t="180112" x="9129713" y="4514850"/>
          <p14:tracePt t="180129" x="8972550" y="4529138"/>
          <p14:tracePt t="180146" x="8729663" y="4551363"/>
          <p14:tracePt t="180163" x="8351838" y="4551363"/>
          <p14:tracePt t="180179" x="7686675" y="4551363"/>
          <p14:tracePt t="180196" x="7015163" y="4465638"/>
          <p14:tracePt t="180213" x="6529388" y="4343400"/>
          <p14:tracePt t="180229" x="6329363" y="4279900"/>
          <p14:tracePt t="180246" x="6343650" y="4237038"/>
          <p14:tracePt t="180262" x="6451600" y="4200525"/>
          <p14:tracePt t="180279" x="6680200" y="4165600"/>
          <p14:tracePt t="180295" x="6958013" y="4137025"/>
          <p14:tracePt t="180313" x="7251700" y="4137025"/>
          <p14:tracePt t="180330" x="7451725" y="4137025"/>
          <p14:tracePt t="180346" x="7515225" y="4137025"/>
          <p14:tracePt t="180415" x="7515225" y="4122738"/>
          <p14:tracePt t="180423" x="7494588" y="4108450"/>
          <p14:tracePt t="180431" x="7458075" y="4100513"/>
          <p14:tracePt t="180431" x="7451725" y="4094163"/>
          <p14:tracePt t="180446" x="7400925" y="4065588"/>
          <p14:tracePt t="180463" x="7366000" y="4057650"/>
          <p14:tracePt t="180543" x="7386638" y="4051300"/>
          <p14:tracePt t="180551" x="7466013" y="4051300"/>
          <p14:tracePt t="180559" x="7623175" y="4051300"/>
          <p14:tracePt t="180567" x="7708900" y="4051300"/>
          <p14:tracePt t="180579" x="7900988" y="4051300"/>
          <p14:tracePt t="180596" x="7943850" y="4051300"/>
          <p14:tracePt t="180687" x="7923213" y="4051300"/>
          <p14:tracePt t="180695" x="7843838" y="4051300"/>
          <p14:tracePt t="180703" x="7600950" y="4051300"/>
          <p14:tracePt t="180712" x="7315200" y="4051300"/>
          <p14:tracePt t="180730" x="7058025" y="4051300"/>
          <p14:tracePt t="180746" x="6937375" y="4051300"/>
          <p14:tracePt t="180762" x="6923088" y="4051300"/>
          <p14:tracePt t="180839" x="6986588" y="4051300"/>
          <p14:tracePt t="180847" x="7108825" y="4051300"/>
          <p14:tracePt t="180855" x="7265988" y="4051300"/>
          <p14:tracePt t="180862" x="7837488" y="4051300"/>
          <p14:tracePt t="180879" x="8237538" y="4137025"/>
          <p14:tracePt t="180895" x="8308975" y="4157663"/>
          <p14:tracePt t="180938" x="8315325" y="4165600"/>
          <p14:tracePt t="180967" x="8308975" y="4165600"/>
          <p14:tracePt t="180975" x="8301038" y="4165600"/>
          <p14:tracePt t="180980" x="8258175" y="4165600"/>
          <p14:tracePt t="180995" x="8172450" y="4165600"/>
          <p14:tracePt t="181012" x="8051800" y="4165600"/>
          <p14:tracePt t="181029" x="7908925" y="4165600"/>
          <p14:tracePt t="181045" x="7786688" y="4165600"/>
          <p14:tracePt t="181062" x="7708900" y="4165600"/>
          <p14:tracePt t="181078" x="7623175" y="4179888"/>
          <p14:tracePt t="181095" x="7580313" y="4186238"/>
          <p14:tracePt t="181111" x="7523163" y="4186238"/>
          <p14:tracePt t="181129" x="7386638" y="4186238"/>
          <p14:tracePt t="181145" x="7237413" y="4186238"/>
          <p14:tracePt t="181161" x="7058025" y="4186238"/>
          <p14:tracePt t="181178" x="6929438" y="4222750"/>
          <p14:tracePt t="181195" x="6823075" y="4237038"/>
          <p14:tracePt t="181212" x="6729413" y="4243388"/>
          <p14:tracePt t="181228" x="6600825" y="4271963"/>
          <p14:tracePt t="181245" x="6443663" y="4294188"/>
          <p14:tracePt t="181261" x="6265863" y="4294188"/>
          <p14:tracePt t="181261" x="6180138" y="4308475"/>
          <p14:tracePt t="181279" x="6051550" y="4329113"/>
          <p14:tracePt t="181295" x="5943600" y="4329113"/>
          <p14:tracePt t="181311" x="5837238" y="4329113"/>
          <p14:tracePt t="181328" x="5743575" y="4329113"/>
          <p14:tracePt t="181344" x="5694363" y="4329113"/>
          <p14:tracePt t="181361" x="5665788" y="4329113"/>
          <p14:tracePt t="181378" x="5657850" y="4329113"/>
          <p14:tracePt t="181395" x="5629275" y="4329113"/>
          <p14:tracePt t="181411" x="5565775" y="4329113"/>
          <p14:tracePt t="181428" x="5522913" y="4329113"/>
          <p14:tracePt t="181444" x="5494338" y="4329113"/>
          <p14:tracePt t="181461" x="5480050" y="4329113"/>
          <p14:tracePt t="181503" x="5465763" y="4329113"/>
          <p14:tracePt t="181510" x="5414963" y="4329113"/>
          <p14:tracePt t="181519" x="5394325" y="4329113"/>
          <p14:tracePt t="181686" x="5400675" y="4329113"/>
          <p14:tracePt t="181718" x="5408613" y="4329113"/>
          <p14:tracePt t="181734" x="5414963" y="4337050"/>
          <p14:tracePt t="181750" x="5414963" y="4343400"/>
          <p14:tracePt t="181766" x="5414963" y="4357688"/>
          <p14:tracePt t="181767" x="5414963" y="4365625"/>
          <p14:tracePt t="182039" x="5414963" y="4371975"/>
          <p14:tracePt t="182047" x="5414963" y="4400550"/>
          <p14:tracePt t="182063" x="5408613" y="4414838"/>
          <p14:tracePt t="182071" x="5400675" y="4414838"/>
          <p14:tracePt t="182079" x="5372100" y="4422775"/>
          <p14:tracePt t="182094" x="5343525" y="4457700"/>
          <p14:tracePt t="182110" x="5314950" y="4465638"/>
          <p14:tracePt t="182166" x="5308600" y="4465638"/>
          <p14:tracePt t="182175" x="5280025" y="4465638"/>
          <p14:tracePt t="182183" x="5265738" y="4465638"/>
          <p14:tracePt t="182191" x="5257800" y="4465638"/>
          <p14:tracePt t="182199" x="5229225" y="4465638"/>
          <p14:tracePt t="182210" x="5222875" y="4465638"/>
          <p14:tracePt t="182246" x="5208588" y="4465638"/>
          <p14:tracePt t="182254" x="5180013" y="4437063"/>
          <p14:tracePt t="182271" x="5172075" y="4429125"/>
          <p14:tracePt t="182278" x="5165725" y="4422775"/>
          <p14:tracePt t="182311" x="5157788" y="4414838"/>
          <p14:tracePt t="182311" x="5151438" y="4408488"/>
          <p14:tracePt t="182358" x="5143500" y="4400550"/>
          <p14:tracePt t="182375" x="5137150" y="4394200"/>
          <p14:tracePt t="182389" x="5129213" y="4379913"/>
          <p14:tracePt t="182393" x="5122863" y="4365625"/>
          <p14:tracePt t="182410" x="5114925" y="4357688"/>
          <p14:tracePt t="182427" x="5108575" y="4343400"/>
          <p14:tracePt t="182443" x="5108575" y="4329113"/>
          <p14:tracePt t="182459" x="5108575" y="4314825"/>
          <p14:tracePt t="182476" x="5108575" y="4300538"/>
          <p14:tracePt t="182493" x="5108575" y="4294188"/>
          <p14:tracePt t="182509" x="5108575" y="4279900"/>
          <p14:tracePt t="182526" x="5108575" y="4257675"/>
          <p14:tracePt t="182545" x="5108575" y="4229100"/>
          <p14:tracePt t="182559" x="5114925" y="4194175"/>
          <p14:tracePt t="182576" x="5129213" y="4171950"/>
          <p14:tracePt t="182592" x="5165725" y="4129088"/>
          <p14:tracePt t="182609" x="5172075" y="4094163"/>
          <p14:tracePt t="182626" x="5200650" y="4079875"/>
          <p14:tracePt t="182642" x="5222875" y="4057650"/>
          <p14:tracePt t="182660" x="5243513" y="4043363"/>
          <p14:tracePt t="182676" x="5280025" y="4022725"/>
          <p14:tracePt t="182693" x="5337175" y="4008438"/>
          <p14:tracePt t="182709" x="5372100" y="3994150"/>
          <p14:tracePt t="182726" x="5400675" y="3965575"/>
          <p14:tracePt t="182743" x="5414963" y="3965575"/>
          <p14:tracePt t="182759" x="5437188" y="3965575"/>
          <p14:tracePt t="182776" x="5451475" y="3965575"/>
          <p14:tracePt t="182792" x="5472113" y="3965575"/>
          <p14:tracePt t="182830" x="5480050" y="3965575"/>
          <p14:tracePt t="182846" x="5486400" y="3965575"/>
          <p14:tracePt t="182854" x="5508625" y="3965575"/>
          <p14:tracePt t="182859" x="5529263" y="4008438"/>
          <p14:tracePt t="182876" x="5543550" y="4065588"/>
          <p14:tracePt t="182892" x="5543550" y="4114800"/>
          <p14:tracePt t="182909" x="5543550" y="4194175"/>
          <p14:tracePt t="182925" x="5543550" y="4271963"/>
          <p14:tracePt t="182942" x="5508625" y="4422775"/>
          <p14:tracePt t="182959" x="5508625" y="4522788"/>
          <p14:tracePt t="182975" x="5508625" y="4614863"/>
          <p14:tracePt t="182992" x="5500688" y="4708525"/>
          <p14:tracePt t="183008" x="5494338" y="4772025"/>
          <p14:tracePt t="183025" x="5472113" y="4843463"/>
          <p14:tracePt t="183042" x="5472113" y="4865688"/>
          <p14:tracePt t="183059" x="5472113" y="4886325"/>
          <p14:tracePt t="183075" x="5472113" y="4900613"/>
          <p14:tracePt t="183092" x="5472113" y="4922838"/>
          <p14:tracePt t="183108" x="5472113" y="4951413"/>
          <p14:tracePt t="183125" x="5472113" y="4979988"/>
          <p14:tracePt t="183142" x="5472113" y="5029200"/>
          <p14:tracePt t="183158" x="5451475" y="5065713"/>
          <p14:tracePt t="183175" x="5437188" y="5122863"/>
          <p14:tracePt t="183191" x="5422900" y="5143500"/>
          <p14:tracePt t="183208" x="5400675" y="5180013"/>
          <p14:tracePt t="183224" x="5380038" y="5200650"/>
          <p14:tracePt t="183270" x="5357813" y="5229225"/>
          <p14:tracePt t="183278" x="5351463" y="5237163"/>
          <p14:tracePt t="183286" x="5337175" y="5237163"/>
          <p14:tracePt t="183291" x="5308600" y="5243513"/>
          <p14:tracePt t="183308" x="5251450" y="5243513"/>
          <p14:tracePt t="183326" x="5194300" y="5243513"/>
          <p14:tracePt t="183342" x="5129213" y="5243513"/>
          <p14:tracePt t="183342" x="5100638" y="5229225"/>
          <p14:tracePt t="183359" x="5057775" y="5222875"/>
          <p14:tracePt t="183375" x="5022850" y="5214938"/>
          <p14:tracePt t="183392" x="4994275" y="5214938"/>
          <p14:tracePt t="183409" x="4986338" y="5200650"/>
          <p14:tracePt t="183425" x="4979988" y="5180013"/>
          <p14:tracePt t="183442" x="4965700" y="5129213"/>
          <p14:tracePt t="183458" x="4951413" y="5100638"/>
          <p14:tracePt t="183475" x="4943475" y="5094288"/>
          <p14:tracePt t="183491" x="4943475" y="5086350"/>
          <p14:tracePt t="183508" x="4943475" y="5072063"/>
          <p14:tracePt t="183525" x="4937125" y="5051425"/>
          <p14:tracePt t="183543" x="4937125" y="5029200"/>
          <p14:tracePt t="183558" x="4937125" y="5000625"/>
          <p14:tracePt t="183575" x="4937125" y="4986338"/>
          <p14:tracePt t="183591" x="4937125" y="4972050"/>
          <p14:tracePt t="183608" x="4937125" y="4951413"/>
          <p14:tracePt t="183624" x="4937125" y="4937125"/>
          <p14:tracePt t="183641" x="4937125" y="4914900"/>
          <p14:tracePt t="183658" x="4937125" y="4900613"/>
          <p14:tracePt t="183674" x="4929188" y="4872038"/>
          <p14:tracePt t="183691" x="4922838" y="4857750"/>
          <p14:tracePt t="183707" x="4922838" y="4814888"/>
          <p14:tracePt t="183725" x="4922838" y="4772025"/>
          <p14:tracePt t="183741" x="4922838" y="4729163"/>
          <p14:tracePt t="183758" x="4922838" y="4694238"/>
          <p14:tracePt t="183758" x="4922838" y="4686300"/>
          <p14:tracePt t="183775" x="4922838" y="4672013"/>
          <p14:tracePt t="183814" x="4922838" y="4665663"/>
          <p14:tracePt t="183831" x="4937125" y="4651375"/>
          <p14:tracePt t="183835" x="4943475" y="4643438"/>
          <p14:tracePt t="183841" x="4979988" y="4629150"/>
          <p14:tracePt t="183857" x="5022850" y="4614863"/>
          <p14:tracePt t="183874" x="5065713" y="4600575"/>
          <p14:tracePt t="183891" x="5086350" y="4586288"/>
          <p14:tracePt t="183907" x="5114925" y="4572000"/>
          <p14:tracePt t="183924" x="5137150" y="4565650"/>
          <p14:tracePt t="183941" x="5151438" y="4557713"/>
          <p14:tracePt t="183957" x="5157788" y="4557713"/>
          <p14:tracePt t="183974" x="5180013" y="4557713"/>
          <p14:tracePt t="183991" x="5186363" y="4557713"/>
          <p14:tracePt t="184007" x="5222875" y="4557713"/>
          <p14:tracePt t="184024" x="5237163" y="4557713"/>
          <p14:tracePt t="184040" x="5280025" y="4557713"/>
          <p14:tracePt t="184057" x="5314950" y="4557713"/>
          <p14:tracePt t="184074" x="5322888" y="4557713"/>
          <p14:tracePt t="184090" x="5337175" y="4557713"/>
          <p14:tracePt t="184107" x="5351463" y="4557713"/>
          <p14:tracePt t="184123" x="5380038" y="4579938"/>
          <p14:tracePt t="184141" x="5408613" y="4594225"/>
          <p14:tracePt t="184157" x="5437188" y="4600575"/>
          <p14:tracePt t="184174" x="5465763" y="4622800"/>
          <p14:tracePt t="184190" x="5472113" y="4637088"/>
          <p14:tracePt t="184230" x="5480050" y="4651375"/>
          <p14:tracePt t="184238" x="5486400" y="4657725"/>
          <p14:tracePt t="184278" x="5494338" y="4665663"/>
          <p14:tracePt t="184286" x="5500688" y="4672013"/>
          <p14:tracePt t="184302" x="5508625" y="4679950"/>
          <p14:tracePt t="184318" x="5522913" y="4686300"/>
          <p14:tracePt t="184334" x="5522913" y="4694238"/>
          <p14:tracePt t="184342" x="5529263" y="4700588"/>
          <p14:tracePt t="184350" x="5537200" y="4708525"/>
          <p14:tracePt t="184357" x="5543550" y="4722813"/>
          <p14:tracePt t="184373" x="5551488" y="4737100"/>
          <p14:tracePt t="184390" x="5557838" y="4751388"/>
          <p14:tracePt t="184407" x="5572125" y="4779963"/>
          <p14:tracePt t="184454" x="5580063" y="4786313"/>
          <p14:tracePt t="184518" x="5580063" y="4800600"/>
          <p14:tracePt t="184558" x="5580063" y="4808538"/>
          <p14:tracePt t="184566" x="5580063" y="4814888"/>
          <p14:tracePt t="184582" x="5580063" y="4822825"/>
          <p14:tracePt t="184622" x="5580063" y="4837113"/>
          <p14:tracePt t="184654" x="5580063" y="4843463"/>
          <p14:tracePt t="184663" x="5580063" y="4851400"/>
          <p14:tracePt t="184672" x="5580063" y="4857750"/>
          <p14:tracePt t="184686" x="5580063" y="4872038"/>
          <p14:tracePt t="184689" x="5580063" y="4886325"/>
          <p14:tracePt t="184734" x="5580063" y="4894263"/>
          <p14:tracePt t="184751" x="5580063" y="4914900"/>
          <p14:tracePt t="184782" x="5580063" y="4922838"/>
          <p14:tracePt t="184790" x="5580063" y="4929188"/>
          <p14:tracePt t="184806" x="5580063" y="4937125"/>
          <p14:tracePt t="184807" x="5580063" y="4951413"/>
          <p14:tracePt t="184822" x="5580063" y="4957763"/>
          <p14:tracePt t="184840" x="5580063" y="4965700"/>
          <p14:tracePt t="184856" x="5572125" y="4986338"/>
          <p14:tracePt t="184872" x="5565775" y="4994275"/>
          <p14:tracePt t="184889" x="5543550" y="5014913"/>
          <p14:tracePt t="184905" x="5537200" y="5022850"/>
          <p14:tracePt t="184922" x="5529263" y="5029200"/>
          <p14:tracePt t="184939" x="5522913" y="5051425"/>
          <p14:tracePt t="184957" x="5514975" y="5057775"/>
          <p14:tracePt t="184973" x="5500688" y="5072063"/>
          <p14:tracePt t="184990" x="5494338" y="5080000"/>
          <p14:tracePt t="185006" x="5480050" y="5094288"/>
          <p14:tracePt t="185024" x="5457825" y="5108575"/>
          <p14:tracePt t="185039" x="5451475" y="5114925"/>
          <p14:tracePt t="185056" x="5437188" y="5114925"/>
          <p14:tracePt t="185073" x="5422900" y="5122863"/>
          <p14:tracePt t="185134" x="5400675" y="5122863"/>
          <p14:tracePt t="185143" x="5386388" y="5122863"/>
          <p14:tracePt t="185159" x="5380038" y="5122863"/>
          <p14:tracePt t="185167" x="5365750" y="5122863"/>
          <p14:tracePt t="185199" x="5357813" y="5122863"/>
          <p14:tracePt t="185215" x="5343525" y="5122863"/>
          <p14:tracePt t="185223" x="5337175" y="5114925"/>
          <p14:tracePt t="185238" x="5314950" y="5100638"/>
          <p14:tracePt t="185245" x="5300663" y="5094288"/>
          <p14:tracePt t="185256" x="5286375" y="5072063"/>
          <p14:tracePt t="185272" x="5280025" y="5065713"/>
          <p14:tracePt t="185289" x="5265738" y="5051425"/>
          <p14:tracePt t="185306" x="5229225" y="5014913"/>
          <p14:tracePt t="185322" x="5222875" y="5000625"/>
          <p14:tracePt t="185339" x="5214938" y="4986338"/>
          <p14:tracePt t="185383" x="5208588" y="4979988"/>
          <p14:tracePt t="185391" x="5200650" y="4972050"/>
          <p14:tracePt t="185394" x="5194300" y="4972050"/>
          <p14:tracePt t="185406" x="5180013" y="4972050"/>
          <p14:tracePt t="185422" x="5151438" y="4957763"/>
          <p14:tracePt t="185439" x="5129213" y="4943475"/>
          <p14:tracePt t="185455" x="5122863" y="4943475"/>
          <p14:tracePt t="185472" x="5108575" y="4937125"/>
          <p14:tracePt t="185519" x="5080000" y="4929188"/>
          <p14:tracePt t="185527" x="5072063" y="4914900"/>
          <p14:tracePt t="185535" x="5065713" y="4908550"/>
          <p14:tracePt t="185535" x="5065713" y="4900613"/>
          <p14:tracePt t="185555" x="5065713" y="4886325"/>
          <p14:tracePt t="185555" x="5057775" y="4865688"/>
          <p14:tracePt t="185572" x="5057775" y="4843463"/>
          <p14:tracePt t="185589" x="5057775" y="4829175"/>
          <p14:tracePt t="185605" x="5057775" y="4808538"/>
          <p14:tracePt t="185622" x="5057775" y="4794250"/>
          <p14:tracePt t="185638" x="5057775" y="4772025"/>
          <p14:tracePt t="185655" x="5057775" y="4757738"/>
          <p14:tracePt t="185672" x="5057775" y="4751388"/>
          <p14:tracePt t="185688" x="5057775" y="4737100"/>
          <p14:tracePt t="185705" x="5072063" y="4708525"/>
          <p14:tracePt t="185722" x="5080000" y="4700588"/>
          <p14:tracePt t="185738" x="5086350" y="4700588"/>
          <p14:tracePt t="185790" x="5108575" y="4700588"/>
          <p14:tracePt t="185806" x="5114925" y="4700588"/>
          <p14:tracePt t="185855" x="5122863" y="4700588"/>
          <p14:tracePt t="185862" x="5129213" y="4708525"/>
          <p14:tracePt t="185870" x="5129213" y="4714875"/>
          <p14:tracePt t="185876" x="5129213" y="4722813"/>
          <p14:tracePt t="185982" x="5129213" y="4729163"/>
          <p14:tracePt t="185987" x="5122863" y="4729163"/>
          <p14:tracePt t="186006" x="5108575" y="4729163"/>
          <p14:tracePt t="186014" x="5065713" y="4714875"/>
          <p14:tracePt t="186022" x="5051425" y="4629150"/>
          <p14:tracePt t="186037" x="5022850" y="4543425"/>
          <p14:tracePt t="186037" x="5022850" y="4514850"/>
          <p14:tracePt t="186054" x="5022850" y="4451350"/>
          <p14:tracePt t="186071" x="5022850" y="4357688"/>
          <p14:tracePt t="186087" x="5022850" y="4257675"/>
          <p14:tracePt t="186105" x="5022850" y="4165600"/>
          <p14:tracePt t="186120" x="5037138" y="4071938"/>
          <p14:tracePt t="186137" x="5065713" y="3994150"/>
          <p14:tracePt t="186154" x="5086350" y="3937000"/>
          <p14:tracePt t="186171" x="5094288" y="3879850"/>
          <p14:tracePt t="186187" x="5122863" y="3822700"/>
          <p14:tracePt t="186203" x="5143500" y="3771900"/>
          <p14:tracePt t="186221" x="5180013" y="3714750"/>
          <p14:tracePt t="186237" x="5208588" y="3636963"/>
          <p14:tracePt t="186237" x="5214938" y="3614738"/>
          <p14:tracePt t="186254" x="5237163" y="3551238"/>
          <p14:tracePt t="186271" x="5257800" y="3508375"/>
          <p14:tracePt t="186288" x="5265738" y="3471863"/>
          <p14:tracePt t="186335" x="5272088" y="3451225"/>
          <p14:tracePt t="186343" x="5280025" y="3443288"/>
          <p14:tracePt t="186383" x="5286375" y="3443288"/>
          <p14:tracePt t="186399" x="5294313" y="3443288"/>
          <p14:tracePt t="186407" x="5300663" y="3443288"/>
          <p14:tracePt t="186527" x="5280025" y="3457575"/>
          <p14:tracePt t="186535" x="5257800" y="3465513"/>
          <p14:tracePt t="186543" x="5237163" y="3479800"/>
          <p14:tracePt t="186554" x="5222875" y="3479800"/>
          <p14:tracePt t="186570" x="5180013" y="3479800"/>
          <p14:tracePt t="186587" x="5165725" y="3486150"/>
          <p14:tracePt t="186603" x="5151438" y="3486150"/>
          <p14:tracePt t="186620" x="5143500" y="3486150"/>
          <p14:tracePt t="186636" x="5129213" y="3479800"/>
          <p14:tracePt t="186653" x="5094288" y="3465513"/>
          <p14:tracePt t="186671" x="5072063" y="3443288"/>
          <p14:tracePt t="186687" x="5057775" y="3429000"/>
          <p14:tracePt t="186703" x="5051425" y="3414713"/>
          <p14:tracePt t="186720" x="5051425" y="3379788"/>
          <p14:tracePt t="186736" x="5051425" y="3365500"/>
          <p14:tracePt t="186753" x="5051425" y="3336925"/>
          <p14:tracePt t="186770" x="5051425" y="3294063"/>
          <p14:tracePt t="186786" x="5051425" y="3257550"/>
          <p14:tracePt t="186803" x="5051425" y="3243263"/>
          <p14:tracePt t="186819" x="5065713" y="3200400"/>
          <p14:tracePt t="186836" x="5080000" y="3143250"/>
          <p14:tracePt t="186853" x="5129213" y="3086100"/>
          <p14:tracePt t="186869" x="5157788" y="3051175"/>
          <p14:tracePt t="186886" x="5214938" y="3043238"/>
          <p14:tracePt t="186903" x="5257800" y="3036888"/>
          <p14:tracePt t="186920" x="5294313" y="3036888"/>
          <p14:tracePt t="186937" x="5337175" y="3036888"/>
          <p14:tracePt t="186953" x="5351463" y="3036888"/>
          <p14:tracePt t="186969" x="5386388" y="3057525"/>
          <p14:tracePt t="186986" x="5414963" y="3108325"/>
          <p14:tracePt t="187002" x="5437188" y="3194050"/>
          <p14:tracePt t="187019" x="5443538" y="3257550"/>
          <p14:tracePt t="187036" x="5443538" y="3314700"/>
          <p14:tracePt t="187052" x="5443538" y="3379788"/>
          <p14:tracePt t="187069" x="5443538" y="3400425"/>
          <p14:tracePt t="187085" x="5443538" y="3429000"/>
          <p14:tracePt t="187102" x="5437188" y="3436938"/>
          <p14:tracePt t="187119" x="5422900" y="3443288"/>
          <p14:tracePt t="187136" x="5386388" y="3443288"/>
          <p14:tracePt t="187152" x="5357813" y="3451225"/>
          <p14:tracePt t="187238" x="5351463" y="3451225"/>
          <p14:tracePt t="187246" x="5351463" y="3436938"/>
          <p14:tracePt t="187254" x="5351463" y="3429000"/>
          <p14:tracePt t="187262" x="5351463" y="3408363"/>
          <p14:tracePt t="187278" x="5351463" y="3386138"/>
          <p14:tracePt t="187285" x="5365750" y="3371850"/>
          <p14:tracePt t="187335" x="5380038" y="3357563"/>
          <p14:tracePt t="187375" x="5386388" y="3365500"/>
          <p14:tracePt t="187383" x="5386388" y="3429000"/>
          <p14:tracePt t="187397" x="5386388" y="3451225"/>
          <p14:tracePt t="187404" x="5386388" y="3500438"/>
          <p14:tracePt t="187419" x="5386388" y="3536950"/>
          <p14:tracePt t="187436" x="5386388" y="3571875"/>
          <p14:tracePt t="187453" x="5380038" y="3579813"/>
          <p14:tracePt t="187470" x="5380038" y="3586163"/>
          <p14:tracePt t="187486" x="5380038" y="3600450"/>
          <p14:tracePt t="187503" x="5365750" y="3636963"/>
          <p14:tracePt t="187519" x="5357813" y="3657600"/>
          <p14:tracePt t="187535" x="5357813" y="3694113"/>
          <p14:tracePt t="187553" x="5357813" y="3700463"/>
          <p14:tracePt t="187568" x="5351463" y="3714750"/>
          <p14:tracePt t="187585" x="5351463" y="3729038"/>
          <p14:tracePt t="187601" x="5351463" y="3743325"/>
          <p14:tracePt t="187619" x="5337175" y="3771900"/>
          <p14:tracePt t="187635" x="5337175" y="3800475"/>
          <p14:tracePt t="187767" x="5337175" y="3779838"/>
          <p14:tracePt t="187775" x="5337175" y="3757613"/>
          <p14:tracePt t="187791" x="5337175" y="3686175"/>
          <p14:tracePt t="187799" x="5337175" y="3636963"/>
          <p14:tracePt t="187805" x="5337175" y="3571875"/>
          <p14:tracePt t="187819" x="5337175" y="3514725"/>
          <p14:tracePt t="187835" x="5337175" y="3479800"/>
          <p14:tracePt t="188015" x="5337175" y="3471863"/>
          <p14:tracePt t="188023" x="5351463" y="3471863"/>
          <p14:tracePt t="188039" x="5365750" y="3471863"/>
          <p14:tracePt t="188055" x="5380038" y="3471863"/>
          <p14:tracePt t="188064" x="5386388" y="3471863"/>
          <p14:tracePt t="188071" x="5394325" y="3479800"/>
          <p14:tracePt t="188085" x="5400675" y="3514725"/>
          <p14:tracePt t="188102" x="5400675" y="3557588"/>
          <p14:tracePt t="188118" x="5400675" y="3614738"/>
          <p14:tracePt t="188135" x="5400675" y="3679825"/>
          <p14:tracePt t="188152" x="5386388" y="3751263"/>
          <p14:tracePt t="188168" x="5337175" y="3822700"/>
          <p14:tracePt t="188185" x="5280025" y="3929063"/>
          <p14:tracePt t="188201" x="5222875" y="4014788"/>
          <p14:tracePt t="188218" x="5200650" y="4122738"/>
          <p14:tracePt t="188235" x="5186363" y="4265613"/>
          <p14:tracePt t="188252" x="5186363" y="4394200"/>
          <p14:tracePt t="188268" x="5186363" y="4479925"/>
          <p14:tracePt t="188285" x="5186363" y="4543425"/>
          <p14:tracePt t="188301" x="5186363" y="4614863"/>
          <p14:tracePt t="188318" x="5222875" y="4708525"/>
          <p14:tracePt t="188335" x="5286375" y="4794250"/>
          <p14:tracePt t="188351" x="5380038" y="4879975"/>
          <p14:tracePt t="188368" x="5451475" y="4929188"/>
          <p14:tracePt t="188384" x="5522913" y="4957763"/>
          <p14:tracePt t="188401" x="5543550" y="4972050"/>
          <p14:tracePt t="188418" x="5572125" y="4994275"/>
          <p14:tracePt t="188434" x="5594350" y="5014913"/>
          <p14:tracePt t="188451" x="5622925" y="5029200"/>
          <p14:tracePt t="188468" x="5657850" y="5043488"/>
          <p14:tracePt t="188485" x="5715000" y="5051425"/>
          <p14:tracePt t="188501" x="5751513" y="5057775"/>
          <p14:tracePt t="188518" x="5786438" y="5057775"/>
          <p14:tracePt t="188534" x="5837238" y="5057775"/>
          <p14:tracePt t="188552" x="5865813" y="5057775"/>
          <p14:tracePt t="188568" x="5900738" y="5057775"/>
          <p14:tracePt t="188585" x="5943600" y="5051425"/>
          <p14:tracePt t="188601" x="5972175" y="5037138"/>
          <p14:tracePt t="188617" x="6008688" y="5022850"/>
          <p14:tracePt t="188634" x="6029325" y="5008563"/>
          <p14:tracePt t="188651" x="6051550" y="5000625"/>
          <p14:tracePt t="188668" x="6086475" y="4994275"/>
          <p14:tracePt t="188684" x="6094413" y="4994275"/>
          <p14:tracePt t="188727" x="6108700" y="4986338"/>
          <p14:tracePt t="188730" x="6115050" y="4979988"/>
          <p14:tracePt t="188806" x="6122988" y="4972050"/>
          <p14:tracePt t="188838" x="6115050" y="4965700"/>
          <p14:tracePt t="188846" x="6043613" y="4951413"/>
          <p14:tracePt t="188854" x="6000750" y="4929188"/>
          <p14:tracePt t="188867" x="5986463" y="4929188"/>
          <p14:tracePt t="188870" x="5943600" y="4922838"/>
          <p14:tracePt t="188883" x="5908675" y="4908550"/>
          <p14:tracePt t="188901" x="5865813" y="4886325"/>
          <p14:tracePt t="188918" x="5837238" y="4872038"/>
          <p14:tracePt t="188933" x="5815013" y="4851400"/>
          <p14:tracePt t="188950" x="5800725" y="4843463"/>
          <p14:tracePt t="188967" x="5780088" y="4837113"/>
          <p14:tracePt t="188983" x="5757863" y="4837113"/>
          <p14:tracePt t="189000" x="5715000" y="4829175"/>
          <p14:tracePt t="189016" x="5672138" y="4814888"/>
          <p14:tracePt t="189033" x="5622925" y="4786313"/>
          <p14:tracePt t="189050" x="5557838" y="4714875"/>
          <p14:tracePt t="189066" x="5486400" y="4643438"/>
          <p14:tracePt t="189083" x="5457825" y="4608513"/>
          <p14:tracePt t="189100" x="5429250" y="4565650"/>
          <p14:tracePt t="189116" x="5414963" y="4514850"/>
          <p14:tracePt t="189133" x="5394325" y="4457700"/>
          <p14:tracePt t="189133" x="5386388" y="4429125"/>
          <p14:tracePt t="189150" x="5380038" y="4386263"/>
          <p14:tracePt t="189167" x="5365750" y="4329113"/>
          <p14:tracePt t="189183" x="5337175" y="4265613"/>
          <p14:tracePt t="189199" x="5314950" y="4186238"/>
          <p14:tracePt t="189216" x="5286375" y="4086225"/>
          <p14:tracePt t="189232" x="5265738" y="4014788"/>
          <p14:tracePt t="189249" x="5257800" y="3951288"/>
          <p14:tracePt t="189266" x="5237163" y="3922713"/>
          <p14:tracePt t="189282" x="5229225" y="3894138"/>
          <p14:tracePt t="189299" x="5208588" y="3836988"/>
          <p14:tracePt t="189316" x="5200650" y="3829050"/>
          <p14:tracePt t="189333" x="5194300" y="3808413"/>
          <p14:tracePt t="189390" x="5194300" y="3800475"/>
          <p14:tracePt t="189398" x="5194300" y="3794125"/>
          <p14:tracePt t="189402" x="5194300" y="3786188"/>
          <p14:tracePt t="189415" x="5194300" y="3765550"/>
          <p14:tracePt t="189432" x="5194300" y="3757613"/>
          <p14:tracePt t="189449" x="5194300" y="3736975"/>
          <p14:tracePt t="189465" x="5194300" y="3722688"/>
          <p14:tracePt t="189482" x="5194300" y="3714750"/>
          <p14:tracePt t="189500" x="5194300" y="3679825"/>
          <p14:tracePt t="189517" x="5194300" y="3651250"/>
          <p14:tracePt t="189533" x="5194300" y="3614738"/>
          <p14:tracePt t="189550" x="5194300" y="3571875"/>
          <p14:tracePt t="189566" x="5214938" y="3479800"/>
          <p14:tracePt t="189583" x="5222875" y="3422650"/>
          <p14:tracePt t="189600" x="5243513" y="3343275"/>
          <p14:tracePt t="189616" x="5251450" y="3286125"/>
          <p14:tracePt t="189633" x="5272088" y="3251200"/>
          <p14:tracePt t="189650" x="5272088" y="3243263"/>
          <p14:tracePt t="189665" x="5280025" y="3228975"/>
          <p14:tracePt t="189682" x="5286375" y="3222625"/>
          <p14:tracePt t="189699" x="5294313" y="3214688"/>
          <p14:tracePt t="189715" x="5294313" y="3208338"/>
          <p14:tracePt t="189732" x="5300663" y="3200400"/>
          <p14:tracePt t="189749" x="5300663" y="3194050"/>
          <p14:tracePt t="189765" x="5308600" y="3179763"/>
          <p14:tracePt t="189887" x="5322888" y="3179763"/>
          <p14:tracePt t="189903" x="5329238" y="3179763"/>
          <p14:tracePt t="190494" x="5337175" y="3157538"/>
          <p14:tracePt t="190502" x="5337175" y="3151188"/>
          <p14:tracePt t="190510" x="5337175" y="3143250"/>
          <p14:tracePt t="190514" x="5337175" y="3128963"/>
          <p14:tracePt t="190559" x="5337175" y="3122613"/>
          <p14:tracePt t="191358" x="5343525" y="3128963"/>
          <p14:tracePt t="191374" x="5343525" y="3143250"/>
          <p14:tracePt t="191390" x="5343525" y="3151188"/>
          <p14:tracePt t="191407" x="5351463" y="3171825"/>
          <p14:tracePt t="191422" x="5357813" y="3179763"/>
          <p14:tracePt t="191430" x="5357813" y="3186113"/>
          <p14:tracePt t="191438" x="5365750" y="3200400"/>
          <p14:tracePt t="191447" x="5380038" y="3222625"/>
          <p14:tracePt t="191463" x="5386388" y="3228975"/>
          <p14:tracePt t="191480" x="5394325" y="3257550"/>
          <p14:tracePt t="191496" x="5414963" y="3279775"/>
          <p14:tracePt t="191513" x="5443538" y="3294063"/>
          <p14:tracePt t="191530" x="5500688" y="3314700"/>
          <p14:tracePt t="191547" x="5529263" y="3314700"/>
          <p14:tracePt t="191563" x="5565775" y="3314700"/>
          <p14:tracePt t="191579" x="5586413" y="3314700"/>
          <p14:tracePt t="191596" x="5622925" y="3308350"/>
          <p14:tracePt t="191613" x="5680075" y="3265488"/>
          <p14:tracePt t="191629" x="5743575" y="3228975"/>
          <p14:tracePt t="191646" x="5772150" y="3222625"/>
          <p14:tracePt t="191663" x="5794375" y="3214688"/>
          <p14:tracePt t="191679" x="5808663" y="3200400"/>
          <p14:tracePt t="191696" x="5837238" y="3194050"/>
          <p14:tracePt t="191712" x="5886450" y="3194050"/>
          <p14:tracePt t="191729" x="5937250" y="3179763"/>
          <p14:tracePt t="191746" x="6008688" y="3179763"/>
          <p14:tracePt t="191763" x="6072188" y="3179763"/>
          <p14:tracePt t="191780" x="6115050" y="3179763"/>
          <p14:tracePt t="191796" x="6151563" y="3179763"/>
          <p14:tracePt t="191813" x="6165850" y="3179763"/>
          <p14:tracePt t="191829" x="6200775" y="3179763"/>
          <p14:tracePt t="191846" x="6223000" y="3179763"/>
          <p14:tracePt t="191863" x="6229350" y="3179763"/>
          <p14:tracePt t="191879" x="6272213" y="3194050"/>
          <p14:tracePt t="191896" x="6286500" y="3200400"/>
          <p14:tracePt t="191975" x="6286500" y="3228975"/>
          <p14:tracePt t="191988" x="6294438" y="3236913"/>
          <p14:tracePt t="191990" x="6294438" y="3243263"/>
          <p14:tracePt t="191996" x="6294438" y="3271838"/>
          <p14:tracePt t="192012" x="6294438" y="3300413"/>
          <p14:tracePt t="192029" x="6265863" y="3322638"/>
          <p14:tracePt t="192029" x="6229350" y="3328988"/>
          <p14:tracePt t="192046" x="6208713" y="3336925"/>
          <p14:tracePt t="192062" x="6137275" y="3379788"/>
          <p14:tracePt t="192079" x="6051550" y="3422650"/>
          <p14:tracePt t="192095" x="6008688" y="3429000"/>
          <p14:tracePt t="192112" x="5965825" y="3451225"/>
          <p14:tracePt t="192129" x="5951538" y="3457575"/>
          <p14:tracePt t="192147" x="5915025" y="3457575"/>
          <p14:tracePt t="192162" x="5900738" y="3465513"/>
          <p14:tracePt t="192178" x="5872163" y="3471863"/>
          <p14:tracePt t="192195" x="5815013" y="3486150"/>
          <p14:tracePt t="192212" x="5751513" y="3508375"/>
          <p14:tracePt t="192230" x="5729288" y="3514725"/>
          <p14:tracePt t="192246" x="5700713" y="3522663"/>
          <p14:tracePt t="192246" x="5694363" y="3529013"/>
          <p14:tracePt t="192263" x="5686425" y="3536950"/>
          <p14:tracePt t="192311" x="5657850" y="3543300"/>
          <p14:tracePt t="192343" x="5651500" y="3543300"/>
          <p14:tracePt t="192363" x="5643563" y="3543300"/>
          <p14:tracePt t="192364" x="5629275" y="3543300"/>
          <p14:tracePt t="192379" x="5622925" y="3543300"/>
          <p14:tracePt t="192395" x="5608638" y="3543300"/>
          <p14:tracePt t="192412" x="5586413" y="3543300"/>
          <p14:tracePt t="192428" x="5551488" y="3536950"/>
          <p14:tracePt t="192445" x="5522913" y="3508375"/>
          <p14:tracePt t="192462" x="5472113" y="3465513"/>
          <p14:tracePt t="192479" x="5429250" y="3436938"/>
          <p14:tracePt t="192495" x="5386388" y="3400425"/>
          <p14:tracePt t="192512" x="5329238" y="3351213"/>
          <p14:tracePt t="192528" x="5294313" y="3322638"/>
          <p14:tracePt t="192545" x="5286375" y="3314700"/>
          <p14:tracePt t="193038" x="5286375" y="3308350"/>
          <p14:tracePt t="193046" x="5286375" y="3294063"/>
          <p14:tracePt t="193062" x="5300663" y="3271838"/>
          <p14:tracePt t="193070" x="5308600" y="3271838"/>
          <p14:tracePt t="193077" x="5357813" y="3265488"/>
          <p14:tracePt t="193094" x="5394325" y="3265488"/>
          <p14:tracePt t="193111" x="5443538" y="3251200"/>
          <p14:tracePt t="193127" x="5480050" y="3243263"/>
          <p14:tracePt t="193144" x="5522913" y="3214688"/>
          <p14:tracePt t="193161" x="5557838" y="3200400"/>
          <p14:tracePt t="193177" x="5586413" y="3179763"/>
          <p14:tracePt t="193194" x="5608638" y="3171825"/>
          <p14:tracePt t="193210" x="5643563" y="3165475"/>
          <p14:tracePt t="193227" x="5686425" y="3165475"/>
          <p14:tracePt t="193244" x="5743575" y="3157538"/>
          <p14:tracePt t="193261" x="5800725" y="3136900"/>
          <p14:tracePt t="193277" x="5900738" y="3122613"/>
          <p14:tracePt t="193295" x="5980113" y="3114675"/>
          <p14:tracePt t="193310" x="6022975" y="3114675"/>
          <p14:tracePt t="193327" x="6080125" y="3114675"/>
          <p14:tracePt t="193343" x="6115050" y="3114675"/>
          <p14:tracePt t="193361" x="6143625" y="3114675"/>
          <p14:tracePt t="193378" x="6165850" y="3114675"/>
          <p14:tracePt t="193394" x="6200775" y="3114675"/>
          <p14:tracePt t="193411" x="6237288" y="3114675"/>
          <p14:tracePt t="193426" x="6265863" y="3114675"/>
          <p14:tracePt t="193444" x="6280150" y="3114675"/>
          <p14:tracePt t="193460" x="6286500" y="3114675"/>
          <p14:tracePt t="193542" x="6308725" y="3114675"/>
          <p14:tracePt t="193559" x="6315075" y="3114675"/>
          <p14:tracePt t="193567" x="6323013" y="3114675"/>
          <p14:tracePt t="193583" x="6329363" y="3114675"/>
          <p14:tracePt t="193591" x="6337300" y="3114675"/>
          <p14:tracePt t="193594" x="6365875" y="3114675"/>
          <p14:tracePt t="193610" x="6400800" y="3114675"/>
          <p14:tracePt t="193627" x="6486525" y="3114675"/>
          <p14:tracePt t="193644" x="6594475" y="3114675"/>
          <p14:tracePt t="193659" x="6700838" y="3114675"/>
          <p14:tracePt t="193677" x="6765925" y="3114675"/>
          <p14:tracePt t="193693" x="6837363" y="3108325"/>
          <p14:tracePt t="193693" x="6851650" y="3086100"/>
          <p14:tracePt t="193711" x="6915150" y="3086100"/>
          <p14:tracePt t="193726" x="6986588" y="3086100"/>
          <p14:tracePt t="193743" x="7037388" y="3086100"/>
          <p14:tracePt t="193759" x="7080250" y="3086100"/>
          <p14:tracePt t="193777" x="7129463" y="3086100"/>
          <p14:tracePt t="193793" x="7151688" y="3086100"/>
          <p14:tracePt t="193809" x="7172325" y="3094038"/>
          <p14:tracePt t="193826" x="7200900" y="3108325"/>
          <p14:tracePt t="193843" x="7215188" y="3108325"/>
          <p14:tracePt t="193860" x="7243763" y="3108325"/>
          <p14:tracePt t="193876" x="7300913" y="3122613"/>
          <p14:tracePt t="193893" x="7380288" y="3136900"/>
          <p14:tracePt t="193910" x="7529513" y="3151188"/>
          <p14:tracePt t="193927" x="7629525" y="3151188"/>
          <p14:tracePt t="193943" x="7715250" y="3171825"/>
          <p14:tracePt t="193960" x="7823200" y="3186113"/>
          <p14:tracePt t="193976" x="7958138" y="3186113"/>
          <p14:tracePt t="193993" x="8101013" y="3194050"/>
          <p14:tracePt t="194010" x="8243888" y="3194050"/>
          <p14:tracePt t="194026" x="8386763" y="3208338"/>
          <p14:tracePt t="194044" x="8509000" y="3208338"/>
          <p14:tracePt t="194059" x="8615363" y="3208338"/>
          <p14:tracePt t="194076" x="8723313" y="3228975"/>
          <p14:tracePt t="194093" x="8751888" y="3243263"/>
          <p14:tracePt t="194109" x="8758238" y="3251200"/>
          <p14:tracePt t="194126" x="8758238" y="3271838"/>
          <p14:tracePt t="194143" x="8758238" y="3314700"/>
          <p14:tracePt t="194159" x="8709025" y="3386138"/>
          <p14:tracePt t="194176" x="8601075" y="3451225"/>
          <p14:tracePt t="194193" x="8415338" y="3571875"/>
          <p14:tracePt t="194209" x="8180388" y="3714750"/>
          <p14:tracePt t="194226" x="7972425" y="3851275"/>
          <p14:tracePt t="194242" x="7800975" y="3937000"/>
          <p14:tracePt t="194259" x="7694613" y="4022725"/>
          <p14:tracePt t="194276" x="7558088" y="4122738"/>
          <p14:tracePt t="194292" x="7386638" y="4243388"/>
          <p14:tracePt t="194309" x="7215188" y="4337050"/>
          <p14:tracePt t="194325" x="7051675" y="4429125"/>
          <p14:tracePt t="194342" x="6980238" y="4479925"/>
          <p14:tracePt t="194359" x="6923088" y="4514850"/>
          <p14:tracePt t="194376" x="6823075" y="4551363"/>
          <p14:tracePt t="194392" x="6694488" y="4586288"/>
          <p14:tracePt t="194409" x="6537325" y="4608513"/>
          <p14:tracePt t="194425" x="6380163" y="4622800"/>
          <p14:tracePt t="194442" x="6223000" y="4622800"/>
          <p14:tracePt t="194459" x="6157913" y="4622800"/>
          <p14:tracePt t="194475" x="6122988" y="4629150"/>
          <p14:tracePt t="194492" x="6065838" y="4643438"/>
          <p14:tracePt t="194508" x="6000750" y="4665663"/>
          <p14:tracePt t="194508" x="5957888" y="4672013"/>
          <p14:tracePt t="194527" x="5915025" y="4679950"/>
          <p14:tracePt t="194527" x="5880100" y="4694238"/>
          <p14:tracePt t="194542" x="5822950" y="4722813"/>
          <p14:tracePt t="194559" x="5800725" y="4729163"/>
          <p14:tracePt t="194575" x="5780088" y="4737100"/>
          <p14:tracePt t="194592" x="5737225" y="4757738"/>
          <p14:tracePt t="194610" x="5700713" y="4772025"/>
          <p14:tracePt t="194625" x="5672138" y="4779963"/>
          <p14:tracePt t="194643" x="5657850" y="4779963"/>
          <p14:tracePt t="194659" x="5651500" y="4786313"/>
          <p14:tracePt t="194676" x="5629275" y="4800600"/>
          <p14:tracePt t="194692" x="5608638" y="4814888"/>
          <p14:tracePt t="194708" x="5565775" y="4843463"/>
          <p14:tracePt t="194725" x="5551488" y="4851400"/>
          <p14:tracePt t="194725" x="5543550" y="4857750"/>
          <p14:tracePt t="194742" x="5514975" y="4865688"/>
          <p14:tracePt t="194910" x="5529263" y="4865688"/>
          <p14:tracePt t="194921" x="5543550" y="4865688"/>
          <p14:tracePt t="194921" x="5572125" y="4865688"/>
          <p14:tracePt t="194927" x="5600700" y="4865688"/>
          <p14:tracePt t="194942" x="5622925" y="4865688"/>
          <p14:tracePt t="194943" x="5657850" y="4865688"/>
          <p14:tracePt t="194958" x="5680075" y="4865688"/>
          <p14:tracePt t="194975" x="5722938" y="4865688"/>
          <p14:tracePt t="194991" x="5765800" y="4865688"/>
          <p14:tracePt t="195008" x="5808663" y="4865688"/>
          <p14:tracePt t="195024" x="5851525" y="4865688"/>
          <p14:tracePt t="195042" x="5900738" y="4865688"/>
          <p14:tracePt t="195057" x="5929313" y="4865688"/>
          <p14:tracePt t="195075" x="5965825" y="4865688"/>
          <p14:tracePt t="195091" x="5980113" y="4865688"/>
          <p14:tracePt t="195108" x="6022975" y="4886325"/>
          <p14:tracePt t="195125" x="6051550" y="4886325"/>
          <p14:tracePt t="195141" x="6086475" y="4886325"/>
          <p14:tracePt t="195141" x="6094413" y="4886325"/>
          <p14:tracePt t="195158" x="6115050" y="4886325"/>
          <p14:tracePt t="195174" x="6129338" y="4886325"/>
          <p14:tracePt t="195191" x="6137275" y="4886325"/>
          <p14:tracePt t="195207" x="6151563" y="4886325"/>
          <p14:tracePt t="195224" x="6165850" y="4886325"/>
          <p14:tracePt t="195240" x="6172200" y="4886325"/>
          <p14:tracePt t="195257" x="6180138" y="4886325"/>
          <p14:tracePt t="195274" x="6200775" y="4886325"/>
          <p14:tracePt t="195290" x="6208713" y="4886325"/>
          <p14:tracePt t="195307" x="6229350" y="4886325"/>
          <p14:tracePt t="195324" x="6251575" y="4886325"/>
          <p14:tracePt t="195341" x="6357938" y="4886325"/>
          <p14:tracePt t="195357" x="6580188" y="4886325"/>
          <p14:tracePt t="195374" x="6737350" y="4886325"/>
          <p14:tracePt t="195390" x="6894513" y="4894263"/>
          <p14:tracePt t="195407" x="7058025" y="4908550"/>
          <p14:tracePt t="195424" x="7229475" y="4922838"/>
          <p14:tracePt t="195440" x="7337425" y="4922838"/>
          <p14:tracePt t="195457" x="7443788" y="4943475"/>
          <p14:tracePt t="195473" x="7494588" y="4943475"/>
          <p14:tracePt t="195491" x="7543800" y="4943475"/>
          <p14:tracePt t="195507" x="7608888" y="4943475"/>
          <p14:tracePt t="195524" x="7715250" y="4943475"/>
          <p14:tracePt t="195540" x="7794625" y="4943475"/>
          <p14:tracePt t="195540" x="7843838" y="4943475"/>
          <p14:tracePt t="195558" x="7880350" y="4943475"/>
          <p14:tracePt t="195573" x="8001000" y="4943475"/>
          <p14:tracePt t="195590" x="8086725" y="4943475"/>
          <p14:tracePt t="195608" x="8166100" y="4943475"/>
          <p14:tracePt t="195623" x="8272463" y="4943475"/>
          <p14:tracePt t="195640" x="8337550" y="4943475"/>
          <p14:tracePt t="195656" x="8394700" y="4943475"/>
          <p14:tracePt t="195673" x="8437563" y="4943475"/>
          <p14:tracePt t="195690" x="8494713" y="4943475"/>
          <p14:tracePt t="195706" x="8558213" y="4937125"/>
          <p14:tracePt t="195724" x="8615363" y="4937125"/>
          <p14:tracePt t="195741" x="8658225" y="4937125"/>
          <p14:tracePt t="195757" x="8701088" y="4937125"/>
          <p14:tracePt t="195774" x="8723313" y="4922838"/>
          <p14:tracePt t="195903" x="8715375" y="4922838"/>
          <p14:tracePt t="195911" x="8686800" y="4929188"/>
          <p14:tracePt t="195924" x="8643938" y="4937125"/>
          <p14:tracePt t="195927" x="8551863" y="4957763"/>
          <p14:tracePt t="195940" x="8437563" y="5008563"/>
          <p14:tracePt t="195957" x="8294688" y="5029200"/>
          <p14:tracePt t="195974" x="8123238" y="5072063"/>
          <p14:tracePt t="195991" x="8023225" y="5094288"/>
          <p14:tracePt t="196007" x="7929563" y="5129213"/>
          <p14:tracePt t="196023" x="7786688" y="5151438"/>
          <p14:tracePt t="196041" x="7600950" y="5208588"/>
          <p14:tracePt t="196057" x="7423150" y="5243513"/>
          <p14:tracePt t="196073" x="7251700" y="5257800"/>
          <p14:tracePt t="196090" x="7072313" y="5265738"/>
          <p14:tracePt t="196107" x="6951663" y="5265738"/>
          <p14:tracePt t="196124" x="6858000" y="5265738"/>
          <p14:tracePt t="196140" x="6780213" y="5265738"/>
          <p14:tracePt t="196157" x="6708775" y="5265738"/>
          <p14:tracePt t="196173" x="6586538" y="5265738"/>
          <p14:tracePt t="196190" x="6372225" y="5265738"/>
          <p14:tracePt t="196207" x="6186488" y="5265738"/>
          <p14:tracePt t="196223" x="5994400" y="5237163"/>
          <p14:tracePt t="196240" x="5829300" y="5186363"/>
          <p14:tracePt t="196256" x="5665788" y="5151438"/>
          <p14:tracePt t="196273" x="5537200" y="5114925"/>
          <p14:tracePt t="196289" x="5422900" y="5094288"/>
          <p14:tracePt t="196307" x="5294313" y="5051425"/>
          <p14:tracePt t="196323" x="5180013" y="5008563"/>
          <p14:tracePt t="196340" x="5051425" y="4994275"/>
          <p14:tracePt t="196356" x="4914900" y="4994275"/>
          <p14:tracePt t="196373" x="4786313" y="4986338"/>
          <p14:tracePt t="196389" x="4637088" y="4951413"/>
          <p14:tracePt t="196406" x="4586288" y="4943475"/>
          <p14:tracePt t="196422" x="4572000" y="4943475"/>
          <p14:tracePt t="196439" x="4551363" y="4943475"/>
          <p14:tracePt t="196456" x="4529138" y="4943475"/>
          <p14:tracePt t="196472" x="4514850" y="4929188"/>
          <p14:tracePt t="196510" x="4500563" y="4929188"/>
          <p14:tracePt t="196558" x="4494213" y="4929188"/>
          <p14:tracePt t="196590" x="4486275" y="4929188"/>
          <p14:tracePt t="196606" x="4471988" y="4929188"/>
          <p14:tracePt t="196622" x="4465638" y="4929188"/>
          <p14:tracePt t="196630" x="4457700" y="4929188"/>
          <p14:tracePt t="196639" x="4451350" y="4929188"/>
          <p14:tracePt t="197439" x="4457700" y="4929188"/>
          <p14:tracePt t="198903" x="4465638" y="4929188"/>
          <p14:tracePt t="198911" x="4471988" y="4929188"/>
          <p14:tracePt t="198921" x="4500563" y="4929188"/>
          <p14:tracePt t="198927" x="4508500" y="4929188"/>
          <p14:tracePt t="198936" x="4529138" y="4929188"/>
          <p14:tracePt t="198953" x="4537075" y="4929188"/>
          <p14:tracePt t="198969" x="4557713" y="4929188"/>
          <p14:tracePt t="198986" x="4586288" y="4929188"/>
          <p14:tracePt t="199003" x="4614863" y="4929188"/>
          <p14:tracePt t="199019" x="4657725" y="4929188"/>
          <p14:tracePt t="199036" x="4665663" y="4929188"/>
          <p14:tracePt t="199053" x="4679950" y="4929188"/>
          <p14:tracePt t="199069" x="4700588" y="4929188"/>
          <p14:tracePt t="199086" x="4737100" y="4929188"/>
          <p14:tracePt t="199102" x="4786313" y="4929188"/>
          <p14:tracePt t="199120" x="4794250" y="4929188"/>
          <p14:tracePt t="199135" x="4808538" y="4929188"/>
          <p14:tracePt t="199191" x="4822825" y="4929188"/>
          <p14:tracePt t="199207" x="4829175" y="4929188"/>
          <p14:tracePt t="199226" x="4851400" y="4929188"/>
          <p14:tracePt t="199255" x="4865688" y="4929188"/>
          <p14:tracePt t="199268" x="4894263" y="4929188"/>
          <p14:tracePt t="199268" x="4900613" y="4929188"/>
          <p14:tracePt t="199285" x="4914900" y="4929188"/>
          <p14:tracePt t="199302" x="4937125" y="4922838"/>
          <p14:tracePt t="199367" x="4943475" y="4922838"/>
          <p14:tracePt t="199375" x="4951413" y="4922838"/>
          <p14:tracePt t="199379" x="4965700" y="4908550"/>
          <p14:tracePt t="199415" x="4972050" y="4908550"/>
          <p14:tracePt t="199455" x="4979988" y="4908550"/>
          <p14:tracePt t="199487" x="4994275" y="4908550"/>
          <p14:tracePt t="199494" x="5008563" y="4908550"/>
          <p14:tracePt t="199551" x="5014913" y="4908550"/>
          <p14:tracePt t="199559" x="5029200" y="4908550"/>
          <p14:tracePt t="199565" x="5057775" y="4908550"/>
          <p14:tracePt t="199568" x="5080000" y="4908550"/>
          <p14:tracePt t="199585" x="5094288" y="4908550"/>
          <p14:tracePt t="199695" x="5100638" y="4914900"/>
          <p14:tracePt t="199863" x="5108575" y="4914900"/>
          <p14:tracePt t="199870" x="5114925" y="4900613"/>
          <p14:tracePt t="199887" x="5114925" y="4894263"/>
          <p14:tracePt t="199895" x="5137150" y="4879975"/>
          <p14:tracePt t="199901" x="5143500" y="4865688"/>
          <p14:tracePt t="199974" x="5151438" y="4857750"/>
          <p14:tracePt t="200039" x="5157788" y="4851400"/>
          <p14:tracePt t="200086" x="5157788" y="4843463"/>
          <p14:tracePt t="200094" x="5172075" y="4822825"/>
          <p14:tracePt t="200110" x="5180013" y="4814888"/>
          <p14:tracePt t="200142" x="5186363" y="4800600"/>
          <p14:tracePt t="200150" x="5194300" y="4779963"/>
          <p14:tracePt t="200150" x="5208588" y="4743450"/>
          <p14:tracePt t="200159" x="5214938" y="4737100"/>
          <p14:tracePt t="200167" x="5229225" y="4694238"/>
          <p14:tracePt t="200184" x="5237163" y="4622800"/>
          <p14:tracePt t="200201" x="5265738" y="4572000"/>
          <p14:tracePt t="200217" x="5280025" y="4514850"/>
          <p14:tracePt t="200234" x="5286375" y="4486275"/>
          <p14:tracePt t="200250" x="5300663" y="4457700"/>
          <p14:tracePt t="200267" x="5308600" y="4429125"/>
          <p14:tracePt t="200284" x="5308600" y="4400550"/>
          <p14:tracePt t="200300" x="5314950" y="4386263"/>
          <p14:tracePt t="200350" x="5314950" y="4379913"/>
          <p14:tracePt t="200422" x="5322888" y="4371975"/>
          <p14:tracePt t="200878" x="5314950" y="4371975"/>
          <p14:tracePt t="200886" x="5308600" y="4371975"/>
          <p14:tracePt t="200894" x="5300663" y="4371975"/>
          <p14:tracePt t="200900" x="5272088" y="4371975"/>
          <p14:tracePt t="200916" x="5257800" y="4371975"/>
          <p14:tracePt t="200933" x="5251450" y="4371975"/>
          <p14:tracePt t="200949" x="5237163" y="4357688"/>
          <p14:tracePt t="200966" x="5229225" y="4357688"/>
          <p14:tracePt t="200983" x="5214938" y="4351338"/>
          <p14:tracePt t="200999" x="5194300" y="4343400"/>
          <p14:tracePt t="201016" x="5186363" y="4329113"/>
          <p14:tracePt t="201032" x="5180013" y="4322763"/>
          <p14:tracePt t="201050" x="5172075" y="4308475"/>
          <p14:tracePt t="201065" x="5165725" y="4300538"/>
          <p14:tracePt t="201158" x="5165725" y="4279900"/>
          <p14:tracePt t="201174" x="5165725" y="4271963"/>
          <p14:tracePt t="201183" x="5165725" y="4265613"/>
          <p14:tracePt t="201198" x="5165725" y="4237038"/>
          <p14:tracePt t="201199" x="5165725" y="4229100"/>
          <p14:tracePt t="201216" x="5165725" y="4214813"/>
          <p14:tracePt t="201233" x="5165725" y="4200525"/>
          <p14:tracePt t="201249" x="5186363" y="4179888"/>
          <p14:tracePt t="201266" x="5214938" y="4151313"/>
          <p14:tracePt t="201283" x="5251450" y="4143375"/>
          <p14:tracePt t="201299" x="5300663" y="4143375"/>
          <p14:tracePt t="201316" x="5337175" y="4143375"/>
          <p14:tracePt t="201332" x="5365750" y="4143375"/>
          <p14:tracePt t="201349" x="5372100" y="4143375"/>
          <p14:tracePt t="201390" x="5380038" y="4143375"/>
          <p14:tracePt t="201406" x="5394325" y="4143375"/>
          <p14:tracePt t="201422" x="5408613" y="4165600"/>
          <p14:tracePt t="201423" x="5408613" y="4171950"/>
          <p14:tracePt t="201432" x="5408613" y="4200525"/>
          <p14:tracePt t="201454" x="5394325" y="4237038"/>
          <p14:tracePt t="201465" x="5394325" y="4243388"/>
          <p14:tracePt t="201482" x="5386388" y="4265613"/>
          <p14:tracePt t="201499" x="5372100" y="4279900"/>
          <p14:tracePt t="201515" x="5329238" y="4286250"/>
          <p14:tracePt t="201532" x="5265738" y="4286250"/>
          <p14:tracePt t="201549" x="5229225" y="4286250"/>
          <p14:tracePt t="201565" x="5186363" y="4286250"/>
          <p14:tracePt t="201583" x="5180013" y="4286250"/>
          <p14:tracePt t="201630" x="5165725" y="4286250"/>
          <p14:tracePt t="201646" x="5157788" y="4286250"/>
          <p14:tracePt t="201654" x="5157788" y="4279900"/>
          <p14:tracePt t="201662" x="5157788" y="4271963"/>
          <p14:tracePt t="201682" x="5157788" y="4251325"/>
          <p14:tracePt t="201682" x="5157788" y="4243388"/>
          <p14:tracePt t="201698" x="5157788" y="4229100"/>
          <p14:tracePt t="202630" x="5157788" y="4214813"/>
          <p14:tracePt t="202639" x="5157788" y="4186238"/>
          <p14:tracePt t="202645" x="5157788" y="4157663"/>
          <p14:tracePt t="202663" x="5157788" y="4114800"/>
          <p14:tracePt t="202663" x="5157788" y="4057650"/>
          <p14:tracePt t="202680" x="5157788" y="4000500"/>
          <p14:tracePt t="202696" x="5157788" y="3937000"/>
          <p14:tracePt t="202714" x="5157788" y="3894138"/>
          <p14:tracePt t="202731" x="5157788" y="3836988"/>
          <p14:tracePt t="202746" x="5151438" y="3794125"/>
          <p14:tracePt t="202763" x="5151438" y="3751263"/>
          <p14:tracePt t="202779" x="5151438" y="3708400"/>
          <p14:tracePt t="202796" x="5151438" y="3651250"/>
          <p14:tracePt t="202813" x="5151438" y="3579813"/>
          <p14:tracePt t="202831" x="5151438" y="3557588"/>
          <p14:tracePt t="202846" x="5151438" y="3522663"/>
          <p14:tracePt t="202863" x="5151438" y="3500438"/>
          <p14:tracePt t="202880" x="5151438" y="3479800"/>
          <p14:tracePt t="202897" x="5151438" y="3457575"/>
          <p14:tracePt t="202914" x="5151438" y="3451225"/>
          <p14:tracePt t="202959" x="5151438" y="3443288"/>
          <p14:tracePt t="202975" x="5151438" y="3422650"/>
          <p14:tracePt t="202980" x="5151438" y="3414713"/>
          <p14:tracePt t="203015" x="5151438" y="3408363"/>
          <p14:tracePt t="203023" x="5151438" y="3400425"/>
          <p14:tracePt t="203039" x="5151438" y="3386138"/>
          <p14:tracePt t="203071" x="5151438" y="3379788"/>
          <p14:tracePt t="203087" x="5151438" y="3371850"/>
          <p14:tracePt t="203598" x="5151438" y="3365500"/>
          <p14:tracePt t="203611" x="5151438" y="3351213"/>
          <p14:tracePt t="203735" x="5151438" y="3343275"/>
          <p14:tracePt t="203791" x="5151438" y="3336925"/>
          <p14:tracePt t="204582" x="5151438" y="3328988"/>
          <p14:tracePt t="204590" x="5157788" y="3322638"/>
          <p14:tracePt t="204822" x="5165725" y="3322638"/>
          <p14:tracePt t="204830" x="5200650" y="3365500"/>
          <p14:tracePt t="204846" x="5200650" y="3394075"/>
          <p14:tracePt t="204854" x="5208588" y="3414713"/>
          <p14:tracePt t="204860" x="5208588" y="3465513"/>
          <p14:tracePt t="204877" x="5237163" y="3514725"/>
          <p14:tracePt t="204893" x="5265738" y="3565525"/>
          <p14:tracePt t="204911" x="5286375" y="3600450"/>
          <p14:tracePt t="204927" x="5329238" y="3665538"/>
          <p14:tracePt t="204944" x="5343525" y="3722688"/>
          <p14:tracePt t="204960" x="5380038" y="3779838"/>
          <p14:tracePt t="204976" x="5400675" y="3822700"/>
          <p14:tracePt t="204994" x="5414963" y="3836988"/>
          <p14:tracePt t="205010" x="5422900" y="3843338"/>
          <p14:tracePt t="205028" x="5437188" y="3851275"/>
          <p14:tracePt t="205044" x="5451475" y="3865563"/>
          <p14:tracePt t="205061" x="5472113" y="3886200"/>
          <p14:tracePt t="205077" x="5486400" y="3894138"/>
          <p14:tracePt t="205094" x="5514975" y="3900488"/>
          <p14:tracePt t="205110" x="5537200" y="3908425"/>
          <p14:tracePt t="205127" x="5543550" y="3908425"/>
          <p14:tracePt t="205143" x="5586413" y="3908425"/>
          <p14:tracePt t="205160" x="5665788" y="3929063"/>
          <p14:tracePt t="205177" x="5757863" y="3937000"/>
          <p14:tracePt t="205193" x="5851525" y="3951288"/>
          <p14:tracePt t="205211" x="5929313" y="3957638"/>
          <p14:tracePt t="205227" x="5972175" y="3957638"/>
          <p14:tracePt t="205243" x="6029325" y="3979863"/>
          <p14:tracePt t="205259" x="6072188" y="3986213"/>
          <p14:tracePt t="205276" x="6129338" y="4000500"/>
          <p14:tracePt t="205294" x="6165850" y="4008438"/>
          <p14:tracePt t="205310" x="6215063" y="4008438"/>
          <p14:tracePt t="205327" x="6257925" y="4008438"/>
          <p14:tracePt t="205343" x="6294438" y="4022725"/>
          <p14:tracePt t="205360" x="6315075" y="4022725"/>
          <p14:tracePt t="205422" x="6323013" y="4022725"/>
          <p14:tracePt t="205438" x="6337300" y="4029075"/>
          <p14:tracePt t="205454" x="6357938" y="4029075"/>
          <p14:tracePt t="205462" x="6400800" y="4029075"/>
          <p14:tracePt t="205480" x="6423025" y="4043363"/>
          <p14:tracePt t="205518" x="6437313" y="4043363"/>
          <p14:tracePt t="205598" x="6443663" y="4043363"/>
          <p14:tracePt t="205887" x="6451600" y="4057650"/>
          <p14:tracePt t="205894" x="6451600" y="4065588"/>
          <p14:tracePt t="206183" x="6451600" y="4071938"/>
          <p14:tracePt t="206191" x="6457950" y="4071938"/>
          <p14:tracePt t="206231" x="6480175" y="4071938"/>
          <p14:tracePt t="206239" x="6494463" y="4065588"/>
          <p14:tracePt t="206975" x="6472238" y="4071938"/>
          <p14:tracePt t="206984" x="6429375" y="4086225"/>
          <p14:tracePt t="206987" x="6408738" y="4094163"/>
          <p14:tracePt t="206991" x="6386513" y="4114800"/>
          <p14:tracePt t="207007" x="6329363" y="4129088"/>
          <p14:tracePt t="207024" x="6308725" y="4137025"/>
          <p14:tracePt t="207041" x="6300788" y="4137025"/>
          <p14:tracePt t="207057" x="6265863" y="4137025"/>
          <p14:tracePt t="207075" x="6243638" y="4165600"/>
          <p14:tracePt t="207091" x="6208713" y="4171950"/>
          <p14:tracePt t="207108" x="6165850" y="4194175"/>
          <p14:tracePt t="207124" x="6129338" y="4200525"/>
          <p14:tracePt t="207141" x="6080125" y="4222750"/>
          <p14:tracePt t="207157" x="6029325" y="4222750"/>
          <p14:tracePt t="207157" x="6000750" y="4229100"/>
          <p14:tracePt t="207175" x="5929313" y="4257675"/>
          <p14:tracePt t="207191" x="5837238" y="4279900"/>
          <p14:tracePt t="207207" x="5737225" y="4322763"/>
          <p14:tracePt t="207224" x="5665788" y="4329113"/>
          <p14:tracePt t="207240" x="5622925" y="4351338"/>
          <p14:tracePt t="207257" x="5586413" y="4357688"/>
          <p14:tracePt t="207318" x="5580063" y="4357688"/>
          <p14:tracePt t="207326" x="5557838" y="4357688"/>
          <p14:tracePt t="207334" x="5551488" y="4357688"/>
          <p14:tracePt t="207342" x="5543550" y="4357688"/>
          <p14:tracePt t="207350" x="5508625" y="4357688"/>
          <p14:tracePt t="207357" x="5486400" y="4357688"/>
          <p14:tracePt t="207374" x="5480050" y="4357688"/>
          <p14:tracePt t="207414" x="5472113" y="4357688"/>
          <p14:tracePt t="207446" x="5465763" y="4357688"/>
          <p14:tracePt t="207518" x="5457825" y="4357688"/>
          <p14:tracePt t="207534" x="5465763" y="4351338"/>
          <p14:tracePt t="207542" x="5472113" y="4351338"/>
          <p14:tracePt t="207556" x="5486400" y="4343400"/>
          <p14:tracePt t="207556" x="5529263" y="4337050"/>
          <p14:tracePt t="207573" x="5600700" y="4314825"/>
          <p14:tracePt t="207573" x="5614988" y="4308475"/>
          <p14:tracePt t="207590" x="5665788" y="4294188"/>
          <p14:tracePt t="207606" x="5708650" y="4286250"/>
          <p14:tracePt t="207623" x="5765800" y="4271963"/>
          <p14:tracePt t="207639" x="5808663" y="4271963"/>
          <p14:tracePt t="207656" x="5857875" y="4257675"/>
          <p14:tracePt t="207673" x="5894388" y="4251325"/>
          <p14:tracePt t="207689" x="5929313" y="4243388"/>
          <p14:tracePt t="207706" x="5972175" y="4222750"/>
          <p14:tracePt t="207723" x="6029325" y="4208463"/>
          <p14:tracePt t="207740" x="6086475" y="4194175"/>
          <p14:tracePt t="207756" x="6100763" y="4194175"/>
          <p14:tracePt t="207773" x="6115050" y="4186238"/>
          <p14:tracePt t="207789" x="6137275" y="4179888"/>
          <p14:tracePt t="207806" x="6143625" y="4171950"/>
          <p14:tracePt t="207855" x="6151563" y="4171950"/>
          <p14:tracePt t="207863" x="6180138" y="4165600"/>
          <p14:tracePt t="207894" x="6186488" y="4165600"/>
          <p14:tracePt t="207903" x="6194425" y="4165600"/>
          <p14:tracePt t="207918" x="6208713" y="4165600"/>
          <p14:tracePt t="207950" x="6215063" y="4157663"/>
          <p14:tracePt t="208015" x="6223000" y="4157663"/>
          <p14:tracePt t="208070" x="6229350" y="4157663"/>
          <p14:tracePt t="209630" x="6243638" y="4157663"/>
          <p14:tracePt t="209695" x="6251575" y="4157663"/>
          <p14:tracePt t="209727" x="6257925" y="4157663"/>
          <p14:tracePt t="210182" x="6265863" y="4151313"/>
          <p14:tracePt t="210190" x="6265863" y="4129088"/>
          <p14:tracePt t="210198" x="6265863" y="4100513"/>
          <p14:tracePt t="210206" x="6265863" y="4037013"/>
          <p14:tracePt t="210219" x="6300788" y="3937000"/>
          <p14:tracePt t="210236" x="6308725" y="3879850"/>
          <p14:tracePt t="210252" x="6323013" y="3814763"/>
          <p14:tracePt t="210269" x="6329363" y="3714750"/>
          <p14:tracePt t="210286" x="6351588" y="3665538"/>
          <p14:tracePt t="210302" x="6351588" y="3614738"/>
          <p14:tracePt t="210320" x="6351588" y="3586163"/>
          <p14:tracePt t="210336" x="6351588" y="3565525"/>
          <p14:tracePt t="210353" x="6351588" y="3536950"/>
          <p14:tracePt t="210370" x="6351588" y="3529013"/>
          <p14:tracePt t="210386" x="6351588" y="3508375"/>
          <p14:tracePt t="210403" x="6351588" y="3494088"/>
          <p14:tracePt t="210420" x="6351588" y="3486150"/>
          <p14:tracePt t="210436" x="6351588" y="3465513"/>
          <p14:tracePt t="210453" x="6351588" y="3451225"/>
          <p14:tracePt t="210469" x="6351588" y="3422650"/>
          <p14:tracePt t="210486" x="6351588" y="3414713"/>
          <p14:tracePt t="210502" x="6351588" y="3408363"/>
          <p14:tracePt t="210519" x="6351588" y="3394075"/>
          <p14:tracePt t="210662" x="6357938" y="3386138"/>
          <p14:tracePt t="210670" x="6365875" y="3386138"/>
          <p14:tracePt t="210678" x="6372225" y="3394075"/>
          <p14:tracePt t="210686" x="6372225" y="3414713"/>
          <p14:tracePt t="210694" x="6408738" y="3465513"/>
          <p14:tracePt t="210703" x="6451600" y="3522663"/>
          <p14:tracePt t="210719" x="6500813" y="3594100"/>
          <p14:tracePt t="210735" x="6565900" y="3665538"/>
          <p14:tracePt t="210752" x="6665913" y="3722688"/>
          <p14:tracePt t="210768" x="6723063" y="3751263"/>
          <p14:tracePt t="210785" x="6772275" y="3800475"/>
          <p14:tracePt t="210801" x="6829425" y="3836988"/>
          <p14:tracePt t="210819" x="6886575" y="3886200"/>
          <p14:tracePt t="210835" x="6951663" y="3914775"/>
          <p14:tracePt t="210852" x="6986588" y="3943350"/>
          <p14:tracePt t="210868" x="7008813" y="3951288"/>
          <p14:tracePt t="210885" x="7023100" y="3965575"/>
          <p14:tracePt t="210901" x="7051675" y="4000500"/>
          <p14:tracePt t="210919" x="7086600" y="4022725"/>
          <p14:tracePt t="210935" x="7115175" y="4051300"/>
          <p14:tracePt t="210951" x="7123113" y="4051300"/>
          <p14:tracePt t="211022" x="7137400" y="4057650"/>
          <p14:tracePt t="211295" x="7143750" y="4057650"/>
          <p14:tracePt t="211303" x="7158038" y="4051300"/>
          <p14:tracePt t="211311" x="7172325" y="4008438"/>
          <p14:tracePt t="211318" x="7180263" y="3914775"/>
          <p14:tracePt t="211335" x="7180263" y="3851275"/>
          <p14:tracePt t="211352" x="7180263" y="3794125"/>
          <p14:tracePt t="211369" x="7180263" y="3714750"/>
          <p14:tracePt t="211385" x="7180263" y="3651250"/>
          <p14:tracePt t="211402" x="7180263" y="3594100"/>
          <p14:tracePt t="211418" x="7180263" y="3543300"/>
          <p14:tracePt t="211434" x="7180263" y="3471863"/>
          <p14:tracePt t="211451" x="7180263" y="3394075"/>
          <p14:tracePt t="211468" x="7180263" y="3328988"/>
          <p14:tracePt t="211485" x="7200900" y="3271838"/>
          <p14:tracePt t="211501" x="7200900" y="3243263"/>
          <p14:tracePt t="211518" x="7200900" y="3236913"/>
          <p14:tracePt t="211534" x="7208838" y="3208338"/>
          <p14:tracePt t="211615" x="7215188" y="3208338"/>
          <p14:tracePt t="211623" x="7229475" y="3208338"/>
          <p14:tracePt t="211624" x="7237413" y="3208338"/>
          <p14:tracePt t="211634" x="7265988" y="3251200"/>
          <p14:tracePt t="211651" x="7308850" y="3328988"/>
          <p14:tracePt t="211668" x="7337425" y="3400425"/>
          <p14:tracePt t="211684" x="7372350" y="3457575"/>
          <p14:tracePt t="211701" x="7443788" y="3508375"/>
          <p14:tracePt t="211717" x="7580313" y="3571875"/>
          <p14:tracePt t="211734" x="7643813" y="3586163"/>
          <p14:tracePt t="211751" x="7700963" y="3600450"/>
          <p14:tracePt t="211767" x="7758113" y="3600450"/>
          <p14:tracePt t="211784" x="7800975" y="3600450"/>
          <p14:tracePt t="211801" x="7866063" y="3600450"/>
          <p14:tracePt t="211818" x="7908925" y="3600450"/>
          <p14:tracePt t="211834" x="7966075" y="3600450"/>
          <p14:tracePt t="211851" x="7994650" y="3608388"/>
          <p14:tracePt t="211867" x="8008938" y="3608388"/>
          <p14:tracePt t="211885" x="8043863" y="3608388"/>
          <p14:tracePt t="211900" x="8058150" y="3614738"/>
          <p14:tracePt t="211917" x="8101013" y="3614738"/>
          <p14:tracePt t="211934" x="8129588" y="3614738"/>
          <p14:tracePt t="211950" x="8151813" y="3614738"/>
          <p14:tracePt t="211967" x="8166100" y="3614738"/>
          <p14:tracePt t="211983" x="8194675" y="3614738"/>
          <p14:tracePt t="212000" x="8208963" y="3614738"/>
          <p14:tracePt t="212017" x="8229600" y="3614738"/>
          <p14:tracePt t="212033" x="8258175" y="3608388"/>
          <p14:tracePt t="212050" x="8308975" y="3586163"/>
          <p14:tracePt t="212067" x="8351838" y="3551238"/>
          <p14:tracePt t="212083" x="8386763" y="3514725"/>
          <p14:tracePt t="212100" x="8437563" y="3457575"/>
          <p14:tracePt t="212117" x="8466138" y="3400425"/>
          <p14:tracePt t="212133" x="8480425" y="3357563"/>
          <p14:tracePt t="212247" x="8486775" y="3386138"/>
          <p14:tracePt t="212247" x="8529638" y="3557588"/>
          <p14:tracePt t="212255" x="8558213" y="3636963"/>
          <p14:tracePt t="212271" x="8601075" y="3743325"/>
          <p14:tracePt t="212279" x="8623300" y="3836988"/>
          <p14:tracePt t="212287" x="8672513" y="3979863"/>
          <p14:tracePt t="212301" x="8686800" y="4137025"/>
          <p14:tracePt t="212316" x="8658225" y="4222750"/>
          <p14:tracePt t="212333" x="8601075" y="4271963"/>
          <p14:tracePt t="212350" x="8501063" y="4308475"/>
          <p14:tracePt t="212368" x="8380413" y="4343400"/>
          <p14:tracePt t="212383" x="8151813" y="4343400"/>
          <p14:tracePt t="212400" x="7843838" y="4343400"/>
          <p14:tracePt t="212417" x="7558088" y="4343400"/>
          <p14:tracePt t="212433" x="7251700" y="4337050"/>
          <p14:tracePt t="212450" x="6937375" y="4279900"/>
          <p14:tracePt t="212466" x="6643688" y="4251325"/>
          <p14:tracePt t="212484" x="6451600" y="4214813"/>
          <p14:tracePt t="212500" x="6343650" y="4214813"/>
          <p14:tracePt t="212516" x="6300788" y="4214813"/>
          <p14:tracePt t="212533" x="6251575" y="4214813"/>
          <p14:tracePt t="212550" x="6180138" y="4229100"/>
          <p14:tracePt t="212568" x="6115050" y="4257675"/>
          <p14:tracePt t="212583" x="6015038" y="4308475"/>
          <p14:tracePt t="212600" x="5880100" y="4400550"/>
          <p14:tracePt t="212616" x="5815013" y="4437063"/>
          <p14:tracePt t="212633" x="5780088" y="4465638"/>
          <p14:tracePt t="212649" x="5751513" y="4486275"/>
          <p14:tracePt t="212666" x="5708650" y="4500563"/>
          <p14:tracePt t="212682" x="5657850" y="4514850"/>
          <p14:tracePt t="212700" x="5608638" y="4529138"/>
          <p14:tracePt t="212716" x="5580063" y="4529138"/>
          <p14:tracePt t="212790" x="5572125" y="4529138"/>
          <p14:tracePt t="212806" x="5565775" y="4529138"/>
          <p14:tracePt t="212810" x="5543550" y="4514850"/>
          <p14:tracePt t="212894" x="5551488" y="4529138"/>
          <p14:tracePt t="212902" x="5557838" y="4537075"/>
          <p14:tracePt t="212910" x="5572125" y="4551363"/>
          <p14:tracePt t="212917" x="5594350" y="4572000"/>
          <p14:tracePt t="212932" x="5622925" y="4579938"/>
          <p14:tracePt t="212948" x="5657850" y="4579938"/>
          <p14:tracePt t="212966" x="5757863" y="4579938"/>
          <p14:tracePt t="212982" x="5843588" y="4579938"/>
          <p14:tracePt t="212999" x="5915025" y="4579938"/>
          <p14:tracePt t="213015" x="6037263" y="4551363"/>
          <p14:tracePt t="213032" x="6129338" y="4551363"/>
          <p14:tracePt t="213049" x="6308725" y="4486275"/>
          <p14:tracePt t="213066" x="6437313" y="4479925"/>
          <p14:tracePt t="213082" x="6594475" y="4465638"/>
          <p14:tracePt t="213099" x="6743700" y="4422775"/>
          <p14:tracePt t="213116" x="6900863" y="4400550"/>
          <p14:tracePt t="213132" x="7043738" y="4386263"/>
          <p14:tracePt t="213149" x="7223125" y="4337050"/>
          <p14:tracePt t="213165" x="7443788" y="4286250"/>
          <p14:tracePt t="213183" x="7566025" y="4279900"/>
          <p14:tracePt t="213199" x="7686675" y="4265613"/>
          <p14:tracePt t="213216" x="7786688" y="4243388"/>
          <p14:tracePt t="213232" x="7851775" y="4222750"/>
          <p14:tracePt t="213249" x="7886700" y="4214813"/>
          <p14:tracePt t="213327" x="7872413" y="4214813"/>
          <p14:tracePt t="213335" x="7823200" y="4214813"/>
          <p14:tracePt t="213343" x="7766050" y="4214813"/>
          <p14:tracePt t="213351" x="7608888" y="4214813"/>
          <p14:tracePt t="213365" x="7437438" y="4214813"/>
          <p14:tracePt t="213383" x="7308850" y="4214813"/>
          <p14:tracePt t="213399" x="7137400" y="4214813"/>
          <p14:tracePt t="213415" x="6923088" y="4265613"/>
          <p14:tracePt t="213432" x="6743700" y="4314825"/>
          <p14:tracePt t="213449" x="6580188" y="4371975"/>
          <p14:tracePt t="213465" x="6494463" y="4408488"/>
          <p14:tracePt t="213482" x="6380163" y="4443413"/>
          <p14:tracePt t="213498" x="6315075" y="4451350"/>
          <p14:tracePt t="213515" x="6257925" y="4451350"/>
          <p14:tracePt t="213532" x="6200775" y="4457700"/>
          <p14:tracePt t="213549" x="6157913" y="4457700"/>
          <p14:tracePt t="213565" x="6086475" y="4457700"/>
          <p14:tracePt t="213582" x="6000750" y="4457700"/>
          <p14:tracePt t="213582" x="5965825" y="4457700"/>
          <p14:tracePt t="213599" x="5908675" y="4457700"/>
          <p14:tracePt t="213615" x="5837238" y="4457700"/>
          <p14:tracePt t="213632" x="5780088" y="4457700"/>
          <p14:tracePt t="213648" x="5722938" y="4457700"/>
          <p14:tracePt t="213665" x="5680075" y="4457700"/>
          <p14:tracePt t="213681" x="5643563" y="4437063"/>
          <p14:tracePt t="213698" x="5600700" y="4429125"/>
          <p14:tracePt t="213715" x="5551488" y="4429125"/>
          <p14:tracePt t="213731" x="5500688" y="4422775"/>
          <p14:tracePt t="213748" x="5472113" y="4422775"/>
          <p14:tracePt t="213764" x="5457825" y="4422775"/>
          <p14:tracePt t="213781" x="5437188" y="4422775"/>
          <p14:tracePt t="213798" x="5394325" y="4422775"/>
          <p14:tracePt t="213815" x="5386388" y="4422775"/>
          <p14:tracePt t="213831" x="5380038" y="4422775"/>
          <p14:tracePt t="213848" x="5372100" y="4437063"/>
          <p14:tracePt t="213865" x="5372100" y="4486275"/>
          <p14:tracePt t="213881" x="5372100" y="4551363"/>
          <p14:tracePt t="213898" x="5394325" y="4637088"/>
          <p14:tracePt t="213914" x="5414963" y="4679950"/>
          <p14:tracePt t="213931" x="5437188" y="4765675"/>
          <p14:tracePt t="213948" x="5451475" y="4808538"/>
          <p14:tracePt t="213965" x="5451475" y="4865688"/>
          <p14:tracePt t="213981" x="5451475" y="4894263"/>
          <p14:tracePt t="213998" x="5457825" y="4900613"/>
          <p14:tracePt t="214014" x="5457825" y="4908550"/>
          <p14:tracePt t="214126" x="5457825" y="4914900"/>
          <p14:tracePt t="214134" x="5443538" y="4908550"/>
          <p14:tracePt t="214142" x="5437188" y="4879975"/>
          <p14:tracePt t="214147" x="5414963" y="4800600"/>
          <p14:tracePt t="214164" x="5394325" y="4743450"/>
          <p14:tracePt t="214180" x="5386388" y="4686300"/>
          <p14:tracePt t="214197" x="5386388" y="4643438"/>
          <p14:tracePt t="214214" x="5386388" y="4522788"/>
          <p14:tracePt t="214231" x="5429250" y="4379913"/>
          <p14:tracePt t="214247" x="5465763" y="4243388"/>
          <p14:tracePt t="214264" x="5472113" y="4200525"/>
          <p14:tracePt t="214280" x="5480050" y="4157663"/>
          <p14:tracePt t="214297" x="5486400" y="4129088"/>
          <p14:tracePt t="214438" x="5480050" y="4137025"/>
          <p14:tracePt t="214443" x="5472113" y="4137025"/>
          <p14:tracePt t="214447" x="5400675" y="4165600"/>
          <p14:tracePt t="214463" x="5351463" y="4165600"/>
          <p14:tracePt t="214481" x="5294313" y="4165600"/>
          <p14:tracePt t="214496" x="5272088" y="4165600"/>
          <p14:tracePt t="214550" x="5257800" y="4165600"/>
          <p14:tracePt t="214558" x="5237163" y="4165600"/>
          <p14:tracePt t="214566" x="5222875" y="4157663"/>
          <p14:tracePt t="214574" x="5200650" y="4137025"/>
          <p14:tracePt t="214582" x="5194300" y="4094163"/>
          <p14:tracePt t="214597" x="5186363" y="4051300"/>
          <p14:tracePt t="214613" x="5186363" y="3971925"/>
          <p14:tracePt t="214630" x="5186363" y="3814763"/>
          <p14:tracePt t="214646" x="5186363" y="3671888"/>
          <p14:tracePt t="214663" x="5186363" y="3536950"/>
          <p14:tracePt t="214680" x="5186363" y="3443288"/>
          <p14:tracePt t="214696" x="5186363" y="3414713"/>
          <p14:tracePt t="214714" x="5186363" y="3408363"/>
          <p14:tracePt t="214730" x="5186363" y="3394075"/>
          <p14:tracePt t="214774" x="5186363" y="3371850"/>
          <p14:tracePt t="214782" x="5186363" y="3365500"/>
          <p14:tracePt t="214782" x="5186363" y="3357563"/>
          <p14:tracePt t="214796" x="5186363" y="3336925"/>
          <p14:tracePt t="214830" x="5186363" y="3328988"/>
          <p14:tracePt t="214830" x="5194300" y="3322638"/>
          <p14:tracePt t="214846" x="5237163" y="3314700"/>
          <p14:tracePt t="214863" x="5280025" y="3314700"/>
          <p14:tracePt t="214879" x="5308600" y="3314700"/>
          <p14:tracePt t="214896" x="5337175" y="3314700"/>
          <p14:tracePt t="214912" x="5357813" y="3314700"/>
          <p14:tracePt t="214929" x="5372100" y="3314700"/>
          <p14:tracePt t="214982" x="5386388" y="3314700"/>
          <p14:tracePt t="214990" x="5408613" y="3336925"/>
          <p14:tracePt t="214998" x="5414963" y="3357563"/>
          <p14:tracePt t="215012" x="5414963" y="3365500"/>
          <p14:tracePt t="215029" x="5437188" y="3394075"/>
          <p14:tracePt t="215046" x="5443538" y="3408363"/>
          <p14:tracePt t="215062" x="5451475" y="3436938"/>
          <p14:tracePt t="215079" x="5457825" y="3451225"/>
          <p14:tracePt t="215095" x="5480050" y="3486150"/>
          <p14:tracePt t="215112" x="5486400" y="3529013"/>
          <p14:tracePt t="215129" x="5494338" y="3551238"/>
          <p14:tracePt t="215145" x="5522913" y="3586163"/>
          <p14:tracePt t="215162" x="5522913" y="3600450"/>
          <p14:tracePt t="215178" x="5529263" y="3614738"/>
          <p14:tracePt t="215196" x="5537200" y="3643313"/>
          <p14:tracePt t="215212" x="5543550" y="3665538"/>
          <p14:tracePt t="215228" x="5565775" y="3694113"/>
          <p14:tracePt t="215278" x="5572125" y="3700463"/>
          <p14:tracePt t="215286" x="5572125" y="3708400"/>
          <p14:tracePt t="215295" x="5580063" y="3736975"/>
          <p14:tracePt t="215296" x="5580063" y="3751263"/>
          <p14:tracePt t="215311" x="5586413" y="3786188"/>
          <p14:tracePt t="215328" x="5586413" y="3814763"/>
          <p14:tracePt t="215345" x="5586413" y="3851275"/>
          <p14:tracePt t="215362" x="5600700" y="3871913"/>
          <p14:tracePt t="215379" x="5600700" y="3894138"/>
          <p14:tracePt t="215395" x="5600700" y="3929063"/>
          <p14:tracePt t="215412" x="5600700" y="3943350"/>
          <p14:tracePt t="215428" x="5600700" y="3951288"/>
          <p14:tracePt t="215806" x="5600700" y="3965575"/>
          <p14:tracePt t="215821" x="5600700" y="3986213"/>
          <p14:tracePt t="215838" x="5600700" y="4022725"/>
          <p14:tracePt t="215846" x="5594350" y="4029075"/>
          <p14:tracePt t="215861" x="5586413" y="4057650"/>
          <p14:tracePt t="215861" x="5557838" y="4114800"/>
          <p14:tracePt t="215878" x="5508625" y="4200525"/>
          <p14:tracePt t="215895" x="5500688" y="4237038"/>
          <p14:tracePt t="215911" x="5486400" y="4279900"/>
          <p14:tracePt t="215928" x="5451475" y="4329113"/>
          <p14:tracePt t="215944" x="5429250" y="4400550"/>
          <p14:tracePt t="215961" x="5414963" y="4443413"/>
          <p14:tracePt t="215978" x="5400675" y="4494213"/>
          <p14:tracePt t="215994" x="5400675" y="4522788"/>
          <p14:tracePt t="216012" x="5400675" y="4537075"/>
          <p14:tracePt t="216028" x="5400675" y="4565650"/>
          <p14:tracePt t="216045" x="5394325" y="4572000"/>
          <p14:tracePt t="216061" x="5380038" y="4614863"/>
          <p14:tracePt t="216061" x="5380038" y="4622800"/>
          <p14:tracePt t="216078" x="5372100" y="4651375"/>
          <p14:tracePt t="216094" x="5372100" y="4686300"/>
          <p14:tracePt t="216111" x="5372100" y="4700588"/>
          <p14:tracePt t="216127" x="5365750" y="4722813"/>
          <p14:tracePt t="216144" x="5365750" y="4757738"/>
          <p14:tracePt t="216160" x="5365750" y="4772025"/>
          <p14:tracePt t="216177" x="5357813" y="4800600"/>
          <p14:tracePt t="216194" x="5357813" y="4837113"/>
          <p14:tracePt t="216210" x="5357813" y="4851400"/>
          <p14:tracePt t="216227" x="5357813" y="4879975"/>
          <p14:tracePt t="216244" x="5357813" y="4900613"/>
          <p14:tracePt t="216261" x="5337175" y="4943475"/>
          <p14:tracePt t="216277" x="5337175" y="4965700"/>
          <p14:tracePt t="216294" x="5337175" y="4979988"/>
          <p14:tracePt t="216311" x="5337175" y="4994275"/>
          <p14:tracePt t="216358" x="5329238" y="5014913"/>
          <p14:tracePt t="216366" x="5329238" y="5022850"/>
          <p14:tracePt t="216372" x="5329238" y="5037138"/>
          <p14:tracePt t="216381" x="5314950" y="5051425"/>
          <p14:tracePt t="216393" x="5314950" y="5057775"/>
          <p14:tracePt t="216411" x="5286375" y="5094288"/>
          <p14:tracePt t="216470" x="5265738" y="5100638"/>
          <p14:tracePt t="216478" x="5251450" y="5108575"/>
          <p14:tracePt t="216494" x="5243513" y="5108575"/>
          <p14:tracePt t="216510" x="5237163" y="5108575"/>
          <p14:tracePt t="216511" x="5222875" y="5108575"/>
          <p14:tracePt t="216527" x="5200650" y="5108575"/>
          <p14:tracePt t="216544" x="5165725" y="5108575"/>
          <p14:tracePt t="216561" x="5129213" y="5108575"/>
          <p14:tracePt t="216577" x="5100638" y="5108575"/>
          <p14:tracePt t="216593" x="5094288" y="5108575"/>
          <p14:tracePt t="216638" x="5086350" y="5100638"/>
          <p14:tracePt t="216654" x="5080000" y="5094288"/>
          <p14:tracePt t="216666" x="5072063" y="5086350"/>
          <p14:tracePt t="216677" x="5043488" y="5051425"/>
          <p14:tracePt t="216693" x="5037138" y="5022850"/>
          <p14:tracePt t="216710" x="5037138" y="5008563"/>
          <p14:tracePt t="216727" x="5037138" y="5000625"/>
          <p14:tracePt t="216744" x="5037138" y="4986338"/>
          <p14:tracePt t="216759" x="5037138" y="4979988"/>
          <p14:tracePt t="216776" x="5037138" y="4943475"/>
          <p14:tracePt t="216793" x="5037138" y="4900613"/>
          <p14:tracePt t="216810" x="5051425" y="4857750"/>
          <p14:tracePt t="216827" x="5057775" y="4822825"/>
          <p14:tracePt t="216843" x="5057775" y="4808538"/>
          <p14:tracePt t="216860" x="5065713" y="4800600"/>
          <p14:tracePt t="216876" x="5072063" y="4794250"/>
          <p14:tracePt t="216893" x="5080000" y="4772025"/>
          <p14:tracePt t="216909" x="5108575" y="4757738"/>
          <p14:tracePt t="216958" x="5114925" y="4751388"/>
          <p14:tracePt t="217063" x="5129213" y="4729163"/>
          <p14:tracePt t="217111" x="5143500" y="4729163"/>
          <p14:tracePt t="217118" x="5165725" y="4722813"/>
          <p14:tracePt t="217135" x="5180013" y="4722813"/>
          <p14:tracePt t="217143" x="5186363" y="4722813"/>
          <p14:tracePt t="217151" x="5229225" y="4722813"/>
          <p14:tracePt t="217160" x="5280025" y="4722813"/>
          <p14:tracePt t="217176" x="5314950" y="4722813"/>
          <p14:tracePt t="217194" x="5337175" y="4722813"/>
          <p14:tracePt t="217210" x="5351463" y="4722813"/>
          <p14:tracePt t="217227" x="5372100" y="4722813"/>
          <p14:tracePt t="217243" x="5386388" y="4722813"/>
          <p14:tracePt t="217260" x="5394325" y="4722813"/>
          <p14:tracePt t="217302" x="5400675" y="4722813"/>
          <p14:tracePt t="217310" x="5422900" y="4737100"/>
          <p14:tracePt t="217326" x="5437188" y="4765675"/>
          <p14:tracePt t="217334" x="5465763" y="4800600"/>
          <p14:tracePt t="217343" x="5472113" y="4814888"/>
          <p14:tracePt t="217359" x="5480050" y="4851400"/>
          <p14:tracePt t="217376" x="5480050" y="4886325"/>
          <p14:tracePt t="217393" x="5480050" y="4929188"/>
          <p14:tracePt t="217410" x="5480050" y="4972050"/>
          <p14:tracePt t="217426" x="5480050" y="4994275"/>
          <p14:tracePt t="217614" x="5480050" y="5000625"/>
          <p14:tracePt t="218078" x="5472113" y="5000625"/>
          <p14:tracePt t="218143" x="5480050" y="4994275"/>
          <p14:tracePt t="218718" x="5494338" y="4986338"/>
          <p14:tracePt t="218726" x="5522913" y="4957763"/>
          <p14:tracePt t="218740" x="5537200" y="4937125"/>
          <p14:tracePt t="218742" x="5572125" y="4879975"/>
          <p14:tracePt t="218757" x="5608638" y="4837113"/>
          <p14:tracePt t="218774" x="5700713" y="4772025"/>
          <p14:tracePt t="218791" x="5757863" y="4737100"/>
          <p14:tracePt t="218807" x="5765800" y="4737100"/>
          <p14:tracePt t="218878" x="5786438" y="4729163"/>
          <p14:tracePt t="218886" x="5794375" y="4729163"/>
          <p14:tracePt t="218894" x="5800725" y="4722813"/>
          <p14:tracePt t="218900" x="5815013" y="4708525"/>
          <p14:tracePt t="218906" x="5851525" y="4686300"/>
          <p14:tracePt t="218923" x="5908675" y="4657725"/>
          <p14:tracePt t="218940" x="5951538" y="4643438"/>
          <p14:tracePt t="218956" x="6037263" y="4608513"/>
          <p14:tracePt t="218973" x="6143625" y="4557713"/>
          <p14:tracePt t="218990" x="6215063" y="4537075"/>
          <p14:tracePt t="219007" x="6286500" y="4500563"/>
          <p14:tracePt t="219023" x="6343650" y="4486275"/>
          <p14:tracePt t="219040" x="6457950" y="4437063"/>
          <p14:tracePt t="219057" x="6557963" y="4414838"/>
          <p14:tracePt t="219073" x="6672263" y="4357688"/>
          <p14:tracePt t="219090" x="6729413" y="4329113"/>
          <p14:tracePt t="219106" x="6786563" y="4300538"/>
          <p14:tracePt t="219123" x="6815138" y="4286250"/>
          <p14:tracePt t="219140" x="6829425" y="4279900"/>
          <p14:tracePt t="219286" x="6823075" y="4279900"/>
          <p14:tracePt t="219299" x="6794500" y="4279900"/>
          <p14:tracePt t="219302" x="6723063" y="4294188"/>
          <p14:tracePt t="219307" x="6643688" y="4294188"/>
          <p14:tracePt t="219323" x="6537325" y="4294188"/>
          <p14:tracePt t="219340" x="6351588" y="4294188"/>
          <p14:tracePt t="219356" x="6194425" y="4294188"/>
          <p14:tracePt t="219373" x="6000750" y="4294188"/>
          <p14:tracePt t="219373" x="5915025" y="4294188"/>
          <p14:tracePt t="219391" x="5729288" y="4294188"/>
          <p14:tracePt t="219407" x="5572125" y="4294188"/>
          <p14:tracePt t="219424" x="5494338" y="4294188"/>
          <p14:tracePt t="219440" x="5451475" y="4294188"/>
          <p14:tracePt t="219457" x="5422900" y="4294188"/>
          <p14:tracePt t="219503" x="5414963" y="4294188"/>
          <p14:tracePt t="219512" x="5394325" y="4294188"/>
          <p14:tracePt t="219518" x="5351463" y="4294188"/>
          <p14:tracePt t="219527" x="5337175" y="4294188"/>
          <p14:tracePt t="219540" x="5280025" y="4271963"/>
          <p14:tracePt t="219573" x="5257800" y="4257675"/>
          <p14:tracePt t="219573" x="5243513" y="4243388"/>
          <p14:tracePt t="219589" x="5237163" y="4214813"/>
          <p14:tracePt t="219606" x="5237163" y="4171950"/>
          <p14:tracePt t="219623" x="5237163" y="4157663"/>
          <p14:tracePt t="219640" x="5237163" y="4137025"/>
          <p14:tracePt t="219656" x="5237163" y="4086225"/>
          <p14:tracePt t="219673" x="5208588" y="4029075"/>
          <p14:tracePt t="219689" x="5200650" y="4000500"/>
          <p14:tracePt t="219706" x="5194300" y="3994150"/>
          <p14:tracePt t="219723" x="5186363" y="3986213"/>
          <p14:tracePt t="219739" x="5172075" y="3965575"/>
          <p14:tracePt t="219756" x="5108575" y="3908425"/>
          <p14:tracePt t="219772" x="5000625" y="3779838"/>
          <p14:tracePt t="219789" x="4894263" y="3700463"/>
          <p14:tracePt t="219806" x="4743450" y="3586163"/>
          <p14:tracePt t="219823" x="4708525" y="3571875"/>
          <p14:tracePt t="219839" x="4700588" y="3522663"/>
          <p14:tracePt t="219855" x="4700588" y="3479800"/>
          <p14:tracePt t="219872" x="4700588" y="3408363"/>
          <p14:tracePt t="219889" x="4700588" y="3314700"/>
          <p14:tracePt t="219906" x="4700588" y="3236913"/>
          <p14:tracePt t="219922" x="4700588" y="3165475"/>
          <p14:tracePt t="219939" x="4714875" y="3108325"/>
          <p14:tracePt t="219955" x="4722813" y="3079750"/>
          <p14:tracePt t="219972" x="4751388" y="3022600"/>
          <p14:tracePt t="219988" x="4786313" y="2971800"/>
          <p14:tracePt t="220005" x="4822825" y="2936875"/>
          <p14:tracePt t="220005" x="4829175" y="2928938"/>
          <p14:tracePt t="220022" x="4886325" y="2894013"/>
          <p14:tracePt t="220038" x="4943475" y="2871788"/>
          <p14:tracePt t="220055" x="4986338" y="2851150"/>
          <p14:tracePt t="220071" x="5037138" y="2843213"/>
          <p14:tracePt t="220088" x="5051425" y="2836863"/>
          <p14:tracePt t="220106" x="5086350" y="2836863"/>
          <p14:tracePt t="220122" x="5137150" y="2836863"/>
          <p14:tracePt t="220139" x="5208588" y="2857500"/>
          <p14:tracePt t="220155" x="5272088" y="2879725"/>
          <p14:tracePt t="220172" x="5322888" y="2908300"/>
          <p14:tracePt t="220188" x="5357813" y="2908300"/>
          <p14:tracePt t="220206" x="5372100" y="2914650"/>
          <p14:tracePt t="220262" x="5400675" y="2928938"/>
          <p14:tracePt t="220268" x="5422900" y="2951163"/>
          <p14:tracePt t="220272" x="5429250" y="2971800"/>
          <p14:tracePt t="220288" x="5443538" y="3022600"/>
          <p14:tracePt t="220306" x="5443538" y="3065463"/>
          <p14:tracePt t="220321" x="5457825" y="3128963"/>
          <p14:tracePt t="220338" x="5465763" y="3208338"/>
          <p14:tracePt t="220356" x="5465763" y="3251200"/>
          <p14:tracePt t="220371" x="5465763" y="3279775"/>
          <p14:tracePt t="220389" x="5465763" y="3322638"/>
          <p14:tracePt t="220405" x="5429250" y="3365500"/>
          <p14:tracePt t="220422" x="5222875" y="3379788"/>
          <p14:tracePt t="220439" x="5080000" y="3379788"/>
          <p14:tracePt t="220455" x="5037138" y="3379788"/>
          <p14:tracePt t="220846" x="5051425" y="3379788"/>
          <p14:tracePt t="220854" x="5080000" y="3379788"/>
          <p14:tracePt t="220858" x="5122863" y="3379788"/>
          <p14:tracePt t="220871" x="5180013" y="3386138"/>
          <p14:tracePt t="220887" x="5243513" y="3422650"/>
          <p14:tracePt t="220904" x="5365750" y="3479800"/>
          <p14:tracePt t="220920" x="5529263" y="3543300"/>
          <p14:tracePt t="220937" x="5680075" y="3608388"/>
          <p14:tracePt t="220954" x="5808663" y="3651250"/>
          <p14:tracePt t="220970" x="5980113" y="3729038"/>
          <p14:tracePt t="220987" x="6143625" y="3794125"/>
          <p14:tracePt t="221004" x="6265863" y="3857625"/>
          <p14:tracePt t="221021" x="6357938" y="3900488"/>
          <p14:tracePt t="221037" x="6394450" y="3929063"/>
          <p14:tracePt t="221055" x="6400800" y="3937000"/>
          <p14:tracePt t="221070" x="6437313" y="3971925"/>
          <p14:tracePt t="221087" x="6451600" y="3986213"/>
          <p14:tracePt t="221103" x="6457950" y="3994150"/>
          <p14:tracePt t="221120" x="6472238" y="4008438"/>
          <p14:tracePt t="221137" x="6472238" y="4043363"/>
          <p14:tracePt t="221153" x="6472238" y="4057650"/>
          <p14:tracePt t="221170" x="6465888" y="4079875"/>
          <p14:tracePt t="221287" x="6457950" y="4086225"/>
          <p14:tracePt t="221303" x="6451600" y="4086225"/>
          <p14:tracePt t="221307" x="6429375" y="4086225"/>
          <p14:tracePt t="221320" x="6415088" y="4086225"/>
          <p14:tracePt t="221320" x="6323013" y="4086225"/>
          <p14:tracePt t="221336" x="6200775" y="4086225"/>
          <p14:tracePt t="221354" x="6008688" y="4071938"/>
          <p14:tracePt t="221370" x="5915025" y="4071938"/>
          <p14:tracePt t="221711" x="5915025" y="4065588"/>
          <p14:tracePt t="221719" x="5937250" y="4065588"/>
          <p14:tracePt t="221727" x="5957888" y="4065588"/>
          <p14:tracePt t="221727" x="5986463" y="4065588"/>
          <p14:tracePt t="221742" x="6057900" y="4065588"/>
          <p14:tracePt t="221754" x="6165850" y="4065588"/>
          <p14:tracePt t="221770" x="6208713" y="4065588"/>
          <p14:tracePt t="221786" x="6243638" y="4065588"/>
          <p14:tracePt t="221803" x="6300788" y="4065588"/>
          <p14:tracePt t="221820" x="6337300" y="4065588"/>
          <p14:tracePt t="221837" x="6365875" y="4065588"/>
          <p14:tracePt t="221853" x="6380163" y="4065588"/>
          <p14:tracePt t="221894" x="6394450" y="4065588"/>
          <p14:tracePt t="221900" x="6400800" y="4071938"/>
          <p14:tracePt t="221903" x="6415088" y="4086225"/>
          <p14:tracePt t="221919" x="6423025" y="4094163"/>
          <p14:tracePt t="221966" x="6429375" y="4094163"/>
          <p14:tracePt t="221982" x="6437313" y="4094163"/>
          <p14:tracePt t="222054" x="6437313" y="4108450"/>
          <p14:tracePt t="222062" x="6429375" y="4114800"/>
          <p14:tracePt t="222110" x="6415088" y="4114800"/>
          <p14:tracePt t="222126" x="6394450" y="4122738"/>
          <p14:tracePt t="222158" x="6372225" y="4122738"/>
          <p14:tracePt t="222166" x="6351588" y="4122738"/>
          <p14:tracePt t="222174" x="6343650" y="4122738"/>
          <p14:tracePt t="222182" x="6329363" y="4122738"/>
          <p14:tracePt t="222190" x="6315075" y="4108450"/>
          <p14:tracePt t="222202" x="6308725" y="4043363"/>
          <p14:tracePt t="222218" x="6308725" y="3979863"/>
          <p14:tracePt t="222235" x="6308725" y="3929063"/>
          <p14:tracePt t="222252" x="6315075" y="3886200"/>
          <p14:tracePt t="222268" x="6357938" y="3865563"/>
          <p14:tracePt t="222268" x="6380163" y="3843338"/>
          <p14:tracePt t="222286" x="6423025" y="3822700"/>
          <p14:tracePt t="222301" x="6572250" y="3771900"/>
          <p14:tracePt t="222319" x="6680200" y="3757613"/>
          <p14:tracePt t="222335" x="6723063" y="3751263"/>
          <p14:tracePt t="222352" x="6765925" y="3751263"/>
          <p14:tracePt t="222368" x="6823075" y="3751263"/>
          <p14:tracePt t="222385" x="6900863" y="3751263"/>
          <p14:tracePt t="222402" x="7000875" y="3751263"/>
          <p14:tracePt t="222418" x="7143750" y="3736975"/>
          <p14:tracePt t="222435" x="7286625" y="3736975"/>
          <p14:tracePt t="222451" x="7415213" y="3714750"/>
          <p14:tracePt t="222469" x="7515225" y="3714750"/>
          <p14:tracePt t="222485" x="7651750" y="3679825"/>
          <p14:tracePt t="222485" x="7700963" y="3679825"/>
          <p14:tracePt t="222502" x="7829550" y="3657600"/>
          <p14:tracePt t="222518" x="7937500" y="3657600"/>
          <p14:tracePt t="222535" x="8108950" y="3657600"/>
          <p14:tracePt t="222552" x="8251825" y="3629025"/>
          <p14:tracePt t="222569" x="8408988" y="3629025"/>
          <p14:tracePt t="222584" x="8515350" y="3629025"/>
          <p14:tracePt t="222601" x="8609013" y="3629025"/>
          <p14:tracePt t="222618" x="8701088" y="3629025"/>
          <p14:tracePt t="222634" x="8837613" y="3629025"/>
          <p14:tracePt t="222652" x="8958263" y="3629025"/>
          <p14:tracePt t="222668" x="9123363" y="3594100"/>
          <p14:tracePt t="222685" x="9137650" y="3571875"/>
          <p14:tracePt t="222766" x="9137650" y="3586163"/>
          <p14:tracePt t="222774" x="9109075" y="3600450"/>
          <p14:tracePt t="222782" x="9086850" y="3614738"/>
          <p14:tracePt t="222782" x="9058275" y="3629025"/>
          <p14:tracePt t="222791" x="9037638" y="3629025"/>
          <p14:tracePt t="222801" x="8966200" y="3657600"/>
          <p14:tracePt t="222817" x="8909050" y="3665538"/>
          <p14:tracePt t="222834" x="8829675" y="3686175"/>
          <p14:tracePt t="222851" x="8715375" y="3722688"/>
          <p14:tracePt t="222868" x="8566150" y="3771900"/>
          <p14:tracePt t="222884" x="8408988" y="3794125"/>
          <p14:tracePt t="222884" x="8337550" y="3794125"/>
          <p14:tracePt t="222902" x="8280400" y="3808413"/>
          <p14:tracePt t="222917" x="8094663" y="3843338"/>
          <p14:tracePt t="222934" x="7994650" y="3865563"/>
          <p14:tracePt t="222951" x="7872413" y="3900488"/>
          <p14:tracePt t="222967" x="7780338" y="3908425"/>
          <p14:tracePt t="222984" x="7700963" y="3908425"/>
          <p14:tracePt t="223001" x="7566025" y="3922713"/>
          <p14:tracePt t="223018" x="7408863" y="3922713"/>
          <p14:tracePt t="223034" x="7237413" y="3922713"/>
          <p14:tracePt t="223052" x="7023100" y="3886200"/>
          <p14:tracePt t="223067" x="6880225" y="3851275"/>
          <p14:tracePt t="223084" x="6757988" y="3814763"/>
          <p14:tracePt t="223101" x="6700838" y="3794125"/>
          <p14:tracePt t="223117" x="6657975" y="3757613"/>
          <p14:tracePt t="223134" x="6594475" y="3686175"/>
          <p14:tracePt t="223150" x="6500813" y="3571875"/>
          <p14:tracePt t="223168" x="6386513" y="3465513"/>
          <p14:tracePt t="223184" x="6315075" y="3414713"/>
          <p14:tracePt t="223201" x="6257925" y="3365500"/>
          <p14:tracePt t="223217" x="6229350" y="3328988"/>
          <p14:tracePt t="223234" x="6208713" y="3279775"/>
          <p14:tracePt t="223250" x="6186488" y="3222625"/>
          <p14:tracePt t="223267" x="6186488" y="3194050"/>
          <p14:tracePt t="223284" x="6180138" y="3151188"/>
          <p14:tracePt t="223300" x="6180138" y="3128963"/>
          <p14:tracePt t="223317" x="6215063" y="3065463"/>
          <p14:tracePt t="223334" x="6294438" y="3008313"/>
          <p14:tracePt t="223350" x="6451600" y="2936875"/>
          <p14:tracePt t="223367" x="6615113" y="2871788"/>
          <p14:tracePt t="223384" x="6794500" y="2828925"/>
          <p14:tracePt t="223400" x="6937375" y="2822575"/>
          <p14:tracePt t="223417" x="7058025" y="2822575"/>
          <p14:tracePt t="223433" x="7158038" y="2822575"/>
          <p14:tracePt t="223450" x="7265988" y="2836863"/>
          <p14:tracePt t="223468" x="7429500" y="2886075"/>
          <p14:tracePt t="223484" x="7608888" y="2965450"/>
          <p14:tracePt t="223500" x="7780338" y="3043238"/>
          <p14:tracePt t="223516" x="7966075" y="3122613"/>
          <p14:tracePt t="223516" x="8008938" y="3165475"/>
          <p14:tracePt t="223534" x="8101013" y="3243263"/>
          <p14:tracePt t="223551" x="8151813" y="3294063"/>
          <p14:tracePt t="223567" x="8166100" y="3336925"/>
          <p14:tracePt t="223583" x="8180388" y="3394075"/>
          <p14:tracePt t="223600" x="8180388" y="3451225"/>
          <p14:tracePt t="223616" x="8186738" y="3514725"/>
          <p14:tracePt t="223633" x="8194675" y="3586163"/>
          <p14:tracePt t="223650" x="8215313" y="3651250"/>
          <p14:tracePt t="223666" x="8215313" y="3694113"/>
          <p14:tracePt t="223683" x="8215313" y="3736975"/>
          <p14:tracePt t="223699" x="8215313" y="3786188"/>
          <p14:tracePt t="223716" x="8215313" y="3829050"/>
          <p14:tracePt t="223733" x="8215313" y="3886200"/>
          <p14:tracePt t="223750" x="8215313" y="3908425"/>
          <p14:tracePt t="223767" x="8215313" y="3929063"/>
          <p14:tracePt t="223784" x="8223250" y="3943350"/>
          <p14:tracePt t="223801" x="8237538" y="3957638"/>
          <p14:tracePt t="223817" x="8251825" y="3979863"/>
          <p14:tracePt t="223834" x="8258175" y="3986213"/>
          <p14:tracePt t="223879" x="8258175" y="4000500"/>
          <p14:tracePt t="223887" x="8266113" y="4008438"/>
          <p14:tracePt t="223894" x="8266113" y="4022725"/>
          <p14:tracePt t="223902" x="8266113" y="4057650"/>
          <p14:tracePt t="223917" x="8266113" y="4114800"/>
          <p14:tracePt t="223933" x="8280400" y="4165600"/>
          <p14:tracePt t="223933" x="8280400" y="4208463"/>
          <p14:tracePt t="223951" x="8301038" y="4251325"/>
          <p14:tracePt t="223967" x="8308975" y="4294188"/>
          <p14:tracePt t="223984" x="8315325" y="4329113"/>
          <p14:tracePt t="224000" x="8323263" y="4365625"/>
          <p14:tracePt t="224017" x="8343900" y="4386263"/>
          <p14:tracePt t="224033" x="8351838" y="4414838"/>
          <p14:tracePt t="224050" x="8366125" y="4457700"/>
          <p14:tracePt t="224067" x="8401050" y="4500563"/>
          <p14:tracePt t="224083" x="8451850" y="4551363"/>
          <p14:tracePt t="224100" x="8466138" y="4565650"/>
          <p14:tracePt t="224116" x="8494713" y="4594225"/>
          <p14:tracePt t="224133" x="8523288" y="4600575"/>
          <p14:tracePt t="224149" x="8543925" y="4608513"/>
          <p14:tracePt t="224190" x="8572500" y="4629150"/>
          <p14:tracePt t="224198" x="8615363" y="4651375"/>
          <p14:tracePt t="224206" x="8629650" y="4657725"/>
          <p14:tracePt t="224216" x="8666163" y="4665663"/>
          <p14:tracePt t="224233" x="8686800" y="4679950"/>
          <p14:tracePt t="224249" x="8709025" y="4686300"/>
          <p14:tracePt t="224294" x="8715375" y="4686300"/>
          <p14:tracePt t="224326" x="8723313" y="4694238"/>
          <p14:tracePt t="224334" x="8737600" y="4722813"/>
          <p14:tracePt t="224342" x="8743950" y="4729163"/>
          <p14:tracePt t="224349" x="8751888" y="4737100"/>
          <p14:tracePt t="224365" x="8751888" y="4765675"/>
          <p14:tracePt t="224382" x="8751888" y="4808538"/>
          <p14:tracePt t="224399" x="8751888" y="4865688"/>
          <p14:tracePt t="224415" x="8751888" y="4914900"/>
          <p14:tracePt t="224432" x="8751888" y="4972050"/>
          <p14:tracePt t="224449" x="8737600" y="5043488"/>
          <p14:tracePt t="224466" x="8701088" y="5100638"/>
          <p14:tracePt t="224482" x="8658225" y="5143500"/>
          <p14:tracePt t="224499" x="8623300" y="5194300"/>
          <p14:tracePt t="224515" x="8601075" y="5214938"/>
          <p14:tracePt t="224532" x="8543925" y="5257800"/>
          <p14:tracePt t="224550" x="8501063" y="5280025"/>
          <p14:tracePt t="224565" x="8380413" y="5357813"/>
          <p14:tracePt t="224583" x="8301038" y="5386388"/>
          <p14:tracePt t="224598" x="8229600" y="5422900"/>
          <p14:tracePt t="224616" x="8129588" y="5465763"/>
          <p14:tracePt t="224632" x="8051800" y="5494338"/>
          <p14:tracePt t="224649" x="7966075" y="5537200"/>
          <p14:tracePt t="224665" x="7894638" y="5565775"/>
          <p14:tracePt t="224682" x="7829550" y="5586413"/>
          <p14:tracePt t="224698" x="7772400" y="5594350"/>
          <p14:tracePt t="224715" x="7729538" y="5614988"/>
          <p14:tracePt t="224732" x="7715250" y="5622925"/>
          <p14:tracePt t="224749" x="7672388" y="5622925"/>
          <p14:tracePt t="224765" x="7615238" y="5629275"/>
          <p14:tracePt t="224782" x="7558088" y="5637213"/>
          <p14:tracePt t="224799" x="7529513" y="5657850"/>
          <p14:tracePt t="224815" x="7515225" y="5657850"/>
          <p14:tracePt t="224832" x="7480300" y="5665788"/>
          <p14:tracePt t="224848" x="7423150" y="5665788"/>
          <p14:tracePt t="224865" x="7358063" y="5665788"/>
          <p14:tracePt t="224882" x="7300913" y="5665788"/>
          <p14:tracePt t="224898" x="7286625" y="5665788"/>
          <p14:tracePt t="224916" x="7258050" y="5665788"/>
          <p14:tracePt t="224931" x="7215188" y="5665788"/>
          <p14:tracePt t="224949" x="7172325" y="5665788"/>
          <p14:tracePt t="224965" x="7115175" y="5665788"/>
          <p14:tracePt t="224981" x="7058025" y="5665788"/>
          <p14:tracePt t="224998" x="7015163" y="5665788"/>
          <p14:tracePt t="225015" x="6958013" y="5665788"/>
          <p14:tracePt t="225031" x="6915150" y="5665788"/>
          <p14:tracePt t="225048" x="6872288" y="5665788"/>
          <p14:tracePt t="225065" x="6823075" y="5665788"/>
          <p14:tracePt t="225081" x="6780213" y="5665788"/>
          <p14:tracePt t="225098" x="6737350" y="5665788"/>
          <p14:tracePt t="225115" x="6694488" y="5665788"/>
          <p14:tracePt t="225131" x="6680200" y="5665788"/>
          <p14:tracePt t="225148" x="6643688" y="5657850"/>
          <p14:tracePt t="225165" x="6600825" y="5643563"/>
          <p14:tracePt t="225181" x="6572250" y="5637213"/>
          <p14:tracePt t="225197" x="6523038" y="5622925"/>
          <p14:tracePt t="225215" x="6486525" y="5614988"/>
          <p14:tracePt t="225231" x="6465888" y="5586413"/>
          <p14:tracePt t="225248" x="6437313" y="5565775"/>
          <p14:tracePt t="225265" x="6415088" y="5537200"/>
          <p14:tracePt t="225282" x="6386513" y="5514975"/>
          <p14:tracePt t="225298" x="6365875" y="5486400"/>
          <p14:tracePt t="225315" x="6351588" y="5451475"/>
          <p14:tracePt t="225331" x="6343650" y="5408613"/>
          <p14:tracePt t="225348" x="6343650" y="5380038"/>
          <p14:tracePt t="225365" x="6343650" y="5351463"/>
          <p14:tracePt t="225381" x="6343650" y="5308600"/>
          <p14:tracePt t="225381" x="6343650" y="5286375"/>
          <p14:tracePt t="225399" x="6343650" y="5251450"/>
          <p14:tracePt t="225414" x="6343650" y="5208588"/>
          <p14:tracePt t="225432" x="6337300" y="5165725"/>
          <p14:tracePt t="225448" x="6337300" y="5122863"/>
          <p14:tracePt t="225465" x="6337300" y="5094288"/>
          <p14:tracePt t="225481" x="6337300" y="5057775"/>
          <p14:tracePt t="225498" x="6337300" y="5022850"/>
          <p14:tracePt t="225514" x="6380163" y="4972050"/>
          <p14:tracePt t="225531" x="6400800" y="4943475"/>
          <p14:tracePt t="225549" x="6451600" y="4908550"/>
          <p14:tracePt t="225564" x="6494463" y="4872038"/>
          <p14:tracePt t="225581" x="6572250" y="4829175"/>
          <p14:tracePt t="225598" x="6637338" y="4808538"/>
          <p14:tracePt t="225598" x="6665913" y="4786313"/>
          <p14:tracePt t="225615" x="6757988" y="4757738"/>
          <p14:tracePt t="225631" x="6823075" y="4729163"/>
          <p14:tracePt t="225648" x="6886575" y="4714875"/>
          <p14:tracePt t="225664" x="6908800" y="4714875"/>
          <p14:tracePt t="225681" x="6972300" y="4708525"/>
          <p14:tracePt t="225697" x="7015163" y="4708525"/>
          <p14:tracePt t="225715" x="7086600" y="4708525"/>
          <p14:tracePt t="225731" x="7208838" y="4708525"/>
          <p14:tracePt t="225747" x="7380288" y="4708525"/>
          <p14:tracePt t="225764" x="7572375" y="4686300"/>
          <p14:tracePt t="225780" x="7686675" y="4657725"/>
          <p14:tracePt t="225797" x="7751763" y="4657725"/>
          <p14:tracePt t="225814" x="7780338" y="4657725"/>
          <p14:tracePt t="225831" x="7815263" y="4657725"/>
          <p14:tracePt t="225847" x="7837488" y="4657725"/>
          <p14:tracePt t="225864" x="7886700" y="4657725"/>
          <p14:tracePt t="225881" x="7994650" y="4657725"/>
          <p14:tracePt t="225897" x="8172450" y="4622800"/>
          <p14:tracePt t="225914" x="8315325" y="4608513"/>
          <p14:tracePt t="225930" x="8423275" y="4600575"/>
          <p14:tracePt t="225947" x="8515350" y="4586288"/>
          <p14:tracePt t="225963" x="8558213" y="4579938"/>
          <p14:tracePt t="225980" x="8572500" y="4572000"/>
          <p14:tracePt t="225997" x="8594725" y="4572000"/>
          <p14:tracePt t="226013" x="8601075" y="4572000"/>
          <p14:tracePt t="226030" x="8609013" y="4572000"/>
          <p14:tracePt t="226086" x="8615363" y="4572000"/>
          <p14:tracePt t="226102" x="8623300" y="4579938"/>
          <p14:tracePt t="226118" x="8623300" y="4594225"/>
          <p14:tracePt t="226126" x="8623300" y="4600575"/>
          <p14:tracePt t="226130" x="8623300" y="4622800"/>
          <p14:tracePt t="226146" x="8594725" y="4657725"/>
          <p14:tracePt t="226163" x="8543925" y="4686300"/>
          <p14:tracePt t="226180" x="8501063" y="4714875"/>
          <p14:tracePt t="226196" x="8443913" y="4743450"/>
          <p14:tracePt t="226213" x="8408988" y="4751388"/>
          <p14:tracePt t="226230" x="8337550" y="4779963"/>
          <p14:tracePt t="226247" x="8294688" y="4786313"/>
          <p14:tracePt t="226263" x="8237538" y="4808538"/>
          <p14:tracePt t="226280" x="8166100" y="4829175"/>
          <p14:tracePt t="226296" x="8086725" y="4851400"/>
          <p14:tracePt t="226313" x="8015288" y="4879975"/>
          <p14:tracePt t="226330" x="7937500" y="4886325"/>
          <p14:tracePt t="226346" x="7872413" y="4900613"/>
          <p14:tracePt t="226363" x="7794625" y="4908550"/>
          <p14:tracePt t="226379" x="7737475" y="4908550"/>
          <p14:tracePt t="226396" x="7680325" y="4937125"/>
          <p14:tracePt t="226412" x="7615238" y="4943475"/>
          <p14:tracePt t="226429" x="7508875" y="4957763"/>
          <p14:tracePt t="226446" x="7466013" y="4957763"/>
          <p14:tracePt t="226463" x="7408863" y="4957763"/>
          <p14:tracePt t="226479" x="7351713" y="4979988"/>
          <p14:tracePt t="226496" x="7308850" y="4986338"/>
          <p14:tracePt t="226512" x="7229475" y="4986338"/>
          <p14:tracePt t="226529" x="7172325" y="4994275"/>
          <p14:tracePt t="226546" x="7108825" y="5000625"/>
          <p14:tracePt t="226562" x="7051675" y="5022850"/>
          <p14:tracePt t="226580" x="6994525" y="5022850"/>
          <p14:tracePt t="226595" x="6951663" y="5029200"/>
          <p14:tracePt t="226613" x="6915150" y="5043488"/>
          <p14:tracePt t="226629" x="6900863" y="5043488"/>
          <p14:tracePt t="226645" x="6880225" y="5051425"/>
          <p14:tracePt t="226662" x="6872288" y="5051425"/>
          <p14:tracePt t="226710" x="6865938" y="5057775"/>
          <p14:tracePt t="226723" x="6858000" y="5065713"/>
          <p14:tracePt t="226766" x="6843713" y="5065713"/>
          <p14:tracePt t="226798" x="6837363" y="5065713"/>
          <p14:tracePt t="226814" x="6829425" y="5065713"/>
          <p14:tracePt t="226830" x="6823075" y="5065713"/>
          <p14:tracePt t="226878" x="6800850" y="5065713"/>
          <p14:tracePt t="226926" x="6794500" y="5065713"/>
          <p14:tracePt t="226991" x="6786563" y="5065713"/>
          <p14:tracePt t="227974" x="6757988" y="5072063"/>
          <p14:tracePt t="228102" x="6751638" y="5080000"/>
          <p14:tracePt t="228158" x="6743700" y="5080000"/>
          <p14:tracePt t="228174" x="6723063" y="5080000"/>
          <p14:tracePt t="228222" x="6715125" y="5080000"/>
          <p14:tracePt t="228230" x="6708775" y="5080000"/>
          <p14:tracePt t="228238" x="6700838" y="5080000"/>
          <p14:tracePt t="228243" x="6686550" y="5080000"/>
          <p14:tracePt t="228260" x="6680200" y="5080000"/>
          <p14:tracePt t="228276" x="6672263" y="5080000"/>
          <p14:tracePt t="228311" x="6665913" y="5080000"/>
          <p14:tracePt t="228311" x="6643688" y="5080000"/>
          <p14:tracePt t="228327" x="6637338" y="5080000"/>
          <p14:tracePt t="228343" x="6629400" y="5080000"/>
          <p14:tracePt t="228361" x="6608763" y="5080000"/>
          <p14:tracePt t="228377" x="6600825" y="5080000"/>
          <p14:tracePt t="228394" x="6572250" y="5080000"/>
          <p14:tracePt t="228410" x="6557963" y="5080000"/>
          <p14:tracePt t="228427" x="6551613" y="5080000"/>
          <p14:tracePt t="228443" x="6537325" y="5080000"/>
          <p14:tracePt t="228460" x="6523038" y="5080000"/>
          <p14:tracePt t="228477" x="6494463" y="5080000"/>
          <p14:tracePt t="228493" x="6437313" y="5080000"/>
          <p14:tracePt t="228493" x="6408738" y="5080000"/>
          <p14:tracePt t="228511" x="6365875" y="5080000"/>
          <p14:tracePt t="228527" x="6351588" y="5080000"/>
          <p14:tracePt t="228544" x="6315075" y="5080000"/>
          <p14:tracePt t="228560" x="6265863" y="5080000"/>
          <p14:tracePt t="228577" x="6223000" y="5080000"/>
          <p14:tracePt t="228593" x="6180138" y="5080000"/>
          <p14:tracePt t="228610" x="6137275" y="5080000"/>
          <p14:tracePt t="228627" x="6108700" y="5080000"/>
          <p14:tracePt t="228643" x="6057900" y="5080000"/>
          <p14:tracePt t="228660" x="6029325" y="5080000"/>
          <p14:tracePt t="228676" x="5986463" y="5080000"/>
          <p14:tracePt t="228693" x="5929313" y="5080000"/>
          <p14:tracePt t="228710" x="5837238" y="5065713"/>
          <p14:tracePt t="228727" x="5780088" y="5057775"/>
          <p14:tracePt t="228743" x="5729288" y="5037138"/>
          <p14:tracePt t="228760" x="5629275" y="4986338"/>
          <p14:tracePt t="228776" x="5543550" y="4914900"/>
          <p14:tracePt t="228793" x="5422900" y="4829175"/>
          <p14:tracePt t="228810" x="5329238" y="4765675"/>
          <p14:tracePt t="228826" x="5257800" y="4714875"/>
          <p14:tracePt t="228843" x="5243513" y="4708525"/>
          <p14:tracePt t="228860" x="5222875" y="4686300"/>
          <p14:tracePt t="228876" x="5214938" y="4672013"/>
          <p14:tracePt t="228893" x="5200650" y="4657725"/>
          <p14:tracePt t="228909" x="5200650" y="4651375"/>
          <p14:tracePt t="228909" x="5194300" y="4637088"/>
          <p14:tracePt t="228927" x="5186363" y="4600575"/>
          <p14:tracePt t="228943" x="5186363" y="4551363"/>
          <p14:tracePt t="228959" x="5165725" y="4465638"/>
          <p14:tracePt t="228976" x="5137150" y="4343400"/>
          <p14:tracePt t="228993" x="5094288" y="4222750"/>
          <p14:tracePt t="229009" x="5072063" y="4129088"/>
          <p14:tracePt t="229026" x="5051425" y="4014788"/>
          <p14:tracePt t="229043" x="5037138" y="3951288"/>
          <p14:tracePt t="229059" x="5037138" y="3871913"/>
          <p14:tracePt t="229076" x="5037138" y="3814763"/>
          <p14:tracePt t="229093" x="5037138" y="3714750"/>
          <p14:tracePt t="229109" x="5043488" y="3600450"/>
          <p14:tracePt t="229126" x="5043488" y="3471863"/>
          <p14:tracePt t="229143" x="5043488" y="3429000"/>
          <p14:tracePt t="229159" x="5051425" y="3414713"/>
          <p14:tracePt t="229176" x="5051425" y="3371850"/>
          <p14:tracePt t="229192" x="5065713" y="3328988"/>
          <p14:tracePt t="229209" x="5086350" y="3286125"/>
          <p14:tracePt t="229225" x="5114925" y="3251200"/>
          <p14:tracePt t="229242" x="5186363" y="3179763"/>
          <p14:tracePt t="229259" x="5300663" y="3114675"/>
          <p14:tracePt t="229275" x="5414963" y="3065463"/>
          <p14:tracePt t="229293" x="5565775" y="3022600"/>
          <p14:tracePt t="229309" x="5637213" y="2986088"/>
          <p14:tracePt t="229325" x="5708650" y="2943225"/>
          <p14:tracePt t="229342" x="5751513" y="2922588"/>
          <p14:tracePt t="229359" x="5822950" y="2900363"/>
          <p14:tracePt t="229375" x="5880100" y="2857500"/>
          <p14:tracePt t="229392" x="5951538" y="2851150"/>
          <p14:tracePt t="229409" x="6015038" y="2843213"/>
          <p14:tracePt t="229425" x="6080125" y="2843213"/>
          <p14:tracePt t="229442" x="6165850" y="2822575"/>
          <p14:tracePt t="229459" x="6243638" y="2800350"/>
          <p14:tracePt t="229476" x="6308725" y="2800350"/>
          <p14:tracePt t="229492" x="6372225" y="2794000"/>
          <p14:tracePt t="229508" x="6465888" y="2771775"/>
          <p14:tracePt t="229525" x="6557963" y="2757488"/>
          <p14:tracePt t="229542" x="6629400" y="2751138"/>
          <p14:tracePt t="229560" x="6665913" y="2751138"/>
          <p14:tracePt t="229575" x="6708775" y="2751138"/>
          <p14:tracePt t="229592" x="6751638" y="2751138"/>
          <p14:tracePt t="229609" x="6808788" y="2751138"/>
          <p14:tracePt t="229625" x="6872288" y="2751138"/>
          <p14:tracePt t="229641" x="6951663" y="2751138"/>
          <p14:tracePt t="229659" x="7015163" y="2751138"/>
          <p14:tracePt t="229675" x="7072313" y="2751138"/>
          <p14:tracePt t="229692" x="7115175" y="2751138"/>
          <p14:tracePt t="229708" x="7158038" y="2751138"/>
          <p14:tracePt t="229725" x="7215188" y="2751138"/>
          <p14:tracePt t="229725" x="7272338" y="2765425"/>
          <p14:tracePt t="229742" x="7308850" y="2765425"/>
          <p14:tracePt t="229758" x="7415213" y="2771775"/>
          <p14:tracePt t="229775" x="7494588" y="2786063"/>
          <p14:tracePt t="229791" x="7537450" y="2786063"/>
          <p14:tracePt t="229808" x="7600950" y="2786063"/>
          <p14:tracePt t="229824" x="7680325" y="2786063"/>
          <p14:tracePt t="229841" x="7743825" y="2786063"/>
          <p14:tracePt t="229858" x="7800975" y="2786063"/>
          <p14:tracePt t="229874" x="7872413" y="2786063"/>
          <p14:tracePt t="229891" x="7929563" y="2786063"/>
          <p14:tracePt t="229907" x="7994650" y="2786063"/>
          <p14:tracePt t="229924" x="8066088" y="2786063"/>
          <p14:tracePt t="229941" x="8108950" y="2786063"/>
          <p14:tracePt t="229941" x="8115300" y="2786063"/>
          <p14:tracePt t="229958" x="8151813" y="2786063"/>
          <p14:tracePt t="229974" x="8201025" y="2786063"/>
          <p14:tracePt t="229991" x="8251825" y="2786063"/>
          <p14:tracePt t="230007" x="8294688" y="2786063"/>
          <p14:tracePt t="230024" x="8343900" y="2786063"/>
          <p14:tracePt t="230042" x="8372475" y="2786063"/>
          <p14:tracePt t="230057" x="8429625" y="2786063"/>
          <p14:tracePt t="230074" x="8472488" y="2786063"/>
          <p14:tracePt t="230091" x="8494713" y="2786063"/>
          <p14:tracePt t="230108" x="8509000" y="2786063"/>
          <p14:tracePt t="230124" x="8537575" y="2794000"/>
          <p14:tracePt t="230141" x="8543925" y="2794000"/>
          <p14:tracePt t="230157" x="8586788" y="2808288"/>
          <p14:tracePt t="230174" x="8594725" y="2808288"/>
          <p14:tracePt t="230190" x="8623300" y="2828925"/>
          <p14:tracePt t="230207" x="8658225" y="2836863"/>
          <p14:tracePt t="230224" x="8672513" y="2851150"/>
          <p14:tracePt t="230262" x="8680450" y="2857500"/>
          <p14:tracePt t="230270" x="8701088" y="2865438"/>
          <p14:tracePt t="230278" x="8709025" y="2894013"/>
          <p14:tracePt t="230290" x="8715375" y="2943225"/>
          <p14:tracePt t="230307" x="8715375" y="3000375"/>
          <p14:tracePt t="230324" x="8723313" y="3043238"/>
          <p14:tracePt t="230340" x="8743950" y="3128963"/>
          <p14:tracePt t="230357" x="8766175" y="3222625"/>
          <p14:tracePt t="230357" x="8772525" y="3251200"/>
          <p14:tracePt t="230374" x="8794750" y="3328988"/>
          <p14:tracePt t="230390" x="8809038" y="3400425"/>
          <p14:tracePt t="230407" x="8829675" y="3479800"/>
          <p14:tracePt t="230423" x="8858250" y="3571875"/>
          <p14:tracePt t="230440" x="8880475" y="3657600"/>
          <p14:tracePt t="230456" x="8909050" y="3751263"/>
          <p14:tracePt t="230473" x="8923338" y="3800475"/>
          <p14:tracePt t="230489" x="8929688" y="3851275"/>
          <p14:tracePt t="230507" x="8929688" y="3908425"/>
          <p14:tracePt t="230523" x="8929688" y="3965575"/>
          <p14:tracePt t="230540" x="8929688" y="4008438"/>
          <p14:tracePt t="230540" x="8929688" y="4022725"/>
          <p14:tracePt t="230559" x="8929688" y="4065588"/>
          <p14:tracePt t="230574" x="8958263" y="4151313"/>
          <p14:tracePt t="230591" x="8966200" y="4171950"/>
          <p14:tracePt t="230607" x="8994775" y="4237038"/>
          <p14:tracePt t="230624" x="9015413" y="4294188"/>
          <p14:tracePt t="230640" x="9058275" y="4371975"/>
          <p14:tracePt t="230657" x="9094788" y="4443413"/>
          <p14:tracePt t="230674" x="9115425" y="4508500"/>
          <p14:tracePt t="230690" x="9137650" y="4565650"/>
          <p14:tracePt t="230707" x="9137650" y="4586288"/>
          <p14:tracePt t="230723" x="9137650" y="4622800"/>
          <p14:tracePt t="230741" x="9137650" y="4643438"/>
          <p14:tracePt t="230757" x="9137650" y="4686300"/>
          <p14:tracePt t="230773" x="9137650" y="4743450"/>
          <p14:tracePt t="230790" x="9137650" y="4772025"/>
          <p14:tracePt t="230807" x="9123363" y="4800600"/>
          <p14:tracePt t="230823" x="9094788" y="4837113"/>
          <p14:tracePt t="230840" x="9080500" y="4872038"/>
          <p14:tracePt t="230857" x="9037638" y="4929188"/>
          <p14:tracePt t="230873" x="9009063" y="4957763"/>
          <p14:tracePt t="230890" x="8994775" y="4972050"/>
          <p14:tracePt t="230906" x="8966200" y="4986338"/>
          <p14:tracePt t="231030" x="8958263" y="4986338"/>
          <p14:tracePt t="231038" x="8929688" y="4986338"/>
          <p14:tracePt t="231056" x="8872538" y="4994275"/>
          <p14:tracePt t="231062" x="8780463" y="5022850"/>
          <p14:tracePt t="231073" x="8666163" y="5051425"/>
          <p14:tracePt t="231089" x="8529638" y="5094288"/>
          <p14:tracePt t="231107" x="8394700" y="5108575"/>
          <p14:tracePt t="231122" x="8229600" y="5137150"/>
          <p14:tracePt t="231139" x="8072438" y="5157788"/>
          <p14:tracePt t="231156" x="7894638" y="5172075"/>
          <p14:tracePt t="231172" x="7737475" y="5208588"/>
          <p14:tracePt t="231189" x="7551738" y="5272088"/>
          <p14:tracePt t="231205" x="7315200" y="5337175"/>
          <p14:tracePt t="231222" x="7123113" y="5365750"/>
          <p14:tracePt t="231239" x="6972300" y="5414963"/>
          <p14:tracePt t="231256" x="6858000" y="5422900"/>
          <p14:tracePt t="231272" x="6765925" y="5443538"/>
          <p14:tracePt t="231290" x="6708775" y="5457825"/>
          <p14:tracePt t="231306" x="6600825" y="5465763"/>
          <p14:tracePt t="231322" x="6500813" y="5500688"/>
          <p14:tracePt t="231338" x="6408738" y="5508625"/>
          <p14:tracePt t="231355" x="6315075" y="5522913"/>
          <p14:tracePt t="231373" x="6251575" y="5529263"/>
          <p14:tracePt t="231389" x="6180138" y="5557838"/>
          <p14:tracePt t="231389" x="6151563" y="5557838"/>
          <p14:tracePt t="231407" x="6072188" y="5572125"/>
          <p14:tracePt t="231423" x="5994400" y="5580063"/>
          <p14:tracePt t="231440" x="5922963" y="5600700"/>
          <p14:tracePt t="231455" x="5872163" y="5608638"/>
          <p14:tracePt t="231473" x="5815013" y="5622925"/>
          <p14:tracePt t="231489" x="5757863" y="5622925"/>
          <p14:tracePt t="231506" x="5715000" y="5622925"/>
          <p14:tracePt t="231523" x="5672138" y="5622925"/>
          <p14:tracePt t="231539" x="5629275" y="5622925"/>
          <p14:tracePt t="231572" x="5594350" y="5622925"/>
          <p14:tracePt t="231572" x="5557838" y="5622925"/>
          <p14:tracePt t="231589" x="5551488" y="5622925"/>
          <p14:tracePt t="231606" x="5529263" y="5629275"/>
          <p14:tracePt t="231623" x="5522913" y="5629275"/>
          <p14:tracePt t="231670" x="5514975" y="5629275"/>
          <p14:tracePt t="231678" x="5500688" y="5629275"/>
          <p14:tracePt t="231686" x="5480050" y="5614988"/>
          <p14:tracePt t="231695" x="5472113" y="5600700"/>
          <p14:tracePt t="231705" x="5451475" y="5557838"/>
          <p14:tracePt t="231723" x="5429250" y="5522913"/>
          <p14:tracePt t="231739" x="5414963" y="5508625"/>
          <p14:tracePt t="231755" x="5400675" y="5472113"/>
          <p14:tracePt t="231772" x="5386388" y="5457825"/>
          <p14:tracePt t="231788" x="5357813" y="5437188"/>
          <p14:tracePt t="231805" x="5329238" y="5414963"/>
          <p14:tracePt t="231822" x="5286375" y="5380038"/>
          <p14:tracePt t="231838" x="5257800" y="5343525"/>
          <p14:tracePt t="231855" x="5251450" y="5329238"/>
          <p14:tracePt t="231871" x="5222875" y="5286375"/>
          <p14:tracePt t="231889" x="5200650" y="5243513"/>
          <p14:tracePt t="231905" x="5194300" y="5222875"/>
          <p14:tracePt t="231921" x="5180013" y="5200650"/>
          <p14:tracePt t="231938" x="5165725" y="5180013"/>
          <p14:tracePt t="231955" x="5157788" y="5129213"/>
          <p14:tracePt t="231971" x="5129213" y="5072063"/>
          <p14:tracePt t="231988" x="5114925" y="5022850"/>
          <p14:tracePt t="232005" x="5114925" y="4957763"/>
          <p14:tracePt t="232021" x="5108575" y="4851400"/>
          <p14:tracePt t="232038" x="5086350" y="4794250"/>
          <p14:tracePt t="232055" x="5080000" y="4700588"/>
          <p14:tracePt t="232071" x="5080000" y="4579938"/>
          <p14:tracePt t="232088" x="5080000" y="4408488"/>
          <p14:tracePt t="232104" x="5080000" y="4237038"/>
          <p14:tracePt t="232121" x="5051425" y="4043363"/>
          <p14:tracePt t="232137" x="5029200" y="3879850"/>
          <p14:tracePt t="232154" x="5029200" y="3743325"/>
          <p14:tracePt t="232171" x="5029200" y="3665538"/>
          <p14:tracePt t="232188" x="5029200" y="3629025"/>
          <p14:tracePt t="232204" x="5029200" y="3600450"/>
          <p14:tracePt t="232221" x="5029200" y="3594100"/>
          <p14:tracePt t="232237" x="5029200" y="3571875"/>
          <p14:tracePt t="232254" x="5029200" y="3557588"/>
          <p14:tracePt t="232270" x="5029200" y="3529013"/>
          <p14:tracePt t="232288" x="5037138" y="3486150"/>
          <p14:tracePt t="232305" x="5065713" y="3414713"/>
          <p14:tracePt t="232321" x="5094288" y="3379788"/>
          <p14:tracePt t="232338" x="5129213" y="3322638"/>
          <p14:tracePt t="232355" x="5180013" y="3271838"/>
          <p14:tracePt t="232372" x="5237163" y="3222625"/>
          <p14:tracePt t="232388" x="5308600" y="3165475"/>
          <p14:tracePt t="232405" x="5372100" y="3114675"/>
          <p14:tracePt t="232421" x="5414963" y="3086100"/>
          <p14:tracePt t="232421" x="5443538" y="3065463"/>
          <p14:tracePt t="232439" x="5500688" y="3036888"/>
          <p14:tracePt t="232454" x="5572125" y="3014663"/>
          <p14:tracePt t="232470" x="5608638" y="3008313"/>
          <p14:tracePt t="232487" x="5665788" y="2986088"/>
          <p14:tracePt t="232503" x="5743575" y="2971800"/>
          <p14:tracePt t="232520" x="5837238" y="2936875"/>
          <p14:tracePt t="232537" x="5986463" y="2900363"/>
          <p14:tracePt t="232554" x="6180138" y="2843213"/>
          <p14:tracePt t="232570" x="6315075" y="2800350"/>
          <p14:tracePt t="232587" x="6408738" y="2779713"/>
          <p14:tracePt t="232603" x="6457950" y="2757488"/>
          <p14:tracePt t="232621" x="6465888" y="2757488"/>
          <p14:tracePt t="232637" x="6494463" y="2757488"/>
          <p14:tracePt t="232637" x="6523038" y="2757488"/>
          <p14:tracePt t="232654" x="6572250" y="2757488"/>
          <p14:tracePt t="232671" x="6665913" y="2765425"/>
          <p14:tracePt t="232687" x="6808788" y="2786063"/>
          <p14:tracePt t="232704" x="6915150" y="2786063"/>
          <p14:tracePt t="232720" x="7008813" y="2808288"/>
          <p14:tracePt t="232737" x="7072313" y="2808288"/>
          <p14:tracePt t="232753" x="7180263" y="2822575"/>
          <p14:tracePt t="232771" x="7343775" y="2843213"/>
          <p14:tracePt t="232787" x="7466013" y="2857500"/>
          <p14:tracePt t="232804" x="7551738" y="2879725"/>
          <p14:tracePt t="232821" x="7615238" y="2894013"/>
          <p14:tracePt t="232837" x="7708900" y="2900363"/>
          <p14:tracePt t="232837" x="7780338" y="2900363"/>
          <p14:tracePt t="232854" x="7894638" y="2951163"/>
          <p14:tracePt t="232870" x="8023225" y="2957513"/>
          <p14:tracePt t="232887" x="8066088" y="2957513"/>
          <p14:tracePt t="232904" x="8086725" y="2957513"/>
          <p14:tracePt t="232921" x="8123238" y="2957513"/>
          <p14:tracePt t="232937" x="8166100" y="2957513"/>
          <p14:tracePt t="232953" x="8251825" y="2979738"/>
          <p14:tracePt t="232970" x="8280400" y="2979738"/>
          <p14:tracePt t="232987" x="8301038" y="2979738"/>
          <p14:tracePt t="233004" x="8315325" y="2979738"/>
          <p14:tracePt t="233020" x="8323263" y="2979738"/>
          <p14:tracePt t="233037" x="8366125" y="2986088"/>
          <p14:tracePt t="233054" x="8408988" y="3000375"/>
          <p14:tracePt t="233070" x="8429625" y="3008313"/>
          <p14:tracePt t="233087" x="8437563" y="3008313"/>
          <p14:tracePt t="233103" x="8466138" y="3008313"/>
          <p14:tracePt t="233120" x="8472488" y="3014663"/>
          <p14:tracePt t="233137" x="8480425" y="3028950"/>
          <p14:tracePt t="233153" x="8494713" y="3043238"/>
          <p14:tracePt t="233170" x="8494713" y="3057525"/>
          <p14:tracePt t="233187" x="8509000" y="3094038"/>
          <p14:tracePt t="233203" x="8523288" y="3143250"/>
          <p14:tracePt t="233220" x="8523288" y="3186113"/>
          <p14:tracePt t="233236" x="8523288" y="3228975"/>
          <p14:tracePt t="233254" x="8523288" y="3265488"/>
          <p14:tracePt t="233270" x="8523288" y="3314700"/>
          <p14:tracePt t="233286" x="8523288" y="3357563"/>
          <p14:tracePt t="233303" x="8529638" y="3386138"/>
          <p14:tracePt t="233319" x="8529638" y="3436938"/>
          <p14:tracePt t="233337" x="8537575" y="3451225"/>
          <p14:tracePt t="233353" x="8558213" y="3500438"/>
          <p14:tracePt t="233370" x="8572500" y="3536950"/>
          <p14:tracePt t="233386" x="8601075" y="3571875"/>
          <p14:tracePt t="233403" x="8615363" y="3608388"/>
          <p14:tracePt t="233419" x="8643938" y="3651250"/>
          <p14:tracePt t="233436" x="8666163" y="3686175"/>
          <p14:tracePt t="233453" x="8701088" y="3743325"/>
          <p14:tracePt t="233469" x="8737600" y="3822700"/>
          <p14:tracePt t="233486" x="8743950" y="3836988"/>
          <p14:tracePt t="233503" x="8751888" y="3857625"/>
          <p14:tracePt t="233520" x="8772525" y="3908425"/>
          <p14:tracePt t="233536" x="8801100" y="3965575"/>
          <p14:tracePt t="233554" x="8829675" y="4014788"/>
          <p14:tracePt t="233569" x="8843963" y="4037013"/>
          <p14:tracePt t="233586" x="8851900" y="4065588"/>
          <p14:tracePt t="233603" x="8858250" y="4086225"/>
          <p14:tracePt t="233619" x="8866188" y="4100513"/>
          <p14:tracePt t="233636" x="8866188" y="4129088"/>
          <p14:tracePt t="233652" x="8880475" y="4157663"/>
          <p14:tracePt t="233670" x="8880475" y="4208463"/>
          <p14:tracePt t="233685" x="8894763" y="4294188"/>
          <p14:tracePt t="233703" x="8894763" y="4329113"/>
          <p14:tracePt t="233719" x="8894763" y="4371975"/>
          <p14:tracePt t="233736" x="8894763" y="4414838"/>
          <p14:tracePt t="233752" x="8894763" y="4471988"/>
          <p14:tracePt t="233769" x="8894763" y="4514850"/>
          <p14:tracePt t="233785" x="8894763" y="4594225"/>
          <p14:tracePt t="233802" x="8894763" y="4637088"/>
          <p14:tracePt t="233819" x="8894763" y="4679950"/>
          <p14:tracePt t="233835" x="8872538" y="4714875"/>
          <p14:tracePt t="233852" x="8858250" y="4786313"/>
          <p14:tracePt t="233868" x="8829675" y="4837113"/>
          <p14:tracePt t="233885" x="8809038" y="4937125"/>
          <p14:tracePt t="233902" x="8780463" y="5014913"/>
          <p14:tracePt t="233919" x="8766175" y="5057775"/>
          <p14:tracePt t="233935" x="8737600" y="5122863"/>
          <p14:tracePt t="233951" x="8709025" y="5157788"/>
          <p14:tracePt t="233968" x="8666163" y="5200650"/>
          <p14:tracePt t="233985" x="8586788" y="5265738"/>
          <p14:tracePt t="234002" x="8515350" y="5308600"/>
          <p14:tracePt t="234018" x="8429625" y="5372100"/>
          <p14:tracePt t="234035" x="8343900" y="5429250"/>
          <p14:tracePt t="234052" x="8223250" y="5500688"/>
          <p14:tracePt t="234069" x="8043863" y="5580063"/>
          <p14:tracePt t="234085" x="7700963" y="5715000"/>
          <p14:tracePt t="234102" x="7466013" y="5829300"/>
          <p14:tracePt t="234118" x="7300913" y="5880100"/>
          <p14:tracePt t="234135" x="7137400" y="5943600"/>
          <p14:tracePt t="234152" x="7023100" y="5972175"/>
          <p14:tracePt t="234168" x="6915150" y="6008688"/>
          <p14:tracePt t="234185" x="6780213" y="6057900"/>
          <p14:tracePt t="234201" x="6637338" y="6094413"/>
          <p14:tracePt t="234218" x="6486525" y="6143625"/>
          <p14:tracePt t="234234" x="6365875" y="6200775"/>
          <p14:tracePt t="234251" x="6286500" y="6208713"/>
          <p14:tracePt t="234268" x="6208713" y="6243638"/>
          <p14:tracePt t="234284" x="6151563" y="6243638"/>
          <p14:tracePt t="234284" x="6108700" y="6251575"/>
          <p14:tracePt t="234302" x="6057900" y="6257925"/>
          <p14:tracePt t="234318" x="6022975" y="6257925"/>
          <p14:tracePt t="234335" x="5980113" y="6257925"/>
          <p14:tracePt t="234351" x="5922963" y="6257925"/>
          <p14:tracePt t="234368" x="5872163" y="6257925"/>
          <p14:tracePt t="234384" x="5800725" y="6257925"/>
          <p14:tracePt t="234401" x="5751513" y="6257925"/>
          <p14:tracePt t="234418" x="5743575" y="6257925"/>
          <p14:tracePt t="234454" x="5737225" y="6257925"/>
          <p14:tracePt t="234462" x="5715000" y="6257925"/>
          <p14:tracePt t="234470" x="5694363" y="6257925"/>
          <p14:tracePt t="234484" x="5651500" y="6229350"/>
          <p14:tracePt t="234501" x="5594350" y="6200775"/>
          <p14:tracePt t="234501" x="5551488" y="6186488"/>
          <p14:tracePt t="234518" x="5480050" y="6143625"/>
          <p14:tracePt t="234534" x="5408613" y="6100763"/>
          <p14:tracePt t="234552" x="5372100" y="6080125"/>
          <p14:tracePt t="234567" x="5314950" y="6029325"/>
          <p14:tracePt t="234584" x="5208588" y="5957888"/>
          <p14:tracePt t="234601" x="5108575" y="5872163"/>
          <p14:tracePt t="234617" x="5000625" y="5808663"/>
          <p14:tracePt t="234634" x="4908550" y="5729288"/>
          <p14:tracePt t="234650" x="4814888" y="5643563"/>
          <p14:tracePt t="234668" x="4751388" y="5557838"/>
          <p14:tracePt t="234684" x="4743450" y="5480050"/>
          <p14:tracePt t="234701" x="4743450" y="5151438"/>
          <p14:tracePt t="234718" x="4743450" y="4865688"/>
          <p14:tracePt t="234734" x="4757738" y="4600575"/>
          <p14:tracePt t="234751" x="4786313" y="4394200"/>
          <p14:tracePt t="234767" x="4837113" y="4229100"/>
          <p14:tracePt t="234784" x="4872038" y="4129088"/>
          <p14:tracePt t="234800" x="4879975" y="4051300"/>
          <p14:tracePt t="234817" x="4879975" y="3971925"/>
          <p14:tracePt t="234834" x="4908550" y="3900488"/>
          <p14:tracePt t="234851" x="4937125" y="3843338"/>
          <p14:tracePt t="234867" x="4994275" y="3757613"/>
          <p14:tracePt t="234883" x="5037138" y="3657600"/>
          <p14:tracePt t="234901" x="5108575" y="3551238"/>
          <p14:tracePt t="234918" x="5208588" y="3422650"/>
          <p14:tracePt t="234935" x="5229225" y="3386138"/>
          <p14:tracePt t="234951" x="5265738" y="3351213"/>
          <p14:tracePt t="234968" x="5329238" y="3314700"/>
          <p14:tracePt t="234984" x="5400675" y="3257550"/>
          <p14:tracePt t="235001" x="5500688" y="3228975"/>
          <p14:tracePt t="235017" x="5580063" y="3186113"/>
          <p14:tracePt t="235034" x="5637213" y="3165475"/>
          <p14:tracePt t="235050" x="5686425" y="3136900"/>
          <p14:tracePt t="235067" x="5743575" y="3108325"/>
          <p14:tracePt t="235084" x="5786438" y="3086100"/>
          <p14:tracePt t="235100" x="5829300" y="3071813"/>
          <p14:tracePt t="235117" x="5872163" y="3065463"/>
          <p14:tracePt t="235134" x="5972175" y="3036888"/>
          <p14:tracePt t="235151" x="6037263" y="3014663"/>
          <p14:tracePt t="235167" x="6108700" y="2994025"/>
          <p14:tracePt t="235184" x="6151563" y="2986088"/>
          <p14:tracePt t="235200" x="6157913" y="2986088"/>
          <p14:tracePt t="235217" x="6194425" y="2979738"/>
          <p14:tracePt t="235234" x="6257925" y="2979738"/>
          <p14:tracePt t="235250" x="6386513" y="2943225"/>
          <p14:tracePt t="235267" x="6580188" y="2871788"/>
          <p14:tracePt t="235283" x="6694488" y="2851150"/>
          <p14:tracePt t="235300" x="6823075" y="2843213"/>
          <p14:tracePt t="235317" x="6908800" y="2843213"/>
          <p14:tracePt t="235333" x="7023100" y="2843213"/>
          <p14:tracePt t="235350" x="7072313" y="2843213"/>
          <p14:tracePt t="235367" x="7086600" y="2843213"/>
          <p14:tracePt t="235383" x="7108825" y="2843213"/>
          <p14:tracePt t="235400" x="7123113" y="2843213"/>
          <p14:tracePt t="235417" x="7158038" y="2843213"/>
          <p14:tracePt t="235433" x="7200900" y="2843213"/>
          <p14:tracePt t="235450" x="7243763" y="2843213"/>
          <p14:tracePt t="235467" x="7286625" y="2843213"/>
          <p14:tracePt t="235484" x="7300913" y="2843213"/>
          <p14:tracePt t="235500" x="7380288" y="2871788"/>
          <p14:tracePt t="235517" x="7494588" y="2922588"/>
          <p14:tracePt t="235533" x="7586663" y="2943225"/>
          <p14:tracePt t="235550" x="7737475" y="3008313"/>
          <p14:tracePt t="235567" x="7786688" y="3028950"/>
          <p14:tracePt t="235583" x="7815263" y="3028950"/>
          <p14:tracePt t="235600" x="7851775" y="3028950"/>
          <p14:tracePt t="235616" x="7900988" y="3028950"/>
          <p14:tracePt t="235633" x="7958138" y="3028950"/>
          <p14:tracePt t="235649" x="8008938" y="3043238"/>
          <p14:tracePt t="235667" x="8023225" y="3043238"/>
          <p14:tracePt t="235682" x="8043863" y="3043238"/>
          <p14:tracePt t="235699" x="8115300" y="3043238"/>
          <p14:tracePt t="235716" x="8223250" y="3043238"/>
          <p14:tracePt t="235732" x="8266113" y="3043238"/>
          <p14:tracePt t="235732" x="8280400" y="3043238"/>
          <p14:tracePt t="235751" x="8301038" y="3043238"/>
          <p14:tracePt t="235766" x="8315325" y="3043238"/>
          <p14:tracePt t="235783" x="8343900" y="3043238"/>
          <p14:tracePt t="235799" x="8358188" y="3043238"/>
          <p14:tracePt t="235816" x="8394700" y="3043238"/>
          <p14:tracePt t="235832" x="8423275" y="3043238"/>
          <p14:tracePt t="235850" x="8429625" y="3043238"/>
          <p14:tracePt t="235866" x="8437563" y="3043238"/>
          <p14:tracePt t="235882" x="8466138" y="3057525"/>
          <p14:tracePt t="235899" x="8494713" y="3086100"/>
          <p14:tracePt t="235916" x="8529638" y="3128963"/>
          <p14:tracePt t="235932" x="8551863" y="3171825"/>
          <p14:tracePt t="235949" x="8580438" y="3214688"/>
          <p14:tracePt t="235966" x="8609013" y="3265488"/>
          <p14:tracePt t="235982" x="8623300" y="3314700"/>
          <p14:tracePt t="235999" x="8651875" y="3357563"/>
          <p14:tracePt t="236015" x="8666163" y="3394075"/>
          <p14:tracePt t="236032" x="8686800" y="3429000"/>
          <p14:tracePt t="236049" x="8701088" y="3443288"/>
          <p14:tracePt t="236065" x="8709025" y="3471863"/>
          <p14:tracePt t="236082" x="8709025" y="3479800"/>
          <p14:tracePt t="236098" x="8729663" y="3529013"/>
          <p14:tracePt t="236115" x="8743950" y="3579813"/>
          <p14:tracePt t="236132" x="8751888" y="3643313"/>
          <p14:tracePt t="236149" x="8772525" y="3729038"/>
          <p14:tracePt t="236165" x="8786813" y="3808413"/>
          <p14:tracePt t="236182" x="8829675" y="3894138"/>
          <p14:tracePt t="236198" x="8837613" y="3908425"/>
          <p14:tracePt t="236262" x="8837613" y="3914775"/>
          <p14:tracePt t="236270" x="8843963" y="3943350"/>
          <p14:tracePt t="236278" x="8851900" y="3957638"/>
          <p14:tracePt t="236286" x="8872538" y="4029075"/>
          <p14:tracePt t="236298" x="8880475" y="4079875"/>
          <p14:tracePt t="236315" x="8886825" y="4114800"/>
          <p14:tracePt t="236332" x="8901113" y="4137025"/>
          <p14:tracePt t="236348" x="8915400" y="4179888"/>
          <p14:tracePt t="236365" x="8923338" y="4208463"/>
          <p14:tracePt t="236365" x="8929688" y="4222750"/>
          <p14:tracePt t="236382" x="8929688" y="4265613"/>
          <p14:tracePt t="236398" x="8929688" y="4329113"/>
          <p14:tracePt t="236415" x="8929688" y="4400550"/>
          <p14:tracePt t="236431" x="8929688" y="4443413"/>
          <p14:tracePt t="236448" x="8929688" y="4486275"/>
          <p14:tracePt t="236464" x="8929688" y="4522788"/>
          <p14:tracePt t="236481" x="8929688" y="4537075"/>
          <p14:tracePt t="236498" x="8915400" y="4579938"/>
          <p14:tracePt t="236514" x="8901113" y="4622800"/>
          <p14:tracePt t="236531" x="8880475" y="4665663"/>
          <p14:tracePt t="236548" x="8872538" y="4672013"/>
          <p14:tracePt t="236564" x="8858250" y="4694238"/>
          <p14:tracePt t="236581" x="8837613" y="4708525"/>
          <p14:tracePt t="236598" x="8823325" y="4722813"/>
          <p14:tracePt t="236614" x="8815388" y="4729163"/>
          <p14:tracePt t="236663" x="8794750" y="4751388"/>
          <p14:tracePt t="236670" x="8780463" y="4757738"/>
          <p14:tracePt t="236679" x="8772525" y="4772025"/>
          <p14:tracePt t="236710" x="8766175" y="4786313"/>
          <p14:tracePt t="236742" x="8751888" y="4786313"/>
          <p14:tracePt t="236750" x="8743950" y="4786313"/>
          <p14:tracePt t="236766" x="8729663" y="4794250"/>
          <p14:tracePt t="237446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Length Register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n-NO" sz="2400" dirty="0"/>
              <a:t>for (i=0; i &lt;n; i=i+1) Y[i] = a * X[i] + Y[i];</a:t>
            </a:r>
            <a:endParaRPr lang="en-US" sz="2400" dirty="0"/>
          </a:p>
          <a:p>
            <a:pPr marL="400050" lvl="1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vsetdcfg</a:t>
            </a:r>
            <a:r>
              <a:rPr lang="en-US" sz="1800" dirty="0"/>
              <a:t> 2 DP FP	# Enable 2 64b </a:t>
            </a:r>
            <a:r>
              <a:rPr lang="en-US" sz="1800" dirty="0" err="1"/>
              <a:t>Fl.Pt</a:t>
            </a:r>
            <a:r>
              <a:rPr lang="en-US" sz="1800" dirty="0"/>
              <a:t>. registers</a:t>
            </a:r>
          </a:p>
          <a:p>
            <a:pPr marL="400050" lvl="1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fld</a:t>
            </a:r>
            <a:r>
              <a:rPr lang="en-US" sz="1800" dirty="0"/>
              <a:t> f0,a		# Load scalar a</a:t>
            </a:r>
          </a:p>
          <a:p>
            <a:pPr marL="400050" lvl="1" indent="0">
              <a:buNone/>
            </a:pPr>
            <a:r>
              <a:rPr lang="en-US" sz="1800" dirty="0"/>
              <a:t>loop:	</a:t>
            </a:r>
            <a:r>
              <a:rPr lang="en-US" sz="1800" dirty="0" err="1"/>
              <a:t>setvl</a:t>
            </a:r>
            <a:r>
              <a:rPr lang="en-US" sz="1800" dirty="0"/>
              <a:t> t0,a0	# </a:t>
            </a:r>
            <a:r>
              <a:rPr lang="en-US" sz="1800" dirty="0" err="1"/>
              <a:t>vl</a:t>
            </a:r>
            <a:r>
              <a:rPr lang="en-US" sz="1800" dirty="0"/>
              <a:t> = t0 = min(</a:t>
            </a:r>
            <a:r>
              <a:rPr lang="en-US" sz="1800" dirty="0" err="1"/>
              <a:t>mvl,n</a:t>
            </a:r>
            <a:r>
              <a:rPr lang="en-US" sz="1800" dirty="0"/>
              <a:t>)</a:t>
            </a:r>
          </a:p>
          <a:p>
            <a:pPr marL="400050" lvl="1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vld</a:t>
            </a:r>
            <a:r>
              <a:rPr lang="en-US" sz="1800" dirty="0"/>
              <a:t> v0,x5		# Load vector X</a:t>
            </a:r>
          </a:p>
          <a:p>
            <a:pPr marL="400050" lvl="1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slli</a:t>
            </a:r>
            <a:r>
              <a:rPr lang="en-US" sz="1800" dirty="0"/>
              <a:t> t1,t0,3	# t1 = </a:t>
            </a:r>
            <a:r>
              <a:rPr lang="en-US" sz="1800" dirty="0" err="1"/>
              <a:t>vl</a:t>
            </a:r>
            <a:r>
              <a:rPr lang="en-US" sz="1800" dirty="0"/>
              <a:t> * 8 (in bytes)</a:t>
            </a:r>
          </a:p>
          <a:p>
            <a:pPr marL="400050" lvl="1" indent="0">
              <a:buNone/>
            </a:pPr>
            <a:r>
              <a:rPr lang="en-US" sz="1800" dirty="0"/>
              <a:t>	add x5,x5,t1	# Increment pointer to X by </a:t>
            </a:r>
            <a:r>
              <a:rPr lang="en-US" sz="1800" dirty="0" err="1"/>
              <a:t>vl</a:t>
            </a:r>
            <a:r>
              <a:rPr lang="en-US" sz="1800" dirty="0"/>
              <a:t>*8</a:t>
            </a:r>
          </a:p>
          <a:p>
            <a:pPr marL="400050" lvl="1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vmul</a:t>
            </a:r>
            <a:r>
              <a:rPr lang="en-US" sz="1800" dirty="0"/>
              <a:t> v0,v0,f0	# Vector-scalar </a:t>
            </a:r>
            <a:r>
              <a:rPr lang="en-US" sz="1800" dirty="0" err="1"/>
              <a:t>mult</a:t>
            </a:r>
            <a:endParaRPr lang="en-US" sz="1800" dirty="0"/>
          </a:p>
          <a:p>
            <a:pPr marL="400050" lvl="1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vld</a:t>
            </a:r>
            <a:r>
              <a:rPr lang="en-US" sz="1800" dirty="0"/>
              <a:t> v1,x6		# Load vector Y</a:t>
            </a:r>
          </a:p>
          <a:p>
            <a:pPr marL="400050" lvl="1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vadd</a:t>
            </a:r>
            <a:r>
              <a:rPr lang="en-US" sz="1800" dirty="0"/>
              <a:t> v1,v0,v1	# Vector-vector add</a:t>
            </a:r>
          </a:p>
          <a:p>
            <a:pPr marL="400050" lvl="1" indent="0">
              <a:buNone/>
            </a:pPr>
            <a:r>
              <a:rPr lang="en-US" sz="1800" dirty="0"/>
              <a:t>	sub a0,a0,t0	# n -= </a:t>
            </a:r>
            <a:r>
              <a:rPr lang="en-US" sz="1800" dirty="0" err="1"/>
              <a:t>vl</a:t>
            </a:r>
            <a:r>
              <a:rPr lang="en-US" sz="1800" dirty="0"/>
              <a:t> (t0)</a:t>
            </a:r>
          </a:p>
          <a:p>
            <a:pPr marL="400050" lvl="1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vst</a:t>
            </a:r>
            <a:r>
              <a:rPr lang="en-US" sz="1800" dirty="0"/>
              <a:t> v1,x6		# Store the sum into Y</a:t>
            </a:r>
          </a:p>
          <a:p>
            <a:pPr marL="400050" lvl="1" indent="0">
              <a:buNone/>
            </a:pPr>
            <a:r>
              <a:rPr lang="en-US" sz="1800" dirty="0"/>
              <a:t>	add x6,x6,t1	# Increment pointer to Y by </a:t>
            </a:r>
            <a:r>
              <a:rPr lang="en-US" sz="1800" dirty="0" err="1"/>
              <a:t>vl</a:t>
            </a:r>
            <a:r>
              <a:rPr lang="en-US" sz="1800" dirty="0"/>
              <a:t>*8</a:t>
            </a:r>
          </a:p>
          <a:p>
            <a:pPr marL="400050" lvl="1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bnez</a:t>
            </a:r>
            <a:r>
              <a:rPr lang="en-US" sz="1800" dirty="0"/>
              <a:t> a0,loop	# Repeat if n != 0</a:t>
            </a:r>
          </a:p>
          <a:p>
            <a:pPr marL="400050" lvl="1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vdisable</a:t>
            </a:r>
            <a:r>
              <a:rPr lang="en-US" sz="1800" dirty="0"/>
              <a:t>		# Disable vector </a:t>
            </a:r>
            <a:r>
              <a:rPr lang="en-US" sz="1800" dirty="0" err="1"/>
              <a:t>regs</a:t>
            </a:r>
            <a:endParaRPr lang="en-US" sz="2000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842326" y="934844"/>
            <a:ext cx="223663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Vector Architectures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9946"/>
    </mc:Choice>
    <mc:Fallback>
      <p:transition spd="slow" advTm="659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6637" x="6043613" y="3543300"/>
          <p14:tracePt t="186837" x="6022975" y="3543300"/>
          <p14:tracePt t="186845" x="5972175" y="3551238"/>
          <p14:tracePt t="186853" x="5929313" y="3565525"/>
          <p14:tracePt t="186860" x="5851525" y="3565525"/>
          <p14:tracePt t="186876" x="5737225" y="3571875"/>
          <p14:tracePt t="186893" x="5629275" y="3571875"/>
          <p14:tracePt t="186910" x="5565775" y="3571875"/>
          <p14:tracePt t="186926" x="5472113" y="3586163"/>
          <p14:tracePt t="186943" x="5437188" y="3586163"/>
          <p14:tracePt t="186960" x="5386388" y="3579813"/>
          <p14:tracePt t="186977" x="5280025" y="3536950"/>
          <p14:tracePt t="186993" x="5094288" y="3471863"/>
          <p14:tracePt t="187011" x="4900613" y="3422650"/>
          <p14:tracePt t="187027" x="4729163" y="3365500"/>
          <p14:tracePt t="187044" x="4529138" y="3343275"/>
          <p14:tracePt t="187060" x="4371975" y="3279775"/>
          <p14:tracePt t="187077" x="4229100" y="3271838"/>
          <p14:tracePt t="187077" x="4151313" y="3228975"/>
          <p14:tracePt t="187094" x="4022725" y="3194050"/>
          <p14:tracePt t="187110" x="3922713" y="3136900"/>
          <p14:tracePt t="187127" x="3865563" y="3100388"/>
          <p14:tracePt t="187143" x="3808413" y="3071813"/>
          <p14:tracePt t="187160" x="3765550" y="3051175"/>
          <p14:tracePt t="187176" x="3729038" y="3036888"/>
          <p14:tracePt t="187193" x="3686175" y="3014663"/>
          <p14:tracePt t="187210" x="3629025" y="3000375"/>
          <p14:tracePt t="187227" x="3557588" y="2971800"/>
          <p14:tracePt t="187243" x="3514725" y="2951163"/>
          <p14:tracePt t="187260" x="3494088" y="2943225"/>
          <p14:tracePt t="187277" x="3429000" y="2908300"/>
          <p14:tracePt t="187294" x="3371850" y="2886075"/>
          <p14:tracePt t="187310" x="3336925" y="2871788"/>
          <p14:tracePt t="187326" x="3314700" y="2871788"/>
          <p14:tracePt t="187343" x="3286125" y="2865438"/>
          <p14:tracePt t="187360" x="3279775" y="2857500"/>
          <p14:tracePt t="187501" x="3286125" y="2857500"/>
          <p14:tracePt t="187533" x="3294063" y="2851150"/>
          <p14:tracePt t="187590" x="3300413" y="2851150"/>
          <p14:tracePt t="187790" x="3308350" y="2843213"/>
          <p14:tracePt t="187806" x="3322638" y="2828925"/>
          <p14:tracePt t="187862" x="3328988" y="2822575"/>
          <p14:tracePt t="187878" x="3336925" y="2814638"/>
          <p14:tracePt t="187886" x="3343275" y="2808288"/>
          <p14:tracePt t="187918" x="3343275" y="2786063"/>
          <p14:tracePt t="187926" x="3343275" y="2771775"/>
          <p14:tracePt t="187934" x="3343275" y="2743200"/>
          <p14:tracePt t="187943" x="3343275" y="2728913"/>
          <p14:tracePt t="187958" x="3343275" y="2700338"/>
          <p14:tracePt t="187976" x="3336925" y="2686050"/>
          <p14:tracePt t="187991" x="3336925" y="2671763"/>
          <p14:tracePt t="188037" x="3336925" y="2665413"/>
          <p14:tracePt t="188048" x="3336925" y="2657475"/>
          <p14:tracePt t="188049" x="3336925" y="2636838"/>
          <p14:tracePt t="188058" x="3328988" y="2628900"/>
          <p14:tracePt t="188074" x="3322638" y="2622550"/>
          <p14:tracePt t="188092" x="3314700" y="2622550"/>
          <p14:tracePt t="188092" x="3308350" y="2614613"/>
          <p14:tracePt t="188141" x="3294063" y="2600325"/>
          <p14:tracePt t="188157" x="3286125" y="2586038"/>
          <p14:tracePt t="188160" x="3286125" y="2579688"/>
          <p14:tracePt t="188174" x="3279775" y="2565400"/>
          <p14:tracePt t="188175" x="3251200" y="2528888"/>
          <p14:tracePt t="188191" x="3228975" y="2493963"/>
          <p14:tracePt t="188208" x="3228975" y="2471738"/>
          <p14:tracePt t="188224" x="3222625" y="2443163"/>
          <p14:tracePt t="188242" x="3208338" y="2408238"/>
          <p14:tracePt t="188258" x="3194050" y="2379663"/>
          <p14:tracePt t="188318" x="3186113" y="2357438"/>
          <p14:tracePt t="188334" x="3186113" y="2351088"/>
          <p14:tracePt t="188350" x="3179763" y="2343150"/>
          <p14:tracePt t="188366" x="3165475" y="2328863"/>
          <p14:tracePt t="188398" x="3157538" y="2308225"/>
          <p14:tracePt t="188462" x="3151188" y="2308225"/>
          <p14:tracePt t="188478" x="3143250" y="2300288"/>
          <p14:tracePt t="188510" x="3128963" y="2286000"/>
          <p14:tracePt t="188518" x="3114675" y="2271713"/>
          <p14:tracePt t="188526" x="3086100" y="2257425"/>
          <p14:tracePt t="188532" x="3028950" y="2208213"/>
          <p14:tracePt t="188542" x="2957513" y="2179638"/>
          <p14:tracePt t="188558" x="2865438" y="2122488"/>
          <p14:tracePt t="188575" x="2765425" y="2065338"/>
          <p14:tracePt t="188591" x="2728913" y="2051050"/>
          <p14:tracePt t="188609" x="2714625" y="2043113"/>
          <p14:tracePt t="188624" x="2686050" y="2028825"/>
          <p14:tracePt t="188641" x="2679700" y="2022475"/>
          <p14:tracePt t="188658" x="2636838" y="2000250"/>
          <p14:tracePt t="188674" x="2593975" y="1979613"/>
          <p14:tracePt t="188691" x="2557463" y="1965325"/>
          <p14:tracePt t="188707" x="2536825" y="1951038"/>
          <p14:tracePt t="188724" x="2508250" y="1943100"/>
          <p14:tracePt t="188741" x="2479675" y="1936750"/>
          <p14:tracePt t="188758" x="2451100" y="1914525"/>
          <p14:tracePt t="188774" x="2408238" y="1893888"/>
          <p14:tracePt t="188790" x="2343150" y="1865313"/>
          <p14:tracePt t="188807" x="2308225" y="1851025"/>
          <p14:tracePt t="188824" x="2257425" y="1822450"/>
          <p14:tracePt t="188840" x="2200275" y="1808163"/>
          <p14:tracePt t="188857" x="2179638" y="1793875"/>
          <p14:tracePt t="188874" x="2171700" y="1785938"/>
          <p14:tracePt t="188973" x="2171700" y="1779588"/>
          <p14:tracePt t="188977" x="2179638" y="1765300"/>
          <p14:tracePt t="188990" x="2208213" y="1743075"/>
          <p14:tracePt t="188991" x="2322513" y="1722438"/>
          <p14:tracePt t="189007" x="2451100" y="1671638"/>
          <p14:tracePt t="189024" x="2579688" y="1671638"/>
          <p14:tracePt t="189041" x="2700338" y="1665288"/>
          <p14:tracePt t="189057" x="2794000" y="1665288"/>
          <p14:tracePt t="189074" x="2871788" y="1665288"/>
          <p14:tracePt t="189091" x="2951163" y="1665288"/>
          <p14:tracePt t="189107" x="3036888" y="1665288"/>
          <p14:tracePt t="189124" x="3157538" y="1665288"/>
          <p14:tracePt t="189140" x="3257550" y="1665288"/>
          <p14:tracePt t="189157" x="3365500" y="1665288"/>
          <p14:tracePt t="189174" x="3400425" y="1665288"/>
          <p14:tracePt t="189190" x="3436938" y="1665288"/>
          <p14:tracePt t="189207" x="3457575" y="1665288"/>
          <p14:tracePt t="189223" x="3494088" y="1665288"/>
          <p14:tracePt t="189240" x="3522663" y="1665288"/>
          <p14:tracePt t="189257" x="3565525" y="1665288"/>
          <p14:tracePt t="189274" x="3600450" y="1665288"/>
          <p14:tracePt t="189317" x="3608388" y="1665288"/>
          <p14:tracePt t="189389" x="3614738" y="1671638"/>
          <p14:tracePt t="189397" x="3614738" y="1679575"/>
          <p14:tracePt t="189413" x="3614738" y="1685925"/>
          <p14:tracePt t="189510" x="3614738" y="1700213"/>
          <p14:tracePt t="189526" x="3622675" y="1708150"/>
          <p14:tracePt t="189526" x="3651250" y="1714500"/>
          <p14:tracePt t="189534" x="3657600" y="1714500"/>
          <p14:tracePt t="189543" x="3679825" y="1722438"/>
          <p14:tracePt t="189556" x="3722688" y="1722438"/>
          <p14:tracePt t="189573" x="3779838" y="1736725"/>
          <p14:tracePt t="189590" x="3794125" y="1736725"/>
          <p14:tracePt t="189606" x="3814763" y="1736725"/>
          <p14:tracePt t="189623" x="3829050" y="1736725"/>
          <p14:tracePt t="189640" x="3851275" y="1736725"/>
          <p14:tracePt t="189656" x="3865563" y="1736725"/>
          <p14:tracePt t="189673" x="3886200" y="1736725"/>
          <p14:tracePt t="189690" x="3900488" y="1736725"/>
          <p14:tracePt t="189706" x="3914775" y="1736725"/>
          <p14:tracePt t="189723" x="3951288" y="1722438"/>
          <p14:tracePt t="189739" x="3986213" y="1708150"/>
          <p14:tracePt t="189757" x="4065588" y="1693863"/>
          <p14:tracePt t="189773" x="4165600" y="1685925"/>
          <p14:tracePt t="189790" x="4243388" y="1665288"/>
          <p14:tracePt t="189806" x="4300538" y="1665288"/>
          <p14:tracePt t="189823" x="4343400" y="1665288"/>
          <p14:tracePt t="189840" x="4379913" y="1657350"/>
          <p14:tracePt t="189856" x="4400550" y="1657350"/>
          <p14:tracePt t="189873" x="4429125" y="1657350"/>
          <p14:tracePt t="189889" x="4457700" y="1651000"/>
          <p14:tracePt t="189906" x="4486275" y="1643063"/>
          <p14:tracePt t="189923" x="4500563" y="1643063"/>
          <p14:tracePt t="189958" x="4508500" y="1643063"/>
          <p14:tracePt t="189974" x="4514850" y="1636713"/>
          <p14:tracePt t="190006" x="4522788" y="1628775"/>
          <p14:tracePt t="190102" x="4537075" y="1628775"/>
          <p14:tracePt t="190110" x="4543425" y="1628775"/>
          <p14:tracePt t="190118" x="4551363" y="1628775"/>
          <p14:tracePt t="190134" x="4557713" y="1628775"/>
          <p14:tracePt t="190206" x="4572000" y="1614488"/>
          <p14:tracePt t="190222" x="4579938" y="1614488"/>
          <p14:tracePt t="190239" x="4586288" y="1614488"/>
          <p14:tracePt t="190240" x="4594225" y="1608138"/>
          <p14:tracePt t="190255" x="4622800" y="1608138"/>
          <p14:tracePt t="190413" x="4629150" y="1600200"/>
          <p14:tracePt t="190429" x="4637088" y="1600200"/>
          <p14:tracePt t="190485" x="4651375" y="1600200"/>
          <p14:tracePt t="190878" x="4622800" y="1600200"/>
          <p14:tracePt t="190886" x="4614863" y="1600200"/>
          <p14:tracePt t="190888" x="4586288" y="1600200"/>
          <p14:tracePt t="190907" x="4551363" y="1600200"/>
          <p14:tracePt t="190921" x="4529138" y="1600200"/>
          <p14:tracePt t="190938" x="4508500" y="1600200"/>
          <p14:tracePt t="190956" x="4500563" y="1600200"/>
          <p14:tracePt t="190971" x="4494213" y="1600200"/>
          <p14:tracePt t="191014" x="4479925" y="1600200"/>
          <p14:tracePt t="191022" x="4471988" y="1600200"/>
          <p14:tracePt t="191022" x="4457700" y="1600200"/>
          <p14:tracePt t="191038" x="4429125" y="1600200"/>
          <p14:tracePt t="191054" x="4400550" y="1585913"/>
          <p14:tracePt t="191072" x="4386263" y="1585913"/>
          <p14:tracePt t="191118" x="4379913" y="1579563"/>
          <p14:tracePt t="191126" x="4365625" y="1579563"/>
          <p14:tracePt t="191130" x="4357688" y="1579563"/>
          <p14:tracePt t="191138" x="4351338" y="1579563"/>
          <p14:tracePt t="191154" x="4322763" y="1571625"/>
          <p14:tracePt t="191170" x="4314825" y="1571625"/>
          <p14:tracePt t="191221" x="4308475" y="1571625"/>
          <p14:tracePt t="191233" x="4300538" y="1571625"/>
          <p14:tracePt t="191237" x="4286250" y="1565275"/>
          <p14:tracePt t="191240" x="4265613" y="1543050"/>
          <p14:tracePt t="191293" x="4243388" y="1536700"/>
          <p14:tracePt t="191301" x="4229100" y="1522413"/>
          <p14:tracePt t="191309" x="4179888" y="1493838"/>
          <p14:tracePt t="191320" x="4165600" y="1465263"/>
          <p14:tracePt t="191337" x="4143375" y="1443038"/>
          <p14:tracePt t="191354" x="4137025" y="1428750"/>
          <p14:tracePt t="191370" x="4129088" y="1400175"/>
          <p14:tracePt t="191386" x="4122738" y="1385888"/>
          <p14:tracePt t="191403" x="4122738" y="1371600"/>
          <p14:tracePt t="191420" x="4114800" y="1365250"/>
          <p14:tracePt t="191420" x="4108450" y="1357313"/>
          <p14:tracePt t="191437" x="4108450" y="1350963"/>
          <p14:tracePt t="191485" x="4108450" y="1343025"/>
          <p14:tracePt t="191493" x="4108450" y="1336675"/>
          <p14:tracePt t="191525" x="4108450" y="1314450"/>
          <p14:tracePt t="191533" x="4114800" y="1308100"/>
          <p14:tracePt t="191539" x="4129088" y="1300163"/>
          <p14:tracePt t="191553" x="4143375" y="1293813"/>
          <p14:tracePt t="191570" x="4186238" y="1279525"/>
          <p14:tracePt t="191587" x="4237038" y="1257300"/>
          <p14:tracePt t="191603" x="4286250" y="1250950"/>
          <p14:tracePt t="191620" x="4357688" y="1228725"/>
          <p14:tracePt t="191637" x="4379913" y="1228725"/>
          <p14:tracePt t="191654" x="4408488" y="1228725"/>
          <p14:tracePt t="191670" x="4443413" y="1228725"/>
          <p14:tracePt t="191687" x="4457700" y="1228725"/>
          <p14:tracePt t="191703" x="4471988" y="1228725"/>
          <p14:tracePt t="191720" x="4494213" y="1228725"/>
          <p14:tracePt t="191737" x="4514850" y="1271588"/>
          <p14:tracePt t="191753" x="4529138" y="1300163"/>
          <p14:tracePt t="191770" x="4529138" y="1350963"/>
          <p14:tracePt t="191786" x="4543425" y="1379538"/>
          <p14:tracePt t="191803" x="4543425" y="1385888"/>
          <p14:tracePt t="191820" x="4543425" y="1393825"/>
          <p14:tracePt t="191837" x="4543425" y="1408113"/>
          <p14:tracePt t="191886" x="4557713" y="1414463"/>
          <p14:tracePt t="191894" x="4565650" y="1414463"/>
          <p14:tracePt t="191902" x="4572000" y="1414463"/>
          <p14:tracePt t="191909" x="4594225" y="1414463"/>
          <p14:tracePt t="191920" x="4608513" y="1414463"/>
          <p14:tracePt t="191936" x="4629150" y="1414463"/>
          <p14:tracePt t="191954" x="4643438" y="1414463"/>
          <p14:tracePt t="191970" x="4686300" y="1414463"/>
          <p14:tracePt t="191987" x="4708525" y="1414463"/>
          <p14:tracePt t="192003" x="4751388" y="1414463"/>
          <p14:tracePt t="192020" x="4765675" y="1414463"/>
          <p14:tracePt t="192036" x="4800600" y="1414463"/>
          <p14:tracePt t="192053" x="4857750" y="1414463"/>
          <p14:tracePt t="192070" x="4908550" y="1408113"/>
          <p14:tracePt t="192086" x="4951413" y="1408113"/>
          <p14:tracePt t="192104" x="4972050" y="1408113"/>
          <p14:tracePt t="192119" x="4979988" y="1400175"/>
          <p14:tracePt t="192136" x="4986338" y="1400175"/>
          <p14:tracePt t="192153" x="5000625" y="1400175"/>
          <p14:tracePt t="192169" x="5051425" y="1400175"/>
          <p14:tracePt t="192186" x="5080000" y="1400175"/>
          <p14:tracePt t="192202" x="5114925" y="1400175"/>
          <p14:tracePt t="192219" x="5151438" y="1400175"/>
          <p14:tracePt t="192236" x="5172075" y="1422400"/>
          <p14:tracePt t="192252" x="5186363" y="1428750"/>
          <p14:tracePt t="192269" x="5222875" y="1436688"/>
          <p14:tracePt t="192286" x="5237163" y="1443038"/>
          <p14:tracePt t="192302" x="5257800" y="1457325"/>
          <p14:tracePt t="192319" x="5286375" y="1465263"/>
          <p14:tracePt t="192335" x="5300663" y="1465263"/>
          <p14:tracePt t="192381" x="5308600" y="1471613"/>
          <p14:tracePt t="192397" x="5314950" y="1471613"/>
          <p14:tracePt t="192429" x="5329238" y="1471613"/>
          <p14:tracePt t="192437" x="5337175" y="1471613"/>
          <p14:tracePt t="192445" x="5343525" y="1471613"/>
          <p14:tracePt t="192453" x="5365750" y="1471613"/>
          <p14:tracePt t="192453" x="5372100" y="1471613"/>
          <p14:tracePt t="192486" x="5380038" y="1471613"/>
          <p14:tracePt t="193357" x="5408613" y="1471613"/>
          <p14:tracePt t="193373" x="5414963" y="1471613"/>
          <p14:tracePt t="193381" x="5422900" y="1471613"/>
          <p14:tracePt t="193384" x="5429250" y="1471613"/>
          <p14:tracePt t="193400" x="5443538" y="1471613"/>
          <p14:tracePt t="193417" x="5457825" y="1465263"/>
          <p14:tracePt t="193434" x="5514975" y="1457325"/>
          <p14:tracePt t="193451" x="5551488" y="1457325"/>
          <p14:tracePt t="193467" x="5580063" y="1457325"/>
          <p14:tracePt t="193484" x="5608638" y="1443038"/>
          <p14:tracePt t="193500" x="5637213" y="1436688"/>
          <p14:tracePt t="193573" x="5651500" y="1436688"/>
          <p14:tracePt t="193581" x="5657850" y="1436688"/>
          <p14:tracePt t="193589" x="5665788" y="1436688"/>
          <p14:tracePt t="193607" x="5672138" y="1436688"/>
          <p14:tracePt t="193608" x="5686425" y="1436688"/>
          <p14:tracePt t="193617" x="5708650" y="1428750"/>
          <p14:tracePt t="193633" x="5715000" y="1422400"/>
          <p14:tracePt t="193650" x="5729288" y="1414463"/>
          <p14:tracePt t="193667" x="5737225" y="1414463"/>
          <p14:tracePt t="193683" x="5772150" y="1408113"/>
          <p14:tracePt t="193700" x="5786438" y="1400175"/>
          <p14:tracePt t="193717" x="5794375" y="1400175"/>
          <p14:tracePt t="193733" x="5808663" y="1400175"/>
          <p14:tracePt t="193750" x="5829300" y="1379538"/>
          <p14:tracePt t="193805" x="5837238" y="1379538"/>
          <p14:tracePt t="193813" x="5851525" y="1371600"/>
          <p14:tracePt t="193833" x="5857875" y="1371600"/>
          <p14:tracePt t="193838" x="5865813" y="1371600"/>
          <p14:tracePt t="193850" x="5872163" y="1371600"/>
          <p14:tracePt t="193885" x="5886450" y="1371600"/>
          <p14:tracePt t="193901" x="5894388" y="1371600"/>
          <p14:tracePt t="193917" x="5900738" y="1371600"/>
          <p14:tracePt t="193934" x="5908675" y="1371600"/>
          <p14:tracePt t="193997" x="5915025" y="1371600"/>
          <p14:tracePt t="194029" x="5915025" y="1379538"/>
          <p14:tracePt t="194037" x="5915025" y="1400175"/>
          <p14:tracePt t="194049" x="5915025" y="1414463"/>
          <p14:tracePt t="194053" x="5915025" y="1422400"/>
          <p14:tracePt t="194066" x="5908675" y="1436688"/>
          <p14:tracePt t="194083" x="5872163" y="1457325"/>
          <p14:tracePt t="194099" x="5851525" y="1465263"/>
          <p14:tracePt t="194132" x="5786438" y="1471613"/>
          <p14:tracePt t="194133" x="5765800" y="1493838"/>
          <p14:tracePt t="194149" x="5729288" y="1493838"/>
          <p14:tracePt t="194166" x="5700713" y="1493838"/>
          <p14:tracePt t="194182" x="5672138" y="1500188"/>
          <p14:tracePt t="194199" x="5643563" y="1500188"/>
          <p14:tracePt t="194216" x="5600700" y="1508125"/>
          <p14:tracePt t="194232" x="5543550" y="1508125"/>
          <p14:tracePt t="194249" x="5480050" y="1508125"/>
          <p14:tracePt t="194266" x="5422900" y="1508125"/>
          <p14:tracePt t="194282" x="5380038" y="1508125"/>
          <p14:tracePt t="194299" x="5322888" y="1508125"/>
          <p14:tracePt t="194315" x="5280025" y="1508125"/>
          <p14:tracePt t="194315" x="5243513" y="1508125"/>
          <p14:tracePt t="194333" x="5186363" y="1508125"/>
          <p14:tracePt t="194349" x="5072063" y="1508125"/>
          <p14:tracePt t="194366" x="4986338" y="1508125"/>
          <p14:tracePt t="194382" x="4908550" y="1508125"/>
          <p14:tracePt t="194399" x="4837113" y="1508125"/>
          <p14:tracePt t="194415" x="4751388" y="1508125"/>
          <p14:tracePt t="194432" x="4643438" y="1508125"/>
          <p14:tracePt t="194449" x="4557713" y="1508125"/>
          <p14:tracePt t="194466" x="4457700" y="1543050"/>
          <p14:tracePt t="194483" x="4379913" y="1543050"/>
          <p14:tracePt t="194498" x="4300538" y="1550988"/>
          <p14:tracePt t="194516" x="4237038" y="1550988"/>
          <p14:tracePt t="194532" x="4179888" y="1550988"/>
          <p14:tracePt t="194532" x="4143375" y="1550988"/>
          <p14:tracePt t="194549" x="4094163" y="1550988"/>
          <p14:tracePt t="194565" x="4051300" y="1550988"/>
          <p14:tracePt t="194583" x="4008438" y="1565275"/>
          <p14:tracePt t="194598" x="3965575" y="1565275"/>
          <p14:tracePt t="194615" x="3922713" y="1571625"/>
          <p14:tracePt t="194632" x="3865563" y="1593850"/>
          <p14:tracePt t="194648" x="3836988" y="1593850"/>
          <p14:tracePt t="194666" x="3822700" y="1593850"/>
          <p14:tracePt t="194682" x="3800475" y="1593850"/>
          <p14:tracePt t="194699" x="3771900" y="1593850"/>
          <p14:tracePt t="194715" x="3722688" y="1593850"/>
          <p14:tracePt t="194733" x="3700463" y="1593850"/>
          <p14:tracePt t="194749" x="3657600" y="1593850"/>
          <p14:tracePt t="194767" x="3643313" y="1593850"/>
          <p14:tracePt t="194830" x="3636963" y="1593850"/>
          <p14:tracePt t="194846" x="3629025" y="1593850"/>
          <p14:tracePt t="194876" x="3622675" y="1585913"/>
          <p14:tracePt t="194894" x="3614738" y="1579563"/>
          <p14:tracePt t="194910" x="3608388" y="1579563"/>
          <p14:tracePt t="194918" x="3600450" y="1565275"/>
          <p14:tracePt t="194918" x="3594100" y="1557338"/>
          <p14:tracePt t="194966" x="3586163" y="1550988"/>
          <p14:tracePt t="194974" x="3579813" y="1543050"/>
          <p14:tracePt t="194981" x="3579813" y="1528763"/>
          <p14:tracePt t="194989" x="3579813" y="1508125"/>
          <p14:tracePt t="194999" x="3579813" y="1471613"/>
          <p14:tracePt t="195015" x="3579813" y="1428750"/>
          <p14:tracePt t="195032" x="3579813" y="1385888"/>
          <p14:tracePt t="195048" x="3608388" y="1350963"/>
          <p14:tracePt t="195065" x="3651250" y="1300163"/>
          <p14:tracePt t="195081" x="3700463" y="1285875"/>
          <p14:tracePt t="195098" x="3765550" y="1257300"/>
          <p14:tracePt t="195115" x="3800475" y="1250950"/>
          <p14:tracePt t="195132" x="3836988" y="1236663"/>
          <p14:tracePt t="195148" x="3865563" y="1236663"/>
          <p14:tracePt t="195277" x="3871913" y="1236663"/>
          <p14:tracePt t="195286" x="3871913" y="1265238"/>
          <p14:tracePt t="195287" x="3865563" y="1271588"/>
          <p14:tracePt t="195298" x="3829050" y="1308100"/>
          <p14:tracePt t="195314" x="3786188" y="1314450"/>
          <p14:tracePt t="195331" x="3736975" y="1343025"/>
          <p14:tracePt t="195347" x="3708400" y="1350963"/>
          <p14:tracePt t="195365" x="3665538" y="1357313"/>
          <p14:tracePt t="195365" x="3636963" y="1371600"/>
          <p14:tracePt t="195381" x="3586163" y="1385888"/>
          <p14:tracePt t="195398" x="3508375" y="1400175"/>
          <p14:tracePt t="195414" x="3443288" y="1408113"/>
          <p14:tracePt t="195431" x="3351213" y="1414463"/>
          <p14:tracePt t="195448" x="3294063" y="1428750"/>
          <p14:tracePt t="195464" x="3222625" y="1428750"/>
          <p14:tracePt t="195481" x="3165475" y="1428750"/>
          <p14:tracePt t="195497" x="3043238" y="1428750"/>
          <p14:tracePt t="195515" x="2886075" y="1428750"/>
          <p14:tracePt t="195531" x="2765425" y="1436688"/>
          <p14:tracePt t="195547" x="2651125" y="1450975"/>
          <p14:tracePt t="195564" x="2586038" y="1450975"/>
          <p14:tracePt t="195581" x="2522538" y="1450975"/>
          <p14:tracePt t="195598" x="2479675" y="1450975"/>
          <p14:tracePt t="195614" x="2428875" y="1450975"/>
          <p14:tracePt t="195631" x="2351088" y="1450975"/>
          <p14:tracePt t="195647" x="2243138" y="1450975"/>
          <p14:tracePt t="195665" x="2136775" y="1450975"/>
          <p14:tracePt t="195680" x="2028825" y="1450975"/>
          <p14:tracePt t="195697" x="1951038" y="1450975"/>
          <p14:tracePt t="195713" x="1871663" y="1450975"/>
          <p14:tracePt t="195730" x="1836738" y="1450975"/>
          <p14:tracePt t="195747" x="1785938" y="1450975"/>
          <p14:tracePt t="195764" x="1714500" y="1450975"/>
          <p14:tracePt t="195764" x="1679575" y="1450975"/>
          <p14:tracePt t="195781" x="1600200" y="1450975"/>
          <p14:tracePt t="195798" x="1536700" y="1450975"/>
          <p14:tracePt t="195813" x="1514475" y="1450975"/>
          <p14:tracePt t="195830" x="1500188" y="1450975"/>
          <p14:tracePt t="195847" x="1465263" y="1450975"/>
          <p14:tracePt t="195863" x="1436688" y="1450975"/>
          <p14:tracePt t="195880" x="1365250" y="1450975"/>
          <p14:tracePt t="195897" x="1293813" y="1450975"/>
          <p14:tracePt t="195913" x="1257300" y="1450975"/>
          <p14:tracePt t="195930" x="1236663" y="1450975"/>
          <p14:tracePt t="195946" x="1200150" y="1450975"/>
          <p14:tracePt t="195964" x="1157288" y="1450975"/>
          <p14:tracePt t="195980" x="1085850" y="1450975"/>
          <p14:tracePt t="195998" x="1050925" y="1450975"/>
          <p14:tracePt t="196014" x="993775" y="1450975"/>
          <p14:tracePt t="196031" x="936625" y="1450975"/>
          <p14:tracePt t="196047" x="900113" y="1450975"/>
          <p14:tracePt t="196064" x="885825" y="1450975"/>
          <p14:tracePt t="196080" x="871538" y="1443038"/>
          <p14:tracePt t="196096" x="857250" y="1443038"/>
          <p14:tracePt t="196114" x="850900" y="1443038"/>
          <p14:tracePt t="196150" x="842963" y="1436688"/>
          <p14:tracePt t="196166" x="836613" y="1428750"/>
          <p14:tracePt t="196174" x="828675" y="1428750"/>
          <p14:tracePt t="196181" x="814388" y="1414463"/>
          <p14:tracePt t="196222" x="814388" y="1408113"/>
          <p14:tracePt t="196270" x="836613" y="1400175"/>
          <p14:tracePt t="196278" x="942975" y="1408113"/>
          <p14:tracePt t="196286" x="993775" y="1422400"/>
          <p14:tracePt t="196297" x="1114425" y="1479550"/>
          <p14:tracePt t="196313" x="1243013" y="1514475"/>
          <p14:tracePt t="196330" x="1336675" y="1536700"/>
          <p14:tracePt t="196347" x="1436688" y="1571625"/>
          <p14:tracePt t="196364" x="1528763" y="1579563"/>
          <p14:tracePt t="196380" x="1571625" y="1579563"/>
          <p14:tracePt t="196397" x="1665288" y="1579563"/>
          <p14:tracePt t="196414" x="1728788" y="1579563"/>
          <p14:tracePt t="196430" x="1814513" y="1565275"/>
          <p14:tracePt t="196447" x="1857375" y="1543050"/>
          <p14:tracePt t="196463" x="1885950" y="1528763"/>
          <p14:tracePt t="196480" x="1900238" y="1522413"/>
          <p14:tracePt t="196517" x="1914525" y="1514475"/>
          <p14:tracePt t="196533" x="1928813" y="1508125"/>
          <p14:tracePt t="196541" x="1936750" y="1508125"/>
          <p14:tracePt t="196582" x="1951038" y="1508125"/>
          <p14:tracePt t="196586" x="1979613" y="1508125"/>
          <p14:tracePt t="196598" x="1993900" y="1508125"/>
          <p14:tracePt t="196598" x="2022475" y="1508125"/>
          <p14:tracePt t="196613" x="2071688" y="1508125"/>
          <p14:tracePt t="196631" x="2085975" y="1508125"/>
          <p14:tracePt t="196646" x="2108200" y="1508125"/>
          <p14:tracePt t="196663" x="2128838" y="1522413"/>
          <p14:tracePt t="196680" x="2165350" y="1536700"/>
          <p14:tracePt t="196696" x="2243138" y="1557338"/>
          <p14:tracePt t="196713" x="2336800" y="1579563"/>
          <p14:tracePt t="196729" x="2393950" y="1600200"/>
          <p14:tracePt t="196746" x="2443163" y="1622425"/>
          <p14:tracePt t="196763" x="2457450" y="1636713"/>
          <p14:tracePt t="196780" x="2479675" y="1643063"/>
          <p14:tracePt t="196862" x="2486025" y="1643063"/>
          <p14:tracePt t="196878" x="2493963" y="1643063"/>
          <p14:tracePt t="196894" x="2500313" y="1643063"/>
          <p14:tracePt t="196912" x="2536825" y="1657350"/>
          <p14:tracePt t="196950" x="2551113" y="1671638"/>
          <p14:tracePt t="196965" x="2543175" y="1671638"/>
          <p14:tracePt t="196979" x="2522538" y="1671638"/>
          <p14:tracePt t="196998" x="2536825" y="1671638"/>
          <p14:tracePt t="196998" x="2543175" y="1671638"/>
          <p14:tracePt t="197038" x="2551113" y="1665288"/>
          <p14:tracePt t="197254" x="2557463" y="1665288"/>
          <p14:tracePt t="197262" x="2565400" y="1657350"/>
          <p14:tracePt t="197470" x="2571750" y="1651000"/>
          <p14:tracePt t="197494" x="2565400" y="1643063"/>
          <p14:tracePt t="197502" x="2557463" y="1636713"/>
          <p14:tracePt t="197518" x="2551113" y="1622425"/>
          <p14:tracePt t="197518" x="2543175" y="1622425"/>
          <p14:tracePt t="197529" x="2536825" y="1622425"/>
          <p14:tracePt t="197545" x="2528888" y="1622425"/>
          <p14:tracePt t="197563" x="2522538" y="1622425"/>
          <p14:tracePt t="197578" x="2514600" y="1614488"/>
          <p14:tracePt t="197630" x="2514600" y="1600200"/>
          <p14:tracePt t="197638" x="2514600" y="1585913"/>
          <p14:tracePt t="197654" x="2514600" y="1579563"/>
          <p14:tracePt t="197686" x="2514600" y="1565275"/>
          <p14:tracePt t="197694" x="2514600" y="1557338"/>
          <p14:tracePt t="197701" x="2579688" y="1557338"/>
          <p14:tracePt t="197711" x="2700338" y="1557338"/>
          <p14:tracePt t="197728" x="2822575" y="1557338"/>
          <p14:tracePt t="197745" x="2979738" y="1557338"/>
          <p14:tracePt t="197761" x="3065463" y="1557338"/>
          <p14:tracePt t="197778" x="3143250" y="1557338"/>
          <p14:tracePt t="197795" x="3251200" y="1543050"/>
          <p14:tracePt t="197811" x="3365500" y="1536700"/>
          <p14:tracePt t="197828" x="3471863" y="1522413"/>
          <p14:tracePt t="197845" x="3686175" y="1500188"/>
          <p14:tracePt t="197862" x="3808413" y="1500188"/>
          <p14:tracePt t="197878" x="3929063" y="1500188"/>
          <p14:tracePt t="197895" x="4022725" y="1500188"/>
          <p14:tracePt t="197911" x="4114800" y="1500188"/>
          <p14:tracePt t="197928" x="4214813" y="1500188"/>
          <p14:tracePt t="197944" x="4337050" y="1500188"/>
          <p14:tracePt t="197961" x="4543425" y="1500188"/>
          <p14:tracePt t="197978" x="4800600" y="1500188"/>
          <p14:tracePt t="197994" x="5072063" y="1500188"/>
          <p14:tracePt t="198011" x="5329238" y="1500188"/>
          <p14:tracePt t="198028" x="5557838" y="1500188"/>
          <p14:tracePt t="198045" x="5743575" y="1500188"/>
          <p14:tracePt t="198061" x="5951538" y="1500188"/>
          <p14:tracePt t="198078" x="6057900" y="1500188"/>
          <p14:tracePt t="198094" x="6151563" y="1500188"/>
          <p14:tracePt t="198112" x="6229350" y="1500188"/>
          <p14:tracePt t="198127" x="6308725" y="1500188"/>
          <p14:tracePt t="198144" x="6365875" y="1500188"/>
          <p14:tracePt t="198161" x="6386513" y="1500188"/>
          <p14:tracePt t="198177" x="6400800" y="1500188"/>
          <p14:tracePt t="198194" x="6429375" y="1493838"/>
          <p14:tracePt t="198210" x="6472238" y="1493838"/>
          <p14:tracePt t="198228" x="6508750" y="1485900"/>
          <p14:tracePt t="198244" x="6515100" y="1485900"/>
          <p14:tracePt t="198285" x="6523038" y="1485900"/>
          <p14:tracePt t="198298" x="6529388" y="1479550"/>
          <p14:tracePt t="198326" x="6529388" y="1465263"/>
          <p14:tracePt t="198332" x="6523038" y="1443038"/>
          <p14:tracePt t="198344" x="6500813" y="1422400"/>
          <p14:tracePt t="198344" x="6423025" y="1385888"/>
          <p14:tracePt t="198361" x="6343650" y="1343025"/>
          <p14:tracePt t="198377" x="6229350" y="1285875"/>
          <p14:tracePt t="198393" x="6115050" y="1236663"/>
          <p14:tracePt t="198410" x="5943600" y="1157288"/>
          <p14:tracePt t="198427" x="5780088" y="1093788"/>
          <p14:tracePt t="198444" x="5543550" y="1000125"/>
          <p14:tracePt t="198460" x="5343525" y="908050"/>
          <p14:tracePt t="198477" x="5172075" y="850900"/>
          <p14:tracePt t="198494" x="5108575" y="836613"/>
          <p14:tracePt t="198510" x="5065713" y="836613"/>
          <p14:tracePt t="198527" x="5022850" y="828675"/>
          <p14:tracePt t="198543" x="4965700" y="828675"/>
          <p14:tracePt t="198560" x="4865688" y="828675"/>
          <p14:tracePt t="198577" x="4686300" y="828675"/>
          <p14:tracePt t="198593" x="4494213" y="785813"/>
          <p14:tracePt t="198610" x="4300538" y="765175"/>
          <p14:tracePt t="198626" x="4086225" y="708025"/>
          <p14:tracePt t="198643" x="3929063" y="693738"/>
          <p14:tracePt t="198660" x="3800475" y="671513"/>
          <p14:tracePt t="198677" x="3671888" y="657225"/>
          <p14:tracePt t="198693" x="3608388" y="657225"/>
          <p14:tracePt t="198710" x="3529013" y="657225"/>
          <p14:tracePt t="198726" x="3465513" y="657225"/>
          <p14:tracePt t="198743" x="3357563" y="657225"/>
          <p14:tracePt t="198759" x="3251200" y="657225"/>
          <p14:tracePt t="198776" x="3157538" y="657225"/>
          <p14:tracePt t="198793" x="3079750" y="657225"/>
          <p14:tracePt t="198809" x="3008313" y="657225"/>
          <p14:tracePt t="198827" x="2928938" y="657225"/>
          <p14:tracePt t="198843" x="2851150" y="657225"/>
          <p14:tracePt t="198860" x="2757488" y="657225"/>
          <p14:tracePt t="198876" x="2651125" y="657225"/>
          <p14:tracePt t="198876" x="2586038" y="657225"/>
          <p14:tracePt t="198894" x="2428875" y="657225"/>
          <p14:tracePt t="198909" x="2286000" y="657225"/>
          <p14:tracePt t="198927" x="2128838" y="657225"/>
          <p14:tracePt t="198942" x="1979613" y="657225"/>
          <p14:tracePt t="198959" x="1800225" y="650875"/>
          <p14:tracePt t="198976" x="1693863" y="650875"/>
          <p14:tracePt t="198992" x="1608138" y="650875"/>
          <p14:tracePt t="199009" x="1550988" y="650875"/>
          <p14:tracePt t="199026" x="1471613" y="650875"/>
          <p14:tracePt t="199043" x="1414463" y="650875"/>
          <p14:tracePt t="199059" x="1365250" y="650875"/>
          <p14:tracePt t="199076" x="1285875" y="665163"/>
          <p14:tracePt t="199092" x="1200150" y="671513"/>
          <p14:tracePt t="199109" x="1136650" y="679450"/>
          <p14:tracePt t="199126" x="1100138" y="685800"/>
          <p14:tracePt t="199142" x="1042988" y="728663"/>
          <p14:tracePt t="199159" x="957263" y="765175"/>
          <p14:tracePt t="199175" x="908050" y="785813"/>
          <p14:tracePt t="199192" x="857250" y="836613"/>
          <p14:tracePt t="199209" x="822325" y="871538"/>
          <p14:tracePt t="199226" x="771525" y="908050"/>
          <p14:tracePt t="199242" x="728663" y="942975"/>
          <p14:tracePt t="199260" x="708025" y="965200"/>
          <p14:tracePt t="199275" x="657225" y="993775"/>
          <p14:tracePt t="199292" x="579438" y="1042988"/>
          <p14:tracePt t="199292" x="571500" y="1050925"/>
          <p14:tracePt t="199309" x="514350" y="1100138"/>
          <p14:tracePt t="199325" x="485775" y="1150938"/>
          <p14:tracePt t="199342" x="471488" y="1200150"/>
          <p14:tracePt t="199359" x="465138" y="1257300"/>
          <p14:tracePt t="199376" x="442913" y="1314450"/>
          <p14:tracePt t="199392" x="442913" y="1357313"/>
          <p14:tracePt t="199408" x="442913" y="1422400"/>
          <p14:tracePt t="199425" x="465138" y="1471613"/>
          <p14:tracePt t="199441" x="500063" y="1493838"/>
          <p14:tracePt t="199458" x="528638" y="1508125"/>
          <p14:tracePt t="199475" x="571500" y="1514475"/>
          <p14:tracePt t="199492" x="636588" y="1522413"/>
          <p14:tracePt t="199509" x="822325" y="1550988"/>
          <p14:tracePt t="199526" x="922338" y="1571625"/>
          <p14:tracePt t="199542" x="1042988" y="1571625"/>
          <p14:tracePt t="199560" x="1150938" y="1600200"/>
          <p14:tracePt t="199576" x="1308100" y="1600200"/>
          <p14:tracePt t="199592" x="1550988" y="1600200"/>
          <p14:tracePt t="199609" x="1722438" y="1614488"/>
          <p14:tracePt t="199625" x="1936750" y="1643063"/>
          <p14:tracePt t="199642" x="2179638" y="1685925"/>
          <p14:tracePt t="199659" x="2471738" y="1708150"/>
          <p14:tracePt t="199676" x="2765425" y="1765300"/>
          <p14:tracePt t="199692" x="3014663" y="1808163"/>
          <p14:tracePt t="199709" x="3243263" y="1843088"/>
          <p14:tracePt t="199726" x="3400425" y="1843088"/>
          <p14:tracePt t="199742" x="3557588" y="1843088"/>
          <p14:tracePt t="199759" x="3665538" y="1843088"/>
          <p14:tracePt t="199775" x="3743325" y="1843088"/>
          <p14:tracePt t="199792" x="3794125" y="1843088"/>
          <p14:tracePt t="199808" x="3900488" y="1843088"/>
          <p14:tracePt t="199825" x="4108450" y="1843088"/>
          <p14:tracePt t="199842" x="4300538" y="1871663"/>
          <p14:tracePt t="199859" x="4522788" y="1871663"/>
          <p14:tracePt t="199875" x="4729163" y="1871663"/>
          <p14:tracePt t="199892" x="4900613" y="1871663"/>
          <p14:tracePt t="199908" x="5022850" y="1871663"/>
          <p14:tracePt t="199925" x="5137150" y="1871663"/>
          <p14:tracePt t="199942" x="5229225" y="1871663"/>
          <p14:tracePt t="199958" x="5322888" y="1871663"/>
          <p14:tracePt t="199975" x="5443538" y="1843088"/>
          <p14:tracePt t="199992" x="5580063" y="1808163"/>
          <p14:tracePt t="200009" x="5686425" y="1800225"/>
          <p14:tracePt t="200025" x="5786438" y="1751013"/>
          <p14:tracePt t="200042" x="5872163" y="1693863"/>
          <p14:tracePt t="200058" x="5943600" y="1651000"/>
          <p14:tracePt t="200075" x="6015038" y="1614488"/>
          <p14:tracePt t="200091" x="6065838" y="1579563"/>
          <p14:tracePt t="200109" x="6137275" y="1543050"/>
          <p14:tracePt t="200125" x="6194425" y="1493838"/>
          <p14:tracePt t="200142" x="6300788" y="1400175"/>
          <p14:tracePt t="200158" x="6323013" y="1379538"/>
          <p14:tracePt t="200175" x="6343650" y="1357313"/>
          <p14:tracePt t="200191" x="6351588" y="1336675"/>
          <p14:tracePt t="200208" x="6357938" y="1314450"/>
          <p14:tracePt t="200225" x="6357938" y="1308100"/>
          <p14:tracePt t="200241" x="6357938" y="1279525"/>
          <p14:tracePt t="200258" x="6357938" y="1265238"/>
          <p14:tracePt t="200275" x="6357938" y="1243013"/>
          <p14:tracePt t="200292" x="6351588" y="1222375"/>
          <p14:tracePt t="200308" x="6308725" y="1193800"/>
          <p14:tracePt t="200324" x="6237288" y="1179513"/>
          <p14:tracePt t="200341" x="6129338" y="1157288"/>
          <p14:tracePt t="200358" x="6037263" y="1136650"/>
          <p14:tracePt t="200375" x="5929313" y="1114425"/>
          <p14:tracePt t="200391" x="5837238" y="1108075"/>
          <p14:tracePt t="200408" x="5708650" y="1085850"/>
          <p14:tracePt t="200424" x="5586413" y="1071563"/>
          <p14:tracePt t="200441" x="5422900" y="1057275"/>
          <p14:tracePt t="200458" x="5237163" y="1057275"/>
          <p14:tracePt t="200474" x="5065713" y="1057275"/>
          <p14:tracePt t="200491" x="4922838" y="1057275"/>
          <p14:tracePt t="200507" x="4843463" y="1050925"/>
          <p14:tracePt t="200524" x="4737100" y="1028700"/>
          <p14:tracePt t="200541" x="4465638" y="965200"/>
          <p14:tracePt t="200557" x="4200525" y="922338"/>
          <p14:tracePt t="200574" x="3894138" y="879475"/>
          <p14:tracePt t="200590" x="3614738" y="850900"/>
          <p14:tracePt t="200607" x="3371850" y="808038"/>
          <p14:tracePt t="200623" x="3200400" y="800100"/>
          <p14:tracePt t="200640" x="3057525" y="800100"/>
          <p14:tracePt t="200657" x="2951163" y="800100"/>
          <p14:tracePt t="200674" x="2857500" y="800100"/>
          <p14:tracePt t="200690" x="2757488" y="800100"/>
          <p14:tracePt t="200707" x="2671763" y="822325"/>
          <p14:tracePt t="200723" x="2586038" y="822325"/>
          <p14:tracePt t="200740" x="2500313" y="836613"/>
          <p14:tracePt t="200740" x="2465388" y="842963"/>
          <p14:tracePt t="200773" x="2286000" y="871538"/>
          <p14:tracePt t="200774" x="2114550" y="879475"/>
          <p14:tracePt t="200791" x="2028825" y="893763"/>
          <p14:tracePt t="200806" x="1971675" y="922338"/>
          <p14:tracePt t="200824" x="1936750" y="922338"/>
          <p14:tracePt t="200840" x="1828800" y="942975"/>
          <p14:tracePt t="200857" x="1700213" y="957263"/>
          <p14:tracePt t="200873" x="1571625" y="1008063"/>
          <p14:tracePt t="200890" x="1408113" y="1057275"/>
          <p14:tracePt t="200906" x="1293813" y="1100138"/>
          <p14:tracePt t="200923" x="1179513" y="1122363"/>
          <p14:tracePt t="200940" x="1085850" y="1157288"/>
          <p14:tracePt t="200956" x="1008063" y="1171575"/>
          <p14:tracePt t="200973" x="928688" y="1185863"/>
          <p14:tracePt t="200989" x="885825" y="1214438"/>
          <p14:tracePt t="201007" x="842963" y="1222375"/>
          <p14:tracePt t="201023" x="828675" y="1228725"/>
          <p14:tracePt t="201039" x="785813" y="1257300"/>
          <p14:tracePt t="201056" x="750888" y="1265238"/>
          <p14:tracePt t="201073" x="708025" y="1293813"/>
          <p14:tracePt t="201090" x="693738" y="1300163"/>
          <p14:tracePt t="201106" x="636588" y="1343025"/>
          <p14:tracePt t="201123" x="600075" y="1379538"/>
          <p14:tracePt t="201139" x="593725" y="1385888"/>
          <p14:tracePt t="201156" x="593725" y="1408113"/>
          <p14:tracePt t="201172" x="579438" y="1428750"/>
          <p14:tracePt t="201229" x="579438" y="1436688"/>
          <p14:tracePt t="201237" x="579438" y="1450975"/>
          <p14:tracePt t="201245" x="585788" y="1457325"/>
          <p14:tracePt t="201253" x="600075" y="1465263"/>
          <p14:tracePt t="201272" x="614363" y="1485900"/>
          <p14:tracePt t="201273" x="671513" y="1514475"/>
          <p14:tracePt t="201289" x="693738" y="1514475"/>
          <p14:tracePt t="201305" x="742950" y="1514475"/>
          <p14:tracePt t="201322" x="793750" y="1522413"/>
          <p14:tracePt t="201339" x="842963" y="1528763"/>
          <p14:tracePt t="201356" x="893763" y="1528763"/>
          <p14:tracePt t="201373" x="993775" y="1528763"/>
          <p14:tracePt t="201390" x="1057275" y="1528763"/>
          <p14:tracePt t="201406" x="1108075" y="1528763"/>
          <p14:tracePt t="201423" x="1179513" y="1528763"/>
          <p14:tracePt t="201439" x="1314450" y="1528763"/>
          <p14:tracePt t="201456" x="1436688" y="1528763"/>
          <p14:tracePt t="201473" x="1522413" y="1528763"/>
          <p14:tracePt t="201489" x="1593850" y="1528763"/>
          <p14:tracePt t="201506" x="1643063" y="1528763"/>
          <p14:tracePt t="201523" x="1685925" y="1528763"/>
          <p14:tracePt t="201539" x="1757363" y="1528763"/>
          <p14:tracePt t="201556" x="1822450" y="1528763"/>
          <p14:tracePt t="201573" x="1908175" y="1528763"/>
          <p14:tracePt t="201589" x="2036763" y="1528763"/>
          <p14:tracePt t="201607" x="2100263" y="1528763"/>
          <p14:tracePt t="201622" x="2114550" y="1528763"/>
          <p14:tracePt t="201639" x="2136775" y="1528763"/>
          <p14:tracePt t="201655" x="2179638" y="1528763"/>
          <p14:tracePt t="201672" x="2257425" y="1528763"/>
          <p14:tracePt t="201689" x="2371725" y="1550988"/>
          <p14:tracePt t="201705" x="2514600" y="1565275"/>
          <p14:tracePt t="201722" x="2651125" y="1565275"/>
          <p14:tracePt t="201739" x="2828925" y="1579563"/>
          <p14:tracePt t="201756" x="2951163" y="1579563"/>
          <p14:tracePt t="201772" x="3043238" y="1579563"/>
          <p14:tracePt t="201789" x="3143250" y="1579563"/>
          <p14:tracePt t="201805" x="3322638" y="1585913"/>
          <p14:tracePt t="201822" x="3536950" y="1628775"/>
          <p14:tracePt t="201839" x="3794125" y="1657350"/>
          <p14:tracePt t="201855" x="4000500" y="1693863"/>
          <p14:tracePt t="201872" x="4214813" y="1722438"/>
          <p14:tracePt t="201888" x="4408488" y="1771650"/>
          <p14:tracePt t="201905" x="4594225" y="1822450"/>
          <p14:tracePt t="201922" x="4765675" y="1851025"/>
          <p14:tracePt t="201939" x="4943475" y="1879600"/>
          <p14:tracePt t="201955" x="5108575" y="1914525"/>
          <p14:tracePt t="201972" x="5251450" y="1943100"/>
          <p14:tracePt t="201988" x="5443538" y="1943100"/>
          <p14:tracePt t="202005" x="5565775" y="1943100"/>
          <p14:tracePt t="202022" x="5672138" y="1943100"/>
          <p14:tracePt t="202038" x="5737225" y="1943100"/>
          <p14:tracePt t="202054" x="5800725" y="1943100"/>
          <p14:tracePt t="202071" x="5872163" y="1943100"/>
          <p14:tracePt t="202088" x="5957888" y="1936750"/>
          <p14:tracePt t="202105" x="6086475" y="1885950"/>
          <p14:tracePt t="202121" x="6172200" y="1871663"/>
          <p14:tracePt t="202137" x="6251575" y="1828800"/>
          <p14:tracePt t="202155" x="6300788" y="1808163"/>
          <p14:tracePt t="202171" x="6351588" y="1757363"/>
          <p14:tracePt t="202187" x="6386513" y="1722438"/>
          <p14:tracePt t="202187" x="6400800" y="1708150"/>
          <p14:tracePt t="202205" x="6415088" y="1679575"/>
          <p14:tracePt t="202222" x="6423025" y="1643063"/>
          <p14:tracePt t="202239" x="6451600" y="1593850"/>
          <p14:tracePt t="202254" x="6457950" y="1550988"/>
          <p14:tracePt t="202272" x="6472238" y="1508125"/>
          <p14:tracePt t="202288" x="6480175" y="1457325"/>
          <p14:tracePt t="202305" x="6486525" y="1443038"/>
          <p14:tracePt t="202322" x="6486525" y="1428750"/>
          <p14:tracePt t="202338" x="6480175" y="1414463"/>
          <p14:tracePt t="202355" x="6408738" y="1393825"/>
          <p14:tracePt t="202371" x="6351588" y="1379538"/>
          <p14:tracePt t="202389" x="6286500" y="1379538"/>
          <p14:tracePt t="202405" x="6215063" y="1371600"/>
          <p14:tracePt t="202422" x="6094413" y="1371600"/>
          <p14:tracePt t="202438" x="5937250" y="1371600"/>
          <p14:tracePt t="202456" x="5815013" y="1371600"/>
          <p14:tracePt t="202471" x="5743575" y="1371600"/>
          <p14:tracePt t="202488" x="5672138" y="1371600"/>
          <p14:tracePt t="202505" x="5580063" y="1371600"/>
          <p14:tracePt t="202521" x="5472113" y="1371600"/>
          <p14:tracePt t="202538" x="5408613" y="1371600"/>
          <p14:tracePt t="202554" x="5365750" y="1371600"/>
          <p14:tracePt t="202571" x="5322888" y="1371600"/>
          <p14:tracePt t="202587" x="5280025" y="1371600"/>
          <p14:tracePt t="202587" x="5272088" y="1371600"/>
          <p14:tracePt t="202605" x="5257800" y="1371600"/>
          <p14:tracePt t="202621" x="5208588" y="1371600"/>
          <p14:tracePt t="202638" x="5194300" y="1371600"/>
          <p14:tracePt t="202654" x="5180013" y="1371600"/>
          <p14:tracePt t="202671" x="5172075" y="1371600"/>
          <p14:tracePt t="202687" x="5143500" y="1371600"/>
          <p14:tracePt t="202704" x="5122863" y="1371600"/>
          <p14:tracePt t="202721" x="5100638" y="1371600"/>
          <p14:tracePt t="202737" x="5080000" y="1379538"/>
          <p14:tracePt t="202754" x="5043488" y="1400175"/>
          <p14:tracePt t="202770" x="5008563" y="1408113"/>
          <p14:tracePt t="202787" x="4986338" y="1428750"/>
          <p14:tracePt t="202804" x="4965700" y="1450975"/>
          <p14:tracePt t="202820" x="4922838" y="1479550"/>
          <p14:tracePt t="202837" x="4879975" y="1485900"/>
          <p14:tracePt t="202853" x="4814888" y="1522413"/>
          <p14:tracePt t="202870" x="4751388" y="1536700"/>
          <p14:tracePt t="202887" x="4700588" y="1565275"/>
          <p14:tracePt t="202904" x="4657725" y="1565275"/>
          <p14:tracePt t="202920" x="4579938" y="1565275"/>
          <p14:tracePt t="202937" x="4443413" y="1565275"/>
          <p14:tracePt t="202953" x="4286250" y="1565275"/>
          <p14:tracePt t="202970" x="4129088" y="1565275"/>
          <p14:tracePt t="202987" x="3986213" y="1565275"/>
          <p14:tracePt t="203003" x="3914775" y="1565275"/>
          <p14:tracePt t="203020" x="3843338" y="1565275"/>
          <p14:tracePt t="203036" x="3729038" y="1565275"/>
          <p14:tracePt t="203054" x="3679825" y="1565275"/>
          <p14:tracePt t="203070" x="3608388" y="1579563"/>
          <p14:tracePt t="203088" x="3529013" y="1593850"/>
          <p14:tracePt t="203104" x="3400425" y="1614488"/>
          <p14:tracePt t="203120" x="3271838" y="1636713"/>
          <p14:tracePt t="203136" x="3151188" y="1636713"/>
          <p14:tracePt t="203153" x="3086100" y="1651000"/>
          <p14:tracePt t="203170" x="3043238" y="1651000"/>
          <p14:tracePt t="203187" x="3008313" y="1651000"/>
          <p14:tracePt t="203204" x="2965450" y="1651000"/>
          <p14:tracePt t="203220" x="2900363" y="1651000"/>
          <p14:tracePt t="203220" x="2857500" y="1643063"/>
          <p14:tracePt t="203238" x="2771775" y="1643063"/>
          <p14:tracePt t="203254" x="2628900" y="1643063"/>
          <p14:tracePt t="203271" x="2443163" y="1643063"/>
          <p14:tracePt t="203287" x="2293938" y="1622425"/>
          <p14:tracePt t="203303" x="2108200" y="1622425"/>
          <p14:tracePt t="203320" x="1951038" y="1622425"/>
          <p14:tracePt t="203337" x="1857375" y="1622425"/>
          <p14:tracePt t="203353" x="1814513" y="1622425"/>
          <p14:tracePt t="203370" x="1793875" y="1622425"/>
          <p14:tracePt t="203387" x="1785938" y="1622425"/>
          <p14:tracePt t="203404" x="1751013" y="1614488"/>
          <p14:tracePt t="203420" x="1728788" y="1608138"/>
          <p14:tracePt t="203436" x="1657350" y="1608138"/>
          <p14:tracePt t="203454" x="1628775" y="1600200"/>
          <p14:tracePt t="203470" x="1579563" y="1600200"/>
          <p14:tracePt t="203487" x="1522413" y="1579563"/>
          <p14:tracePt t="203503" x="1471613" y="1579563"/>
          <p14:tracePt t="203520" x="1414463" y="1579563"/>
          <p14:tracePt t="203537" x="1393825" y="1579563"/>
          <p14:tracePt t="203553" x="1357313" y="1579563"/>
          <p14:tracePt t="203570" x="1314450" y="1571625"/>
          <p14:tracePt t="203586" x="1271588" y="1571625"/>
          <p14:tracePt t="203604" x="1200150" y="1557338"/>
          <p14:tracePt t="203619" x="1179513" y="1557338"/>
          <p14:tracePt t="203636" x="1165225" y="1550988"/>
          <p14:tracePt t="203653" x="1157288" y="1550988"/>
          <p14:tracePt t="203782" x="1136650" y="1543050"/>
          <p14:tracePt t="203789" x="1128713" y="1536700"/>
          <p14:tracePt t="203806" x="1122363" y="1536700"/>
          <p14:tracePt t="203822" x="1100138" y="1536700"/>
          <p14:tracePt t="203838" x="1093788" y="1536700"/>
          <p14:tracePt t="203854" x="1085850" y="1536700"/>
          <p14:tracePt t="203862" x="1079500" y="1536700"/>
          <p14:tracePt t="203910" x="1065213" y="1536700"/>
          <p14:tracePt t="203926" x="1057275" y="1528763"/>
          <p14:tracePt t="204054" x="1085850" y="1528763"/>
          <p14:tracePt t="204062" x="1143000" y="1528763"/>
          <p14:tracePt t="204070" x="1208088" y="1528763"/>
          <p14:tracePt t="204087" x="1271588" y="1528763"/>
          <p14:tracePt t="204103" x="1314450" y="1528763"/>
          <p14:tracePt t="204119" x="1357313" y="1528763"/>
          <p14:tracePt t="204136" x="1414463" y="1528763"/>
          <p14:tracePt t="204152" x="1457325" y="1528763"/>
          <p14:tracePt t="204169" x="1528763" y="1543050"/>
          <p14:tracePt t="204185" x="1579563" y="1550988"/>
          <p14:tracePt t="204202" x="1614488" y="1550988"/>
          <p14:tracePt t="204219" x="1636713" y="1550988"/>
          <p14:tracePt t="204236" x="1671638" y="1557338"/>
          <p14:tracePt t="204252" x="1728788" y="1579563"/>
          <p14:tracePt t="204269" x="1822450" y="1585913"/>
          <p14:tracePt t="204286" x="1865313" y="1593850"/>
          <p14:tracePt t="204302" x="1879600" y="1593850"/>
          <p14:tracePt t="204319" x="1908175" y="1608138"/>
          <p14:tracePt t="204335" x="1936750" y="1622425"/>
          <p14:tracePt t="204352" x="2008188" y="1622425"/>
          <p14:tracePt t="204368" x="2057400" y="1622425"/>
          <p14:tracePt t="204385" x="2100263" y="1622425"/>
          <p14:tracePt t="204401" x="2179638" y="1622425"/>
          <p14:tracePt t="204418" x="2236788" y="1622425"/>
          <p14:tracePt t="204435" x="2314575" y="1622425"/>
          <p14:tracePt t="204451" x="2379663" y="1622425"/>
          <p14:tracePt t="204468" x="2400300" y="1622425"/>
          <p14:tracePt t="204573" x="2408238" y="1622425"/>
          <p14:tracePt t="204581" x="2443163" y="1622425"/>
          <p14:tracePt t="204604" x="2451100" y="1622425"/>
          <p14:tracePt t="204645" x="2457450" y="1622425"/>
          <p14:tracePt t="204773" x="2465388" y="1622425"/>
          <p14:tracePt t="204781" x="2479675" y="1622425"/>
          <p14:tracePt t="207366" x="2471738" y="1614488"/>
          <p14:tracePt t="207373" x="2465388" y="1614488"/>
          <p14:tracePt t="207382" x="2457450" y="1614488"/>
          <p14:tracePt t="207398" x="2451100" y="1608138"/>
          <p14:tracePt t="207398" x="2443163" y="1608138"/>
          <p14:tracePt t="207414" x="2422525" y="1608138"/>
          <p14:tracePt t="207454" x="2414588" y="1608138"/>
          <p14:tracePt t="207462" x="2400300" y="1608138"/>
          <p14:tracePt t="207469" x="2386013" y="1608138"/>
          <p14:tracePt t="207481" x="2365375" y="1585913"/>
          <p14:tracePt t="207526" x="2343150" y="1585913"/>
          <p14:tracePt t="207534" x="2336800" y="1585913"/>
          <p14:tracePt t="207549" x="2328863" y="1585913"/>
          <p14:tracePt t="207590" x="2322513" y="1585913"/>
          <p14:tracePt t="207598" x="2308225" y="1579563"/>
          <p14:tracePt t="207614" x="2293938" y="1571625"/>
          <p14:tracePt t="207678" x="2279650" y="1565275"/>
          <p14:tracePt t="207678" x="2279650" y="1557338"/>
          <p14:tracePt t="207693" x="2271713" y="1550988"/>
          <p14:tracePt t="207710" x="2265363" y="1543050"/>
          <p14:tracePt t="207765" x="2257425" y="1536700"/>
          <p14:tracePt t="207821" x="2251075" y="1528763"/>
          <p14:tracePt t="207829" x="2251075" y="1522413"/>
          <p14:tracePt t="207834" x="2251075" y="1508125"/>
          <p14:tracePt t="207846" x="2236788" y="1493838"/>
          <p14:tracePt t="207863" x="2236788" y="1479550"/>
          <p14:tracePt t="207880" x="2236788" y="1443038"/>
          <p14:tracePt t="207896" x="2236788" y="1436688"/>
          <p14:tracePt t="207913" x="2236788" y="1428750"/>
          <p14:tracePt t="207930" x="2243138" y="1408113"/>
          <p14:tracePt t="207947" x="2257425" y="1385888"/>
          <p14:tracePt t="207963" x="2265363" y="1365250"/>
          <p14:tracePt t="207980" x="2265363" y="1357313"/>
          <p14:tracePt t="207997" x="2271713" y="1343025"/>
          <p14:tracePt t="208013" x="2279650" y="1314450"/>
          <p14:tracePt t="208029" x="2300288" y="1300163"/>
          <p14:tracePt t="208149" x="2314575" y="1293813"/>
          <p14:tracePt t="208157" x="2336800" y="1293813"/>
          <p14:tracePt t="208179" x="2351088" y="1279525"/>
          <p14:tracePt t="208180" x="2357438" y="1271588"/>
          <p14:tracePt t="208212" x="2371725" y="1271588"/>
          <p14:tracePt t="208213" x="2386013" y="1271588"/>
          <p14:tracePt t="208229" x="2393950" y="1271588"/>
          <p14:tracePt t="208246" x="2408238" y="1271588"/>
          <p14:tracePt t="208293" x="2414588" y="1271588"/>
          <p14:tracePt t="208301" x="2422525" y="1271588"/>
          <p14:tracePt t="208342" x="2428875" y="1279525"/>
          <p14:tracePt t="208397" x="2428875" y="1285875"/>
          <p14:tracePt t="208407" x="2428875" y="1300163"/>
          <p14:tracePt t="208427" x="2428875" y="1308100"/>
          <p14:tracePt t="208461" x="2436813" y="1314450"/>
          <p14:tracePt t="209613" x="2443163" y="1328738"/>
          <p14:tracePt t="209621" x="2471738" y="1350963"/>
          <p14:tracePt t="209629" x="2493963" y="1350963"/>
          <p14:tracePt t="209637" x="2522538" y="1357313"/>
          <p14:tracePt t="209645" x="2565400" y="1357313"/>
          <p14:tracePt t="209660" x="2636838" y="1371600"/>
          <p14:tracePt t="209677" x="2679700" y="1371600"/>
          <p14:tracePt t="209694" x="2722563" y="1379538"/>
          <p14:tracePt t="209710" x="2794000" y="1400175"/>
          <p14:tracePt t="209727" x="2865438" y="1400175"/>
          <p14:tracePt t="209743" x="2979738" y="1422400"/>
          <p14:tracePt t="209760" x="3022600" y="1422400"/>
          <p14:tracePt t="209777" x="3036888" y="1422400"/>
          <p14:tracePt t="209793" x="3057525" y="1422400"/>
          <p14:tracePt t="209810" x="3071813" y="1422400"/>
          <p14:tracePt t="209827" x="3094038" y="1422400"/>
          <p14:tracePt t="209843" x="3136900" y="1422400"/>
          <p14:tracePt t="209860" x="3179763" y="1422400"/>
          <p14:tracePt t="209860" x="3200400" y="1422400"/>
          <p14:tracePt t="209877" x="3279775" y="1422400"/>
          <p14:tracePt t="209893" x="3328988" y="1422400"/>
          <p14:tracePt t="209910" x="3371850" y="1422400"/>
          <p14:tracePt t="209927" x="3408363" y="1422400"/>
          <p14:tracePt t="209943" x="3422650" y="1422400"/>
          <p14:tracePt t="210141" x="3429000" y="1422400"/>
          <p14:tracePt t="210150" x="3429000" y="1414463"/>
          <p14:tracePt t="210166" x="3429000" y="1408113"/>
          <p14:tracePt t="210172" x="3429000" y="1400175"/>
          <p14:tracePt t="210177" x="3429000" y="1379538"/>
          <p14:tracePt t="210193" x="3429000" y="1371600"/>
          <p14:tracePt t="210210" x="3422650" y="1357313"/>
          <p14:tracePt t="210227" x="3414713" y="1350963"/>
          <p14:tracePt t="210243" x="3408363" y="1343025"/>
          <p14:tracePt t="210261" x="3400425" y="1328738"/>
          <p14:tracePt t="210277" x="3400425" y="1308100"/>
          <p14:tracePt t="210294" x="3394075" y="1300163"/>
          <p14:tracePt t="210333" x="3394075" y="1293813"/>
          <p14:tracePt t="210341" x="3386138" y="1279525"/>
          <p14:tracePt t="210349" x="3379788" y="1271588"/>
          <p14:tracePt t="210360" x="3379788" y="1265238"/>
          <p14:tracePt t="210398" x="3379788" y="1257300"/>
          <p14:tracePt t="210437" x="3379788" y="1250950"/>
          <p14:tracePt t="210597" x="3379788" y="1257300"/>
          <p14:tracePt t="210605" x="3379788" y="1265238"/>
          <p14:tracePt t="210613" x="3379788" y="1279525"/>
          <p14:tracePt t="210617" x="3379788" y="1285875"/>
          <p14:tracePt t="210626" x="3386138" y="1308100"/>
          <p14:tracePt t="210643" x="3394075" y="1350963"/>
          <p14:tracePt t="210660" x="3414713" y="1385888"/>
          <p14:tracePt t="210676" x="3414713" y="1422400"/>
          <p14:tracePt t="210676" x="3414713" y="1428750"/>
          <p14:tracePt t="210694" x="3414713" y="1457325"/>
          <p14:tracePt t="210709" x="3422650" y="1471613"/>
          <p14:tracePt t="210726" x="3422650" y="1485900"/>
          <p14:tracePt t="210742" x="3429000" y="1493838"/>
          <p14:tracePt t="210797" x="3451225" y="1500188"/>
          <p14:tracePt t="210829" x="3457575" y="1500188"/>
          <p14:tracePt t="210837" x="3465513" y="1500188"/>
          <p14:tracePt t="210841" x="3494088" y="1508125"/>
          <p14:tracePt t="210858" x="3514725" y="1522413"/>
          <p14:tracePt t="210875" x="3551238" y="1536700"/>
          <p14:tracePt t="210892" x="3614738" y="1536700"/>
          <p14:tracePt t="210908" x="3729038" y="1536700"/>
          <p14:tracePt t="210926" x="3822700" y="1536700"/>
          <p14:tracePt t="210942" x="3908425" y="1536700"/>
          <p14:tracePt t="210959" x="3986213" y="1536700"/>
          <p14:tracePt t="210975" x="4079875" y="1536700"/>
          <p14:tracePt t="210992" x="4186238" y="1557338"/>
          <p14:tracePt t="211008" x="4265613" y="1557338"/>
          <p14:tracePt t="211025" x="4294188" y="1557338"/>
          <p14:tracePt t="211042" x="4329113" y="1557338"/>
          <p14:tracePt t="211058" x="4379913" y="1557338"/>
          <p14:tracePt t="211075" x="4451350" y="1557338"/>
          <p14:tracePt t="211092" x="4508500" y="1557338"/>
          <p14:tracePt t="211092" x="4543425" y="1557338"/>
          <p14:tracePt t="211110" x="4600575" y="1557338"/>
          <p14:tracePt t="211125" x="4657725" y="1557338"/>
          <p14:tracePt t="211142" x="4708525" y="1557338"/>
          <p14:tracePt t="211158" x="4765675" y="1557338"/>
          <p14:tracePt t="211175" x="4822825" y="1557338"/>
          <p14:tracePt t="211191" x="4865688" y="1557338"/>
          <p14:tracePt t="211209" x="4929188" y="1557338"/>
          <p14:tracePt t="211225" x="5008563" y="1557338"/>
          <p14:tracePt t="211242" x="5100638" y="1557338"/>
          <p14:tracePt t="211260" x="5165725" y="1557338"/>
          <p14:tracePt t="211275" x="5208588" y="1557338"/>
          <p14:tracePt t="211293" x="5214938" y="1557338"/>
          <p14:tracePt t="211308" x="5237163" y="1557338"/>
          <p14:tracePt t="211308" x="5243513" y="1557338"/>
          <p14:tracePt t="211326" x="5294313" y="1557338"/>
          <p14:tracePt t="211342" x="5386388" y="1557338"/>
          <p14:tracePt t="211358" x="5429250" y="1557338"/>
          <p14:tracePt t="211375" x="5480050" y="1557338"/>
          <p14:tracePt t="211391" x="5514975" y="1557338"/>
          <p14:tracePt t="211408" x="5543550" y="1557338"/>
          <p14:tracePt t="211425" x="5551488" y="1557338"/>
          <p14:tracePt t="211441" x="5572125" y="1557338"/>
          <p14:tracePt t="211458" x="5651500" y="1557338"/>
          <p14:tracePt t="211475" x="5729288" y="1557338"/>
          <p14:tracePt t="211491" x="5794375" y="1550988"/>
          <p14:tracePt t="211508" x="5815013" y="1543050"/>
          <p14:tracePt t="211525" x="5843588" y="1543050"/>
          <p14:tracePt t="211541" x="5865813" y="1543050"/>
          <p14:tracePt t="211558" x="5894388" y="1536700"/>
          <p14:tracePt t="211574" x="5929313" y="1514475"/>
          <p14:tracePt t="211591" x="5951538" y="1500188"/>
          <p14:tracePt t="211645" x="5957888" y="1493838"/>
          <p14:tracePt t="211653" x="5965825" y="1485900"/>
          <p14:tracePt t="211669" x="5980113" y="1465263"/>
          <p14:tracePt t="211677" x="5986463" y="1457325"/>
          <p14:tracePt t="211685" x="5994400" y="1450975"/>
          <p14:tracePt t="211685" x="5994400" y="1443038"/>
          <p14:tracePt t="211693" x="5994400" y="1436688"/>
          <p14:tracePt t="211707" x="6008688" y="1428750"/>
          <p14:tracePt t="211740" x="6008688" y="1414463"/>
          <p14:tracePt t="211741" x="6008688" y="1393825"/>
          <p14:tracePt t="211757" x="6008688" y="1385888"/>
          <p14:tracePt t="211774" x="6008688" y="1365250"/>
          <p14:tracePt t="211790" x="6008688" y="1357313"/>
          <p14:tracePt t="211807" x="6008688" y="1350963"/>
          <p14:tracePt t="211824" x="6000750" y="1336675"/>
          <p14:tracePt t="211840" x="5980113" y="1314450"/>
          <p14:tracePt t="211857" x="5972175" y="1314450"/>
          <p14:tracePt t="211874" x="5951538" y="1314450"/>
          <p14:tracePt t="211891" x="5915025" y="1314450"/>
          <p14:tracePt t="211907" x="5900738" y="1308100"/>
          <p14:tracePt t="211924" x="5865813" y="1308100"/>
          <p14:tracePt t="211940" x="5794375" y="1300163"/>
          <p14:tracePt t="211957" x="5722938" y="1293813"/>
          <p14:tracePt t="211974" x="5665788" y="1271588"/>
          <p14:tracePt t="211991" x="5600700" y="1265238"/>
          <p14:tracePt t="212007" x="5537200" y="1257300"/>
          <p14:tracePt t="212024" x="5457825" y="1243013"/>
          <p14:tracePt t="212041" x="5394325" y="1243013"/>
          <p14:tracePt t="212057" x="5314950" y="1222375"/>
          <p14:tracePt t="212074" x="5243513" y="1214438"/>
          <p14:tracePt t="212090" x="5165725" y="1214438"/>
          <p14:tracePt t="212108" x="5086350" y="1214438"/>
          <p14:tracePt t="212123" x="5000625" y="1208088"/>
          <p14:tracePt t="212140" x="4922838" y="1193800"/>
          <p14:tracePt t="212157" x="4851400" y="1193800"/>
          <p14:tracePt t="212173" x="4800600" y="1179513"/>
          <p14:tracePt t="212190" x="4729163" y="1179513"/>
          <p14:tracePt t="212207" x="4672013" y="1179513"/>
          <p14:tracePt t="212223" x="4614863" y="1179513"/>
          <p14:tracePt t="212240" x="4537075" y="1179513"/>
          <p14:tracePt t="212257" x="4486275" y="1179513"/>
          <p14:tracePt t="212273" x="4443413" y="1179513"/>
          <p14:tracePt t="212290" x="4351338" y="1179513"/>
          <p14:tracePt t="212306" x="4286250" y="1179513"/>
          <p14:tracePt t="212323" x="4208463" y="1179513"/>
          <p14:tracePt t="212340" x="4143375" y="1179513"/>
          <p14:tracePt t="212357" x="4051300" y="1179513"/>
          <p14:tracePt t="212374" x="3986213" y="1179513"/>
          <p14:tracePt t="212389" x="3957638" y="1179513"/>
          <p14:tracePt t="212407" x="3914775" y="1179513"/>
          <p14:tracePt t="212423" x="3894138" y="1179513"/>
          <p14:tracePt t="212440" x="3857625" y="1179513"/>
          <p14:tracePt t="212457" x="3808413" y="1179513"/>
          <p14:tracePt t="212474" x="3765550" y="1179513"/>
          <p14:tracePt t="212490" x="3714750" y="1179513"/>
          <p14:tracePt t="212507" x="3700463" y="1179513"/>
          <p14:tracePt t="212523" x="3671888" y="1185863"/>
          <p14:tracePt t="212539" x="3643313" y="1193800"/>
          <p14:tracePt t="212556" x="3622675" y="1200150"/>
          <p14:tracePt t="212573" x="3600450" y="1214438"/>
          <p14:tracePt t="212589" x="3586163" y="1222375"/>
          <p14:tracePt t="212606" x="3565525" y="1222375"/>
          <p14:tracePt t="212623" x="3551238" y="1228725"/>
          <p14:tracePt t="212701" x="3543300" y="1228725"/>
          <p14:tracePt t="212709" x="3536950" y="1236663"/>
          <p14:tracePt t="212717" x="3529013" y="1243013"/>
          <p14:tracePt t="212725" x="3514725" y="1250950"/>
          <p14:tracePt t="212740" x="3508375" y="1257300"/>
          <p14:tracePt t="212781" x="3500438" y="1265238"/>
          <p14:tracePt t="212789" x="3500438" y="1279525"/>
          <p14:tracePt t="212797" x="3486150" y="1300163"/>
          <p14:tracePt t="212807" x="3486150" y="1314450"/>
          <p14:tracePt t="212823" x="3479800" y="1328738"/>
          <p14:tracePt t="212840" x="3471863" y="1336675"/>
          <p14:tracePt t="212885" x="3471863" y="1357313"/>
          <p14:tracePt t="212915" x="3471863" y="1365250"/>
          <p14:tracePt t="212925" x="3471863" y="1371600"/>
          <p14:tracePt t="212941" x="3471863" y="1379538"/>
          <p14:tracePt t="212973" x="3471863" y="1393825"/>
          <p14:tracePt t="213005" x="3471863" y="1400175"/>
          <p14:tracePt t="213013" x="3471863" y="1408113"/>
          <p14:tracePt t="213749" x="3471863" y="1400175"/>
          <p14:tracePt t="213850" x="3471863" y="1393825"/>
          <p14:tracePt t="213926" x="3471863" y="1400175"/>
          <p14:tracePt t="213977" x="3471863" y="1408113"/>
          <p14:tracePt t="214458" x="3471863" y="1414463"/>
          <p14:tracePt t="214701" x="3471863" y="1422400"/>
          <p14:tracePt t="214717" x="3479800" y="1436688"/>
          <p14:tracePt t="214733" x="3486150" y="1443038"/>
          <p14:tracePt t="214773" x="3494088" y="1443038"/>
          <p14:tracePt t="214781" x="3522663" y="1450975"/>
          <p14:tracePt t="214797" x="3529013" y="1450975"/>
          <p14:tracePt t="214813" x="3536950" y="1450975"/>
          <p14:tracePt t="214821" x="3551238" y="1450975"/>
          <p14:tracePt t="214829" x="3557588" y="1450975"/>
          <p14:tracePt t="214837" x="3608388" y="1465263"/>
          <p14:tracePt t="214854" x="3636963" y="1465263"/>
          <p14:tracePt t="214870" x="3651250" y="1471613"/>
          <p14:tracePt t="214887" x="3686175" y="1471613"/>
          <p14:tracePt t="214903" x="3722688" y="1471613"/>
          <p14:tracePt t="214920" x="3765550" y="1471613"/>
          <p14:tracePt t="214936" x="3814763" y="1471613"/>
          <p14:tracePt t="214953" x="3857625" y="1471613"/>
          <p14:tracePt t="214970" x="3900488" y="1471613"/>
          <p14:tracePt t="214986" x="3951288" y="1471613"/>
          <p14:tracePt t="215003" x="4014788" y="1471613"/>
          <p14:tracePt t="215019" x="4071938" y="1485900"/>
          <p14:tracePt t="215036" x="4122738" y="1500188"/>
          <p14:tracePt t="215036" x="4129088" y="1500188"/>
          <p14:tracePt t="215053" x="4151313" y="1500188"/>
          <p14:tracePt t="215070" x="4165600" y="1508125"/>
          <p14:tracePt t="215086" x="4200525" y="1508125"/>
          <p14:tracePt t="215103" x="4214813" y="1508125"/>
          <p14:tracePt t="215119" x="4237038" y="1514475"/>
          <p14:tracePt t="215136" x="4271963" y="1528763"/>
          <p14:tracePt t="215153" x="4314825" y="1528763"/>
          <p14:tracePt t="215169" x="4357688" y="1543050"/>
          <p14:tracePt t="215186" x="4400550" y="1543050"/>
          <p14:tracePt t="215202" x="4422775" y="1543050"/>
          <p14:tracePt t="215220" x="4465638" y="1557338"/>
          <p14:tracePt t="215236" x="4508500" y="1557338"/>
          <p14:tracePt t="215252" x="4586288" y="1557338"/>
          <p14:tracePt t="215270" x="4643438" y="1571625"/>
          <p14:tracePt t="215286" x="4694238" y="1585913"/>
          <p14:tracePt t="215303" x="4737100" y="1585913"/>
          <p14:tracePt t="215319" x="4765675" y="1593850"/>
          <p14:tracePt t="215336" x="4808538" y="1593850"/>
          <p14:tracePt t="215353" x="4843463" y="1593850"/>
          <p14:tracePt t="215369" x="4908550" y="1593850"/>
          <p14:tracePt t="215385" x="4943475" y="1593850"/>
          <p14:tracePt t="215402" x="4972050" y="1593850"/>
          <p14:tracePt t="215419" x="5014913" y="1593850"/>
          <p14:tracePt t="215435" x="5051425" y="1593850"/>
          <p14:tracePt t="215452" x="5108575" y="1571625"/>
          <p14:tracePt t="215469" x="5114925" y="1565275"/>
          <p14:tracePt t="215485" x="5137150" y="1543050"/>
          <p14:tracePt t="215502" x="5143500" y="1536700"/>
          <p14:tracePt t="215518" x="5143500" y="1500188"/>
          <p14:tracePt t="215535" x="5157788" y="1471613"/>
          <p14:tracePt t="215552" x="5157788" y="1443038"/>
          <p14:tracePt t="215568" x="5157788" y="1400175"/>
          <p14:tracePt t="215585" x="5151438" y="1371600"/>
          <p14:tracePt t="215603" x="5137150" y="1357313"/>
          <p14:tracePt t="215618" x="5114925" y="1322388"/>
          <p14:tracePt t="215635" x="5094288" y="1300163"/>
          <p14:tracePt t="215652" x="5072063" y="1285875"/>
          <p14:tracePt t="215669" x="5008563" y="1243013"/>
          <p14:tracePt t="215685" x="4951413" y="1208088"/>
          <p14:tracePt t="215702" x="4894263" y="1179513"/>
          <p14:tracePt t="215718" x="4837113" y="1136650"/>
          <p14:tracePt t="215735" x="4772025" y="1108075"/>
          <p14:tracePt t="215752" x="4737100" y="1100138"/>
          <p14:tracePt t="215768" x="4700588" y="1093788"/>
          <p14:tracePt t="215785" x="4657725" y="1085850"/>
          <p14:tracePt t="215801" x="4586288" y="1065213"/>
          <p14:tracePt t="215819" x="4543425" y="1050925"/>
          <p14:tracePt t="215835" x="4494213" y="1050925"/>
          <p14:tracePt t="215852" x="4457700" y="1042988"/>
          <p14:tracePt t="215868" x="4408488" y="1042988"/>
          <p14:tracePt t="215885" x="4371975" y="1042988"/>
          <p14:tracePt t="215902" x="4329113" y="1042988"/>
          <p14:tracePt t="215918" x="4300538" y="1042988"/>
          <p14:tracePt t="215935" x="4279900" y="1042988"/>
          <p14:tracePt t="215951" x="4251325" y="1042988"/>
          <p14:tracePt t="215968" x="4214813" y="1042988"/>
          <p14:tracePt t="215985" x="4200525" y="1057275"/>
          <p14:tracePt t="216002" x="4194175" y="1065213"/>
          <p14:tracePt t="216018" x="4179888" y="1093788"/>
          <p14:tracePt t="216035" x="4171950" y="1122363"/>
          <p14:tracePt t="216051" x="4165600" y="1150938"/>
          <p14:tracePt t="216068" x="4143375" y="1193800"/>
          <p14:tracePt t="216068" x="4137025" y="1200150"/>
          <p14:tracePt t="216085" x="4137025" y="1222375"/>
          <p14:tracePt t="216101" x="4137025" y="1265238"/>
          <p14:tracePt t="216119" x="4129088" y="1314450"/>
          <p14:tracePt t="216135" x="4129088" y="1357313"/>
          <p14:tracePt t="216152" x="4129088" y="1400175"/>
          <p14:tracePt t="216168" x="4129088" y="1436688"/>
          <p14:tracePt t="216186" x="4129088" y="1465263"/>
          <p14:tracePt t="216201" x="4143375" y="1514475"/>
          <p14:tracePt t="216218" x="4143375" y="1528763"/>
          <p14:tracePt t="216235" x="4151313" y="1543050"/>
          <p14:tracePt t="216251" x="4165600" y="1557338"/>
          <p14:tracePt t="216251" x="4179888" y="1579563"/>
          <p14:tracePt t="216271" x="4186238" y="1593850"/>
          <p14:tracePt t="216284" x="4222750" y="1608138"/>
          <p14:tracePt t="216301" x="4243388" y="1614488"/>
          <p14:tracePt t="216317" x="4257675" y="1622425"/>
          <p14:tracePt t="216334" x="4279900" y="1628775"/>
          <p14:tracePt t="216350" x="4337050" y="1651000"/>
          <p14:tracePt t="216367" x="4408488" y="1679575"/>
          <p14:tracePt t="216384" x="4443413" y="1685925"/>
          <p14:tracePt t="216401" x="4479925" y="1700213"/>
          <p14:tracePt t="216419" x="4494213" y="1700213"/>
          <p14:tracePt t="216435" x="4522788" y="1700213"/>
          <p14:tracePt t="216451" x="4565650" y="1700213"/>
          <p14:tracePt t="216468" x="4608513" y="1700213"/>
          <p14:tracePt t="216485" x="4643438" y="1700213"/>
          <p14:tracePt t="216501" x="4672013" y="1700213"/>
          <p14:tracePt t="216518" x="4694238" y="1685925"/>
          <p14:tracePt t="216534" x="4743450" y="1679575"/>
          <p14:tracePt t="216551" x="4786313" y="1671638"/>
          <p14:tracePt t="216568" x="4822825" y="1665288"/>
          <p14:tracePt t="216584" x="4851400" y="1643063"/>
          <p14:tracePt t="216601" x="4886325" y="1636713"/>
          <p14:tracePt t="216618" x="4914900" y="1628775"/>
          <p14:tracePt t="216634" x="4943475" y="1622425"/>
          <p14:tracePt t="216651" x="4957763" y="1622425"/>
          <p14:tracePt t="216668" x="4979988" y="1608138"/>
          <p14:tracePt t="216684" x="4979988" y="1600200"/>
          <p14:tracePt t="216701" x="5014913" y="1565275"/>
          <p14:tracePt t="216718" x="5029200" y="1550988"/>
          <p14:tracePt t="216734" x="5057775" y="1522413"/>
          <p14:tracePt t="216750" x="5072063" y="1500188"/>
          <p14:tracePt t="216767" x="5080000" y="1485900"/>
          <p14:tracePt t="216784" x="5080000" y="1471613"/>
          <p14:tracePt t="216800" x="5080000" y="1443038"/>
          <p14:tracePt t="216817" x="5080000" y="1428750"/>
          <p14:tracePt t="216834" x="5080000" y="1400175"/>
          <p14:tracePt t="216850" x="5072063" y="1365250"/>
          <p14:tracePt t="216867" x="5057775" y="1343025"/>
          <p14:tracePt t="216883" x="5043488" y="1322388"/>
          <p14:tracePt t="216901" x="5000625" y="1308100"/>
          <p14:tracePt t="216917" x="4972050" y="1285875"/>
          <p14:tracePt t="216934" x="4937125" y="1279525"/>
          <p14:tracePt t="216950" x="4894263" y="1257300"/>
          <p14:tracePt t="216967" x="4851400" y="1250950"/>
          <p14:tracePt t="216984" x="4814888" y="1243013"/>
          <p14:tracePt t="217000" x="4772025" y="1236663"/>
          <p14:tracePt t="217016" x="4737100" y="1228725"/>
          <p14:tracePt t="217033" x="4714875" y="1222375"/>
          <p14:tracePt t="217050" x="4679950" y="1222375"/>
          <p14:tracePt t="217066" x="4637088" y="1222375"/>
          <p14:tracePt t="217083" x="4594225" y="1222375"/>
          <p14:tracePt t="217099" x="4514850" y="1222375"/>
          <p14:tracePt t="217099" x="4500563" y="1222375"/>
          <p14:tracePt t="217117" x="4443413" y="1222375"/>
          <p14:tracePt t="217133" x="4386263" y="1228725"/>
          <p14:tracePt t="217150" x="4351338" y="1250950"/>
          <p14:tracePt t="217166" x="4329113" y="1257300"/>
          <p14:tracePt t="217183" x="4314825" y="1271588"/>
          <p14:tracePt t="217200" x="4308475" y="1285875"/>
          <p14:tracePt t="217216" x="4308475" y="1293813"/>
          <p14:tracePt t="217233" x="4286250" y="1322388"/>
          <p14:tracePt t="217249" x="4286250" y="1336675"/>
          <p14:tracePt t="217267" x="4279900" y="1365250"/>
          <p14:tracePt t="217283" x="4271963" y="1400175"/>
          <p14:tracePt t="217300" x="4265613" y="1408113"/>
          <p14:tracePt t="217780" x="4265613" y="1414463"/>
          <p14:tracePt t="217789" x="4271963" y="1414463"/>
          <p14:tracePt t="217805" x="4279900" y="1414463"/>
          <p14:tracePt t="217817" x="4286250" y="1414463"/>
          <p14:tracePt t="217837" x="4294188" y="1414463"/>
          <p14:tracePt t="217845" x="4308475" y="1414463"/>
          <p14:tracePt t="217853" x="4329113" y="1414463"/>
          <p14:tracePt t="217865" x="4337050" y="1414463"/>
          <p14:tracePt t="217917" x="4351338" y="1414463"/>
          <p14:tracePt t="217933" x="4365625" y="1414463"/>
          <p14:tracePt t="217933" x="4371975" y="1414463"/>
          <p14:tracePt t="217948" x="4394200" y="1414463"/>
          <p14:tracePt t="217966" x="4408488" y="1414463"/>
          <p14:tracePt t="217981" x="4437063" y="1414463"/>
          <p14:tracePt t="217998" x="4451350" y="1414463"/>
          <p14:tracePt t="218015" x="4465638" y="1414463"/>
          <p14:tracePt t="218053" x="4471988" y="1414463"/>
          <p14:tracePt t="218069" x="4486275" y="1414463"/>
          <p14:tracePt t="218085" x="4494213" y="1414463"/>
          <p14:tracePt t="218116" x="4508500" y="1414463"/>
          <p14:tracePt t="218133" x="4514850" y="1414463"/>
          <p14:tracePt t="219077" x="4522788" y="1414463"/>
          <p14:tracePt t="219085" x="4543425" y="1414463"/>
          <p14:tracePt t="219097" x="4551363" y="1414463"/>
          <p14:tracePt t="219101" x="4572000" y="1422400"/>
          <p14:tracePt t="219116" x="4614863" y="1422400"/>
          <p14:tracePt t="219130" x="4651375" y="1450975"/>
          <p14:tracePt t="219147" x="4694238" y="1457325"/>
          <p14:tracePt t="219164" x="4737100" y="1465263"/>
          <p14:tracePt t="219180" x="4843463" y="1465263"/>
          <p14:tracePt t="219180" x="4879975" y="1465263"/>
          <p14:tracePt t="219197" x="4951413" y="1465263"/>
          <p14:tracePt t="219213" x="5029200" y="1465263"/>
          <p14:tracePt t="219231" x="5094288" y="1485900"/>
          <p14:tracePt t="219246" x="5157788" y="1485900"/>
          <p14:tracePt t="219263" x="5200650" y="1485900"/>
          <p14:tracePt t="219280" x="5272088" y="1485900"/>
          <p14:tracePt t="219297" x="5329238" y="1485900"/>
          <p14:tracePt t="219313" x="5372100" y="1485900"/>
          <p14:tracePt t="219330" x="5400675" y="1485900"/>
          <p14:tracePt t="219347" x="5451475" y="1485900"/>
          <p14:tracePt t="219363" x="5522913" y="1485900"/>
          <p14:tracePt t="219380" x="5580063" y="1485900"/>
          <p14:tracePt t="219396" x="5665788" y="1485900"/>
          <p14:tracePt t="219414" x="5715000" y="1485900"/>
          <p14:tracePt t="219429" x="5772150" y="1485900"/>
          <p14:tracePt t="219446" x="5808663" y="1485900"/>
          <p14:tracePt t="219463" x="5822950" y="1485900"/>
          <p14:tracePt t="219480" x="5843588" y="1485900"/>
          <p14:tracePt t="219497" x="5857875" y="1479550"/>
          <p14:tracePt t="219513" x="5872163" y="1479550"/>
          <p14:tracePt t="219531" x="5880100" y="1471613"/>
          <p14:tracePt t="219598" x="5886450" y="1457325"/>
          <p14:tracePt t="219645" x="5894388" y="1450975"/>
          <p14:tracePt t="219861" x="5886450" y="1436688"/>
          <p14:tracePt t="219869" x="5872163" y="1436688"/>
          <p14:tracePt t="219877" x="5843588" y="1443038"/>
          <p14:tracePt t="219885" x="5829300" y="1450975"/>
          <p14:tracePt t="219896" x="5786438" y="1457325"/>
          <p14:tracePt t="219913" x="5751513" y="1457325"/>
          <p14:tracePt t="219929" x="5665788" y="1457325"/>
          <p14:tracePt t="219946" x="5572125" y="1457325"/>
          <p14:tracePt t="219963" x="5514975" y="1457325"/>
          <p14:tracePt t="219980" x="5486400" y="1457325"/>
          <p14:tracePt t="219996" x="5443538" y="1457325"/>
          <p14:tracePt t="220013" x="5394325" y="1457325"/>
          <p14:tracePt t="220029" x="5380038" y="1457325"/>
          <p14:tracePt t="220046" x="5357813" y="1457325"/>
          <p14:tracePt t="220062" x="5343525" y="1457325"/>
          <p14:tracePt t="220079" x="5308600" y="1457325"/>
          <p14:tracePt t="220096" x="5272088" y="1457325"/>
          <p14:tracePt t="220113" x="5257800" y="1457325"/>
          <p14:tracePt t="220129" x="5229225" y="1457325"/>
          <p14:tracePt t="220146" x="5222875" y="1457325"/>
          <p14:tracePt t="220162" x="5200650" y="1457325"/>
          <p14:tracePt t="220179" x="5186363" y="1457325"/>
          <p14:tracePt t="220196" x="5157788" y="1457325"/>
          <p14:tracePt t="220212" x="5129213" y="1457325"/>
          <p14:tracePt t="220230" x="5122863" y="1457325"/>
          <p14:tracePt t="220245" x="5114925" y="1457325"/>
          <p14:tracePt t="220262" x="5108575" y="1457325"/>
          <p14:tracePt t="220279" x="5086350" y="1457325"/>
          <p14:tracePt t="220295" x="5072063" y="1457325"/>
          <p14:tracePt t="220312" x="5043488" y="1457325"/>
          <p14:tracePt t="220349" x="5037138" y="1457325"/>
          <p14:tracePt t="220365" x="5029200" y="1457325"/>
          <p14:tracePt t="220429" x="5014913" y="1457325"/>
          <p14:tracePt t="222821" x="4972050" y="1471613"/>
          <p14:tracePt t="222829" x="4957763" y="1479550"/>
          <p14:tracePt t="222830" x="4937125" y="1493838"/>
          <p14:tracePt t="222842" x="4914900" y="1508125"/>
          <p14:tracePt t="222861" x="4908550" y="1508125"/>
          <p14:tracePt t="222875" x="4900613" y="1508125"/>
          <p14:tracePt t="222892" x="4879975" y="1514475"/>
          <p14:tracePt t="222909" x="4843463" y="1514475"/>
          <p14:tracePt t="222925" x="4800600" y="1514475"/>
          <p14:tracePt t="222942" x="4757738" y="1514475"/>
          <p14:tracePt t="222958" x="4714875" y="1522413"/>
          <p14:tracePt t="222975" x="4672013" y="1522413"/>
          <p14:tracePt t="222991" x="4643438" y="1543050"/>
          <p14:tracePt t="223008" x="4579938" y="1543050"/>
          <p14:tracePt t="223025" x="4537075" y="1543050"/>
          <p14:tracePt t="223042" x="4522788" y="1543050"/>
          <p14:tracePt t="223093" x="4514850" y="1536700"/>
          <p14:tracePt t="223101" x="4514850" y="1522413"/>
          <p14:tracePt t="223109" x="4565650" y="1485900"/>
          <p14:tracePt t="223125" x="4608513" y="1465263"/>
          <p14:tracePt t="223125" x="4743450" y="1393825"/>
          <p14:tracePt t="223141" x="4908550" y="1328738"/>
          <p14:tracePt t="223158" x="5108575" y="1257300"/>
          <p14:tracePt t="223174" x="5251450" y="1222375"/>
          <p14:tracePt t="223191" x="5365750" y="1179513"/>
          <p14:tracePt t="223208" x="5414963" y="1171575"/>
          <p14:tracePt t="223224" x="5457825" y="1171575"/>
          <p14:tracePt t="223241" x="5480050" y="1150938"/>
          <p14:tracePt t="223309" x="5480050" y="1157288"/>
          <p14:tracePt t="223317" x="5480050" y="1200150"/>
          <p14:tracePt t="223325" x="5480050" y="1236663"/>
          <p14:tracePt t="223333" x="5480050" y="1257300"/>
          <p14:tracePt t="223341" x="5429250" y="1350963"/>
          <p14:tracePt t="223358" x="5322888" y="1422400"/>
          <p14:tracePt t="223374" x="5208588" y="1479550"/>
          <p14:tracePt t="223391" x="5114925" y="1500188"/>
          <p14:tracePt t="223407" x="5022850" y="1514475"/>
          <p14:tracePt t="223424" x="4965700" y="1522413"/>
          <p14:tracePt t="223441" x="4900613" y="1522413"/>
          <p14:tracePt t="223457" x="4843463" y="1528763"/>
          <p14:tracePt t="223474" x="4786313" y="1528763"/>
          <p14:tracePt t="223491" x="4743450" y="1528763"/>
          <p14:tracePt t="223507" x="4700588" y="1528763"/>
          <p14:tracePt t="223524" x="4657725" y="1528763"/>
          <p14:tracePt t="223524" x="4651375" y="1528763"/>
          <p14:tracePt t="223542" x="4614863" y="1528763"/>
          <p14:tracePt t="223557" x="4586288" y="1528763"/>
          <p14:tracePt t="223574" x="4537075" y="1528763"/>
          <p14:tracePt t="223590" x="4486275" y="1528763"/>
          <p14:tracePt t="223608" x="4400550" y="1508125"/>
          <p14:tracePt t="223623" x="4343400" y="1500188"/>
          <p14:tracePt t="223640" x="4294188" y="1485900"/>
          <p14:tracePt t="223657" x="4265613" y="1485900"/>
          <p14:tracePt t="223674" x="4222750" y="1485900"/>
          <p14:tracePt t="223691" x="4200525" y="1485900"/>
          <p14:tracePt t="223707" x="4157663" y="1485900"/>
          <p14:tracePt t="223724" x="4114800" y="1485900"/>
          <p14:tracePt t="223740" x="4071938" y="1485900"/>
          <p14:tracePt t="223757" x="4051300" y="1485900"/>
          <p14:tracePt t="223773" x="4037013" y="1485900"/>
          <p14:tracePt t="223791" x="4000500" y="1500188"/>
          <p14:tracePt t="223806" x="3971925" y="1508125"/>
          <p14:tracePt t="223823" x="3937000" y="1514475"/>
          <p14:tracePt t="223840" x="3894138" y="1514475"/>
          <p14:tracePt t="223856" x="3865563" y="1522413"/>
          <p14:tracePt t="223874" x="3836988" y="1522413"/>
          <p14:tracePt t="223890" x="3800475" y="1522413"/>
          <p14:tracePt t="223907" x="3757613" y="1522413"/>
          <p14:tracePt t="223923" x="3714750" y="1522413"/>
          <p14:tracePt t="223940" x="3671888" y="1522413"/>
          <p14:tracePt t="223956" x="3665538" y="1522413"/>
          <p14:tracePt t="223997" x="3657600" y="1522413"/>
          <p14:tracePt t="224005" x="3643313" y="1522413"/>
          <p14:tracePt t="228199" x="3636963" y="1522413"/>
          <p14:tracePt t="228213" x="3622675" y="1522413"/>
          <p14:tracePt t="228221" x="3600450" y="1522413"/>
          <p14:tracePt t="228234" x="3586163" y="1522413"/>
          <p14:tracePt t="228237" x="3551238" y="1543050"/>
          <p14:tracePt t="228250" x="3522663" y="1543050"/>
          <p14:tracePt t="228267" x="3500438" y="1543050"/>
          <p14:tracePt t="228284" x="3471863" y="1543050"/>
          <p14:tracePt t="228301" x="3429000" y="1543050"/>
          <p14:tracePt t="228317" x="3386138" y="1543050"/>
          <p14:tracePt t="228333" x="3322638" y="1543050"/>
          <p14:tracePt t="228350" x="3228975" y="1543050"/>
          <p14:tracePt t="228367" x="3179763" y="1543050"/>
          <p14:tracePt t="228383" x="3071813" y="1543050"/>
          <p14:tracePt t="228400" x="2886075" y="1543050"/>
          <p14:tracePt t="228416" x="2693988" y="1543050"/>
          <p14:tracePt t="228433" x="2536825" y="1543050"/>
          <p14:tracePt t="228450" x="2479675" y="1543050"/>
          <p14:tracePt t="228467" x="2457450" y="1543050"/>
          <p14:tracePt t="228483" x="2443163" y="1543050"/>
          <p14:tracePt t="228500" x="2436813" y="1543050"/>
          <p14:tracePt t="228500" x="2422525" y="1543050"/>
          <p14:tracePt t="228517" x="2414588" y="1543050"/>
          <p14:tracePt t="228565" x="2408238" y="1543050"/>
          <p14:tracePt t="228573" x="2400300" y="1543050"/>
          <p14:tracePt t="228576" x="2386013" y="1543050"/>
          <p14:tracePt t="228583" x="2328863" y="1550988"/>
          <p14:tracePt t="228599" x="2293938" y="1550988"/>
          <p14:tracePt t="228617" x="2279650" y="1550988"/>
          <p14:tracePt t="228677" x="2271713" y="1550988"/>
          <p14:tracePt t="228685" x="2257425" y="1550988"/>
          <p14:tracePt t="228701" x="2251075" y="1550988"/>
          <p14:tracePt t="228717" x="2243138" y="1550988"/>
          <p14:tracePt t="228724" x="2236788" y="1550988"/>
          <p14:tracePt t="228733" x="2228850" y="1536700"/>
          <p14:tracePt t="228749" x="2214563" y="1522413"/>
          <p14:tracePt t="228766" x="2214563" y="1514475"/>
          <p14:tracePt t="228805" x="2208213" y="1508125"/>
          <p14:tracePt t="228813" x="2208213" y="1479550"/>
          <p14:tracePt t="228837" x="2208213" y="1471613"/>
          <p14:tracePt t="228853" x="2208213" y="1465263"/>
          <p14:tracePt t="228862" x="2208213" y="1457325"/>
          <p14:tracePt t="228873" x="2208213" y="1443038"/>
          <p14:tracePt t="228883" x="2208213" y="1436688"/>
          <p14:tracePt t="228900" x="2214563" y="1408113"/>
          <p14:tracePt t="228934" x="2222500" y="1400175"/>
          <p14:tracePt t="228934" x="2228850" y="1393825"/>
          <p14:tracePt t="228950" x="2243138" y="1371600"/>
          <p14:tracePt t="228967" x="2251075" y="1365250"/>
          <p14:tracePt t="228983" x="2257425" y="1350963"/>
          <p14:tracePt t="229000" x="2265363" y="1343025"/>
          <p14:tracePt t="229037" x="2279650" y="1336675"/>
          <p14:tracePt t="229069" x="2293938" y="1322388"/>
          <p14:tracePt t="229118" x="2300288" y="1314450"/>
          <p14:tracePt t="229158" x="2314575" y="1314450"/>
          <p14:tracePt t="229205" x="2322513" y="1314450"/>
          <p14:tracePt t="229214" x="2328863" y="1308100"/>
          <p14:tracePt t="229285" x="2336800" y="1308100"/>
          <p14:tracePt t="229294" x="2351088" y="1308100"/>
          <p14:tracePt t="229301" x="2357438" y="1308100"/>
          <p14:tracePt t="229309" x="2365375" y="1308100"/>
          <p14:tracePt t="229349" x="2371725" y="1308100"/>
          <p14:tracePt t="229381" x="2393950" y="1314450"/>
          <p14:tracePt t="229397" x="2408238" y="1322388"/>
          <p14:tracePt t="229416" x="2414588" y="1328738"/>
          <p14:tracePt t="229445" x="2414588" y="1350963"/>
          <p14:tracePt t="229461" x="2414588" y="1357313"/>
          <p14:tracePt t="229477" x="2422525" y="1365250"/>
          <p14:tracePt t="229485" x="2422525" y="1371600"/>
          <p14:tracePt t="229493" x="2422525" y="1385888"/>
          <p14:tracePt t="229503" x="2422525" y="1393825"/>
          <p14:tracePt t="229515" x="2422525" y="1400175"/>
          <p14:tracePt t="229532" x="2422525" y="1408113"/>
          <p14:tracePt t="229548" x="2422525" y="1428750"/>
          <p14:tracePt t="229565" x="2422525" y="1436688"/>
          <p14:tracePt t="229582" x="2422525" y="1443038"/>
          <p14:tracePt t="229598" x="2422525" y="1457325"/>
          <p14:tracePt t="229709" x="2422525" y="1465263"/>
          <p14:tracePt t="229717" x="2422525" y="1471613"/>
          <p14:tracePt t="229725" x="2422525" y="1479550"/>
          <p14:tracePt t="229853" x="2414588" y="1485900"/>
          <p14:tracePt t="229997" x="2408238" y="1485900"/>
          <p14:tracePt t="230037" x="2400300" y="1485900"/>
          <p14:tracePt t="230085" x="2393950" y="1485900"/>
          <p14:tracePt t="230125" x="2379663" y="1485900"/>
          <p14:tracePt t="230157" x="2371725" y="1485900"/>
          <p14:tracePt t="230197" x="2365375" y="1485900"/>
          <p14:tracePt t="230205" x="2357438" y="1485900"/>
          <p14:tracePt t="230221" x="2343150" y="1485900"/>
          <p14:tracePt t="230233" x="2322513" y="1485900"/>
          <p14:tracePt t="230269" x="2314575" y="1485900"/>
          <p14:tracePt t="230281" x="2300288" y="1485900"/>
          <p14:tracePt t="230288" x="2293938" y="1485900"/>
          <p14:tracePt t="230297" x="2279650" y="1471613"/>
          <p14:tracePt t="230373" x="2271713" y="1465263"/>
          <p14:tracePt t="230381" x="2265363" y="1465263"/>
          <p14:tracePt t="230383" x="2257425" y="1457325"/>
          <p14:tracePt t="230437" x="2243138" y="1428750"/>
          <p14:tracePt t="230445" x="2243138" y="1414463"/>
          <p14:tracePt t="230453" x="2243138" y="1393825"/>
          <p14:tracePt t="230468" x="2236788" y="1379538"/>
          <p14:tracePt t="230480" x="2236788" y="1357313"/>
          <p14:tracePt t="230497" x="2228850" y="1350963"/>
          <p14:tracePt t="230514" x="2228850" y="1343025"/>
          <p14:tracePt t="230531" x="2228850" y="1336675"/>
          <p14:tracePt t="230653" x="2228850" y="1322388"/>
          <p14:tracePt t="230654" x="2228850" y="1314450"/>
          <p14:tracePt t="230677" x="2228850" y="1308100"/>
          <p14:tracePt t="234541" x="2228850" y="1300163"/>
          <p14:tracePt t="234557" x="2236788" y="1293813"/>
          <p14:tracePt t="234565" x="2243138" y="1285875"/>
          <p14:tracePt t="234597" x="2251075" y="1279525"/>
          <p14:tracePt t="234613" x="2257425" y="1271588"/>
          <p14:tracePt t="234645" x="2265363" y="1265238"/>
          <p14:tracePt t="234653" x="2271713" y="1265238"/>
          <p14:tracePt t="234660" x="2293938" y="1257300"/>
          <p14:tracePt t="234674" x="2314575" y="1243013"/>
          <p14:tracePt t="234691" x="2336800" y="1228725"/>
          <p14:tracePt t="234708" x="2365375" y="1222375"/>
          <p14:tracePt t="234749" x="2371725" y="1222375"/>
          <p14:tracePt t="234766" x="2386013" y="1222375"/>
          <p14:tracePt t="234797" x="2400300" y="1222375"/>
          <p14:tracePt t="234829" x="2408238" y="1222375"/>
          <p14:tracePt t="234846" x="2414588" y="1222375"/>
          <p14:tracePt t="234877" x="2422525" y="1222375"/>
          <p14:tracePt t="234883" x="2436813" y="1243013"/>
          <p14:tracePt t="234893" x="2443163" y="1250950"/>
          <p14:tracePt t="234901" x="2451100" y="1257300"/>
          <p14:tracePt t="234909" x="2465388" y="1271588"/>
          <p14:tracePt t="234924" x="2479675" y="1300163"/>
          <p14:tracePt t="234941" x="2479675" y="1314450"/>
          <p14:tracePt t="234957" x="2479675" y="1336675"/>
          <p14:tracePt t="234974" x="2479675" y="1350963"/>
          <p14:tracePt t="234991" x="2479675" y="1385888"/>
          <p14:tracePt t="235008" x="2479675" y="1393825"/>
          <p14:tracePt t="235045" x="2479675" y="1400175"/>
          <p14:tracePt t="235149" x="2479675" y="1408113"/>
          <p14:tracePt t="235165" x="2471738" y="1408113"/>
          <p14:tracePt t="235165" x="0" y="0"/>
        </p14:tracePtLst>
        <p14:tracePtLst>
          <p14:tracePt t="241972" x="8509000" y="3157538"/>
          <p14:tracePt t="242245" x="8494713" y="3157538"/>
          <p14:tracePt t="242253" x="8486775" y="3157538"/>
          <p14:tracePt t="242263" x="8466138" y="3165475"/>
          <p14:tracePt t="242267" x="8408988" y="3171825"/>
          <p14:tracePt t="242280" x="8294688" y="3208338"/>
          <p14:tracePt t="242297" x="8201025" y="3214688"/>
          <p14:tracePt t="242313" x="8123238" y="3214688"/>
          <p14:tracePt t="242331" x="7986713" y="3214688"/>
          <p14:tracePt t="242347" x="7780338" y="3214688"/>
          <p14:tracePt t="242364" x="7500938" y="3214688"/>
          <p14:tracePt t="242381" x="7123113" y="3179763"/>
          <p14:tracePt t="242396" x="6537325" y="3100388"/>
          <p14:tracePt t="242413" x="6208713" y="3014663"/>
          <p14:tracePt t="242430" x="5886450" y="2908300"/>
          <p14:tracePt t="242447" x="5622925" y="2843213"/>
          <p14:tracePt t="242464" x="5414963" y="2800350"/>
          <p14:tracePt t="242480" x="5272088" y="2779713"/>
          <p14:tracePt t="242498" x="5065713" y="2779713"/>
          <p14:tracePt t="242514" x="4822825" y="2779713"/>
          <p14:tracePt t="242530" x="4565650" y="2751138"/>
          <p14:tracePt t="242547" x="4314825" y="2693988"/>
          <p14:tracePt t="242563" x="4086225" y="2628900"/>
          <p14:tracePt t="242580" x="3937000" y="2551113"/>
          <p14:tracePt t="242597" x="3708400" y="2422525"/>
          <p14:tracePt t="242615" x="3571875" y="2351088"/>
          <p14:tracePt t="242630" x="3457575" y="2300288"/>
          <p14:tracePt t="242647" x="3243263" y="2236788"/>
          <p14:tracePt t="242663" x="2994025" y="2165350"/>
          <p14:tracePt t="242680" x="2728913" y="2079625"/>
          <p14:tracePt t="242696" x="2551113" y="2028825"/>
          <p14:tracePt t="242713" x="2443163" y="2022475"/>
          <p14:tracePt t="242730" x="2400300" y="2022475"/>
          <p14:tracePt t="242746" x="2351088" y="2000250"/>
          <p14:tracePt t="242764" x="2343150" y="1993900"/>
          <p14:tracePt t="242780" x="2328863" y="1985963"/>
          <p14:tracePt t="242780" x="2322513" y="1979613"/>
          <p14:tracePt t="242797" x="2322513" y="1965325"/>
          <p14:tracePt t="242813" x="2293938" y="1914525"/>
          <p14:tracePt t="242830" x="2228850" y="1865313"/>
          <p14:tracePt t="242846" x="2193925" y="1851025"/>
          <p14:tracePt t="242863" x="2171700" y="1828800"/>
          <p14:tracePt t="242917" x="2171700" y="1822450"/>
          <p14:tracePt t="242925" x="2171700" y="1814513"/>
          <p14:tracePt t="242933" x="2171700" y="1800225"/>
          <p14:tracePt t="242937" x="2171700" y="1793875"/>
          <p14:tracePt t="242946" x="2171700" y="1779588"/>
          <p14:tracePt t="242963" x="2165350" y="1743075"/>
          <p14:tracePt t="242980" x="2143125" y="1708150"/>
          <p14:tracePt t="242996" x="2136775" y="1665288"/>
          <p14:tracePt t="242996" x="2136775" y="1657350"/>
          <p14:tracePt t="243013" x="2128838" y="1628775"/>
          <p14:tracePt t="243029" x="2128838" y="1593850"/>
          <p14:tracePt t="243046" x="2128838" y="1579563"/>
          <p14:tracePt t="243062" x="2128838" y="1571625"/>
          <p14:tracePt t="243079" x="2128838" y="1536700"/>
          <p14:tracePt t="243096" x="2128838" y="1508125"/>
          <p14:tracePt t="243113" x="2128838" y="1471613"/>
          <p14:tracePt t="243129" x="2108200" y="1436688"/>
          <p14:tracePt t="243145" x="2079625" y="1400175"/>
          <p14:tracePt t="243162" x="2071688" y="1371600"/>
          <p14:tracePt t="243229" x="2071688" y="1365250"/>
          <p14:tracePt t="243237" x="2071688" y="1343025"/>
          <p14:tracePt t="243245" x="2071688" y="1328738"/>
          <p14:tracePt t="243262" x="2093913" y="1308100"/>
          <p14:tracePt t="243269" x="2100263" y="1300163"/>
          <p14:tracePt t="243279" x="2108200" y="1293813"/>
          <p14:tracePt t="243295" x="2114550" y="1285875"/>
          <p14:tracePt t="243312" x="2128838" y="1279525"/>
          <p14:tracePt t="243328" x="2136775" y="1271588"/>
          <p14:tracePt t="243345" x="2157413" y="1257300"/>
          <p14:tracePt t="243362" x="2171700" y="1257300"/>
          <p14:tracePt t="243378" x="2200275" y="1250950"/>
          <p14:tracePt t="243395" x="2214563" y="1243013"/>
          <p14:tracePt t="243412" x="2222500" y="1236663"/>
          <p14:tracePt t="243412" x="2236788" y="1236663"/>
          <p14:tracePt t="243429" x="2251075" y="1222375"/>
          <p14:tracePt t="243445" x="2257425" y="1214438"/>
          <p14:tracePt t="243525" x="2271713" y="1214438"/>
          <p14:tracePt t="243529" x="2279650" y="1214438"/>
          <p14:tracePt t="243537" x="2293938" y="1214438"/>
          <p14:tracePt t="243545" x="2322513" y="1214438"/>
          <p14:tracePt t="243561" x="2336800" y="1214438"/>
          <p14:tracePt t="243579" x="2351088" y="1214438"/>
          <p14:tracePt t="243629" x="2379663" y="1214438"/>
          <p14:tracePt t="243661" x="2393950" y="1214438"/>
          <p14:tracePt t="243670" x="2408238" y="1222375"/>
          <p14:tracePt t="243701" x="2414588" y="1222375"/>
          <p14:tracePt t="243709" x="2422525" y="1228725"/>
          <p14:tracePt t="243711" x="2443163" y="1236663"/>
          <p14:tracePt t="243728" x="2443163" y="1243013"/>
          <p14:tracePt t="243773" x="2443163" y="1250950"/>
          <p14:tracePt t="243781" x="2443163" y="1265238"/>
          <p14:tracePt t="243788" x="2443163" y="1285875"/>
          <p14:tracePt t="243794" x="2443163" y="1300163"/>
          <p14:tracePt t="243811" x="2443163" y="1322388"/>
          <p14:tracePt t="243828" x="2451100" y="1336675"/>
          <p14:tracePt t="243844" x="2451100" y="1357313"/>
          <p14:tracePt t="243861" x="2451100" y="1385888"/>
          <p14:tracePt t="243878" x="2451100" y="1408113"/>
          <p14:tracePt t="243894" x="2451100" y="1414463"/>
          <p14:tracePt t="243940" x="2443163" y="1422400"/>
          <p14:tracePt t="243949" x="2443163" y="1436688"/>
          <p14:tracePt t="243957" x="2436813" y="1443038"/>
          <p14:tracePt t="243965" x="2422525" y="1465263"/>
          <p14:tracePt t="243978" x="2408238" y="1479550"/>
          <p14:tracePt t="243995" x="2400300" y="1485900"/>
          <p14:tracePt t="244045" x="2393950" y="1493838"/>
          <p14:tracePt t="244048" x="2379663" y="1500188"/>
          <p14:tracePt t="244069" x="2357438" y="1500188"/>
          <p14:tracePt t="244077" x="2343150" y="1500188"/>
          <p14:tracePt t="244077" x="2322513" y="1522413"/>
          <p14:tracePt t="244117" x="2314575" y="1522413"/>
          <p14:tracePt t="244133" x="2300288" y="1522413"/>
          <p14:tracePt t="244149" x="2293938" y="1522413"/>
          <p14:tracePt t="244157" x="2286000" y="1522413"/>
          <p14:tracePt t="244162" x="2279650" y="1522413"/>
          <p14:tracePt t="244178" x="2257425" y="1522413"/>
          <p14:tracePt t="244194" x="2243138" y="1522413"/>
          <p14:tracePt t="244211" x="2228850" y="1522413"/>
          <p14:tracePt t="244228" x="2222500" y="1522413"/>
          <p14:tracePt t="244301" x="2214563" y="1522413"/>
          <p14:tracePt t="244308" x="2208213" y="1514475"/>
          <p14:tracePt t="244317" x="2200275" y="1508125"/>
          <p14:tracePt t="244325" x="2200275" y="1500188"/>
          <p14:tracePt t="244333" x="2179638" y="1479550"/>
          <p14:tracePt t="244345" x="2179638" y="1457325"/>
          <p14:tracePt t="244361" x="2179638" y="1450975"/>
          <p14:tracePt t="244377" x="2179638" y="1436688"/>
          <p14:tracePt t="244395" x="2179638" y="1422400"/>
          <p14:tracePt t="244410" x="2179638" y="1414463"/>
          <p14:tracePt t="244428" x="2179638" y="1408113"/>
          <p14:tracePt t="244460" x="2179638" y="1400175"/>
          <p14:tracePt t="244461" x="2179638" y="1385888"/>
          <p14:tracePt t="244477" x="2179638" y="1379538"/>
          <p14:tracePt t="244517" x="2179638" y="1371600"/>
          <p14:tracePt t="244565" x="2179638" y="1365250"/>
          <p14:tracePt t="244597" x="2185988" y="1343025"/>
          <p14:tracePt t="244613" x="2208213" y="1336675"/>
          <p14:tracePt t="244621" x="2214563" y="1328738"/>
          <p14:tracePt t="244653" x="2222500" y="1328738"/>
          <p14:tracePt t="244669" x="2228850" y="1322388"/>
          <p14:tracePt t="244677" x="2243138" y="1322388"/>
          <p14:tracePt t="244683" x="2251075" y="1322388"/>
          <p14:tracePt t="244733" x="2257425" y="1322388"/>
          <p14:tracePt t="244797" x="2265363" y="1322388"/>
          <p14:tracePt t="244815" x="2279650" y="1322388"/>
          <p14:tracePt t="244853" x="2286000" y="1322388"/>
          <p14:tracePt t="244861" x="2308225" y="1343025"/>
          <p14:tracePt t="244877" x="2314575" y="1365250"/>
          <p14:tracePt t="244877" x="2314575" y="1385888"/>
          <p14:tracePt t="244893" x="2314575" y="1422400"/>
          <p14:tracePt t="244909" x="2314575" y="1450975"/>
          <p14:tracePt t="244926" x="2314575" y="1500188"/>
          <p14:tracePt t="244943" x="2271713" y="1543050"/>
          <p14:tracePt t="244959" x="2222500" y="1614488"/>
          <p14:tracePt t="244976" x="2171700" y="1700213"/>
          <p14:tracePt t="244993" x="2071688" y="1836738"/>
          <p14:tracePt t="245009" x="1993900" y="1943100"/>
          <p14:tracePt t="245026" x="1922463" y="2043113"/>
          <p14:tracePt t="245042" x="1857375" y="2114550"/>
          <p14:tracePt t="245060" x="1785938" y="2157413"/>
          <p14:tracePt t="245076" x="1722438" y="2200275"/>
          <p14:tracePt t="245093" x="1665288" y="2228850"/>
          <p14:tracePt t="245110" x="1608138" y="2257425"/>
          <p14:tracePt t="245127" x="1571625" y="2271713"/>
          <p14:tracePt t="245143" x="1543050" y="2293938"/>
          <p14:tracePt t="245160" x="1508125" y="2322513"/>
          <p14:tracePt t="245176" x="1479550" y="2343150"/>
          <p14:tracePt t="245193" x="1457325" y="2365375"/>
          <p14:tracePt t="245210" x="1422400" y="2386013"/>
          <p14:tracePt t="245226" x="1400175" y="2414588"/>
          <p14:tracePt t="245243" x="1393825" y="2422525"/>
          <p14:tracePt t="245260" x="1385888" y="2443163"/>
          <p14:tracePt t="245276" x="1379538" y="2451100"/>
          <p14:tracePt t="245293" x="1357313" y="2465388"/>
          <p14:tracePt t="245310" x="1350963" y="2471738"/>
          <p14:tracePt t="245326" x="1314450" y="2479675"/>
          <p14:tracePt t="245342" x="1293813" y="2493963"/>
          <p14:tracePt t="245360" x="1250950" y="2514600"/>
          <p14:tracePt t="245376" x="1236663" y="2514600"/>
          <p14:tracePt t="245393" x="1228725" y="2514600"/>
          <p14:tracePt t="245429" x="1222375" y="2514600"/>
          <p14:tracePt t="245442" x="1208088" y="2514600"/>
          <p14:tracePt t="245459" x="1200150" y="2514600"/>
          <p14:tracePt t="245460" x="1193800" y="2514600"/>
          <p14:tracePt t="245476" x="1179513" y="2508250"/>
          <p14:tracePt t="245492" x="1179513" y="2414588"/>
          <p14:tracePt t="245510" x="1179513" y="2343150"/>
          <p14:tracePt t="245526" x="1179513" y="2300288"/>
          <p14:tracePt t="245543" x="1208088" y="2271713"/>
          <p14:tracePt t="245559" x="1222375" y="2228850"/>
          <p14:tracePt t="245576" x="1228725" y="2222500"/>
          <p14:tracePt t="245592" x="1250950" y="2208213"/>
          <p14:tracePt t="245609" x="1271588" y="2208213"/>
          <p14:tracePt t="245625" x="1308100" y="2185988"/>
          <p14:tracePt t="245642" x="1322388" y="2185988"/>
          <p14:tracePt t="245658" x="1357313" y="2185988"/>
          <p14:tracePt t="245675" x="1385888" y="2185988"/>
          <p14:tracePt t="245692" x="1408113" y="2185988"/>
          <p14:tracePt t="245708" x="1428750" y="2185988"/>
          <p14:tracePt t="245726" x="1436688" y="2185988"/>
          <p14:tracePt t="245742" x="1443038" y="2185988"/>
          <p14:tracePt t="245758" x="1450975" y="2185988"/>
          <p14:tracePt t="245797" x="1471613" y="2185988"/>
          <p14:tracePt t="245815" x="1479550" y="2193925"/>
          <p14:tracePt t="245821" x="1485900" y="2200275"/>
          <p14:tracePt t="245830" x="1500188" y="2222500"/>
          <p14:tracePt t="245842" x="1514475" y="2228850"/>
          <p14:tracePt t="245859" x="1514475" y="2236788"/>
          <p14:tracePt t="245875" x="1528763" y="2265363"/>
          <p14:tracePt t="245891" x="1543050" y="2286000"/>
          <p14:tracePt t="245891" x="1557338" y="2300288"/>
          <p14:tracePt t="245909" x="1565275" y="2314575"/>
          <p14:tracePt t="245957" x="1571625" y="2343150"/>
          <p14:tracePt t="245973" x="1571625" y="2351088"/>
          <p14:tracePt t="245981" x="1579563" y="2357438"/>
          <p14:tracePt t="245997" x="1585913" y="2365375"/>
          <p14:tracePt t="246029" x="1600200" y="2371725"/>
          <p14:tracePt t="246037" x="1608138" y="2386013"/>
          <p14:tracePt t="246045" x="1608138" y="2408238"/>
          <p14:tracePt t="246058" x="1614488" y="2422525"/>
          <p14:tracePt t="246074" x="1614488" y="2428875"/>
          <p14:tracePt t="246091" x="1614488" y="2457450"/>
          <p14:tracePt t="246108" x="1614488" y="2486025"/>
          <p14:tracePt t="246125" x="1614488" y="2500313"/>
          <p14:tracePt t="246141" x="1614488" y="2522538"/>
          <p14:tracePt t="246188" x="1614488" y="2528888"/>
          <p14:tracePt t="246204" x="1614488" y="2543175"/>
          <p14:tracePt t="246236" x="1608138" y="2551113"/>
          <p14:tracePt t="246244" x="1593850" y="2551113"/>
          <p14:tracePt t="246252" x="1579563" y="2571750"/>
          <p14:tracePt t="246259" x="1571625" y="2579688"/>
          <p14:tracePt t="246274" x="1565275" y="2579688"/>
          <p14:tracePt t="246291" x="1557338" y="2586038"/>
          <p14:tracePt t="246325" x="1550988" y="2586038"/>
          <p14:tracePt t="246326" x="1543050" y="2593975"/>
          <p14:tracePt t="246364" x="1528763" y="2593975"/>
          <p14:tracePt t="246374" x="1522413" y="2593975"/>
          <p14:tracePt t="246380" x="1485900" y="2593975"/>
          <p14:tracePt t="246391" x="1465263" y="2593975"/>
          <p14:tracePt t="246407" x="1443038" y="2593975"/>
          <p14:tracePt t="246424" x="1428750" y="2593975"/>
          <p14:tracePt t="246440" x="1408113" y="2593975"/>
          <p14:tracePt t="246457" x="1400175" y="2593975"/>
          <p14:tracePt t="246475" x="1371600" y="2593975"/>
          <p14:tracePt t="246491" x="1357313" y="2593975"/>
          <p14:tracePt t="246507" x="1336675" y="2571750"/>
          <p14:tracePt t="246524" x="1328738" y="2571750"/>
          <p14:tracePt t="246524" x="1314450" y="2571750"/>
          <p14:tracePt t="246541" x="1308100" y="2565400"/>
          <p14:tracePt t="246558" x="1300163" y="2565400"/>
          <p14:tracePt t="246574" x="1293813" y="2565400"/>
          <p14:tracePt t="246613" x="1271588" y="2557463"/>
          <p14:tracePt t="246621" x="1265238" y="2543175"/>
          <p14:tracePt t="246629" x="1257300" y="2536825"/>
          <p14:tracePt t="246644" x="1243013" y="2522538"/>
          <p14:tracePt t="246657" x="1236663" y="2514600"/>
          <p14:tracePt t="246674" x="1228725" y="2508250"/>
          <p14:tracePt t="246717" x="1228725" y="2500313"/>
          <p14:tracePt t="246725" x="1214438" y="2486025"/>
          <p14:tracePt t="246725" x="1208088" y="2479675"/>
          <p14:tracePt t="246741" x="1200150" y="2465388"/>
          <p14:tracePt t="246758" x="1200150" y="2451100"/>
          <p14:tracePt t="246774" x="1193800" y="2428875"/>
          <p14:tracePt t="246790" x="1193800" y="2414588"/>
          <p14:tracePt t="246807" x="1193800" y="2408238"/>
          <p14:tracePt t="246823" x="1193800" y="2393950"/>
          <p14:tracePt t="246840" x="1193800" y="2379663"/>
          <p14:tracePt t="246857" x="1208088" y="2365375"/>
          <p14:tracePt t="246874" x="1222375" y="2365375"/>
          <p14:tracePt t="246890" x="1265238" y="2357438"/>
          <p14:tracePt t="246907" x="1300163" y="2336800"/>
          <p14:tracePt t="246923" x="1350963" y="2328863"/>
          <p14:tracePt t="246941" x="1379538" y="2328863"/>
          <p14:tracePt t="246957" x="1414463" y="2322513"/>
          <p14:tracePt t="246973" x="1457325" y="2322513"/>
          <p14:tracePt t="246990" x="1514475" y="2300288"/>
          <p14:tracePt t="247006" x="1550988" y="2300288"/>
          <p14:tracePt t="247023" x="1565275" y="2300288"/>
          <p14:tracePt t="247040" x="1593850" y="2300288"/>
          <p14:tracePt t="247056" x="1614488" y="2300288"/>
          <p14:tracePt t="247073" x="1636713" y="2300288"/>
          <p14:tracePt t="247090" x="1671638" y="2300288"/>
          <p14:tracePt t="247107" x="1714500" y="2322513"/>
          <p14:tracePt t="247123" x="1765300" y="2351088"/>
          <p14:tracePt t="247140" x="1808163" y="2365375"/>
          <p14:tracePt t="247156" x="1851025" y="2408238"/>
          <p14:tracePt t="247173" x="1871663" y="2422525"/>
          <p14:tracePt t="247190" x="1900238" y="2443163"/>
          <p14:tracePt t="247206" x="1928813" y="2479675"/>
          <p14:tracePt t="247223" x="1965325" y="2493963"/>
          <p14:tracePt t="247240" x="1993900" y="2508250"/>
          <p14:tracePt t="247256" x="2036763" y="2528888"/>
          <p14:tracePt t="247273" x="2108200" y="2528888"/>
          <p14:tracePt t="247290" x="2165350" y="2528888"/>
          <p14:tracePt t="247306" x="2243138" y="2528888"/>
          <p14:tracePt t="247323" x="2314575" y="2514600"/>
          <p14:tracePt t="247339" x="2393950" y="2479675"/>
          <p14:tracePt t="247339" x="2422525" y="2465388"/>
          <p14:tracePt t="247358" x="2465388" y="2451100"/>
          <p14:tracePt t="247373" x="2557463" y="2400300"/>
          <p14:tracePt t="247390" x="2600325" y="2386013"/>
          <p14:tracePt t="247405" x="2651125" y="2351088"/>
          <p14:tracePt t="247424" x="2665413" y="2279650"/>
          <p14:tracePt t="247440" x="2693988" y="2222500"/>
          <p14:tracePt t="247456" x="2736850" y="2157413"/>
          <p14:tracePt t="247473" x="2765425" y="2085975"/>
          <p14:tracePt t="247489" x="2786063" y="2043113"/>
          <p14:tracePt t="247507" x="2794000" y="2014538"/>
          <p14:tracePt t="247523" x="2794000" y="2000250"/>
          <p14:tracePt t="247540" x="2794000" y="1993900"/>
          <p14:tracePt t="247821" x="2794000" y="2028825"/>
          <p14:tracePt t="247829" x="2794000" y="2065338"/>
          <p14:tracePt t="247831" x="2794000" y="2079625"/>
          <p14:tracePt t="247839" x="2794000" y="2122488"/>
          <p14:tracePt t="247856" x="2794000" y="2171700"/>
          <p14:tracePt t="247873" x="2794000" y="2236788"/>
          <p14:tracePt t="247889" x="2794000" y="2300288"/>
          <p14:tracePt t="247906" x="2779713" y="2393950"/>
          <p14:tracePt t="247922" x="2779713" y="2514600"/>
          <p14:tracePt t="247939" x="2779713" y="2622550"/>
          <p14:tracePt t="247956" x="2779713" y="2728913"/>
          <p14:tracePt t="247972" x="2794000" y="2879725"/>
          <p14:tracePt t="247989" x="2808288" y="2986088"/>
          <p14:tracePt t="248005" x="2814638" y="3071813"/>
          <p14:tracePt t="248023" x="2836863" y="3165475"/>
          <p14:tracePt t="248038" x="2836863" y="3243263"/>
          <p14:tracePt t="248055" x="2836863" y="3294063"/>
          <p14:tracePt t="248072" x="2836863" y="3336925"/>
          <p14:tracePt t="248089" x="2836863" y="3394075"/>
          <p14:tracePt t="248106" x="2836863" y="3457575"/>
          <p14:tracePt t="248121" x="2836863" y="3536950"/>
          <p14:tracePt t="248139" x="2836863" y="3657600"/>
          <p14:tracePt t="248155" x="2836863" y="3751263"/>
          <p14:tracePt t="248172" x="2851150" y="3836988"/>
          <p14:tracePt t="248188" x="2871788" y="4022725"/>
          <p14:tracePt t="248205" x="2871788" y="4108450"/>
          <p14:tracePt t="248221" x="2908300" y="4208463"/>
          <p14:tracePt t="248239" x="2914650" y="4337050"/>
          <p14:tracePt t="248255" x="2965450" y="4465638"/>
          <p14:tracePt t="248271" x="2986088" y="4579938"/>
          <p14:tracePt t="248288" x="2986088" y="4665663"/>
          <p14:tracePt t="248305" x="3008313" y="4765675"/>
          <p14:tracePt t="248321" x="3008313" y="4843463"/>
          <p14:tracePt t="248338" x="3008313" y="4929188"/>
          <p14:tracePt t="248355" x="3008313" y="5037138"/>
          <p14:tracePt t="248371" x="3008313" y="5143500"/>
          <p14:tracePt t="248388" x="3008313" y="5265738"/>
          <p14:tracePt t="248404" x="3008313" y="5394325"/>
          <p14:tracePt t="248421" x="3008313" y="5472113"/>
          <p14:tracePt t="248438" x="2986088" y="5551488"/>
          <p14:tracePt t="248454" x="2965450" y="5643563"/>
          <p14:tracePt t="248471" x="2951163" y="5757863"/>
          <p14:tracePt t="248488" x="2943225" y="5880100"/>
          <p14:tracePt t="248505" x="2943225" y="5986463"/>
          <p14:tracePt t="248521" x="2928938" y="6080125"/>
          <p14:tracePt t="248538" x="2928938" y="6157913"/>
          <p14:tracePt t="248554" x="2928938" y="6237288"/>
          <p14:tracePt t="248571" x="2928938" y="6280150"/>
          <p14:tracePt t="248588" x="2900363" y="6337300"/>
          <p14:tracePt t="248588" x="2900363" y="6365875"/>
          <p14:tracePt t="248606" x="2894013" y="6408738"/>
          <p14:tracePt t="248622" x="2865438" y="6465888"/>
          <p14:tracePt t="248638" x="2836863" y="6500813"/>
          <p14:tracePt t="248655" x="2800350" y="6523038"/>
          <p14:tracePt t="248671" x="2757488" y="6543675"/>
          <p14:tracePt t="248687" x="2686050" y="6580188"/>
          <p14:tracePt t="248704" x="2614613" y="6608763"/>
          <p14:tracePt t="248721" x="2528888" y="6651625"/>
          <p14:tracePt t="248738" x="2465388" y="6651625"/>
          <p14:tracePt t="248754" x="2371725" y="6657975"/>
          <p14:tracePt t="248772" x="2314575" y="6657975"/>
          <p14:tracePt t="248788" x="2271713" y="6657975"/>
          <p14:tracePt t="248788" x="2236788" y="6657975"/>
          <p14:tracePt t="248805" x="2179638" y="6657975"/>
          <p14:tracePt t="248820" x="2100263" y="6657975"/>
          <p14:tracePt t="248837" x="2036763" y="6651625"/>
          <p14:tracePt t="248854" x="1957388" y="6637338"/>
          <p14:tracePt t="248870" x="1885950" y="6600825"/>
          <p14:tracePt t="248887" x="1814513" y="6557963"/>
          <p14:tracePt t="248904" x="1765300" y="6529388"/>
          <p14:tracePt t="248920" x="1700213" y="6486525"/>
          <p14:tracePt t="248937" x="1651000" y="6443663"/>
          <p14:tracePt t="248954" x="1585913" y="6372225"/>
          <p14:tracePt t="248970" x="1493838" y="6243638"/>
          <p14:tracePt t="248988" x="1393825" y="6137275"/>
          <p14:tracePt t="249003" x="1343025" y="6051550"/>
          <p14:tracePt t="249003" x="1322388" y="6008688"/>
          <p14:tracePt t="249022" x="1300163" y="5937250"/>
          <p14:tracePt t="249038" x="1279525" y="5794375"/>
          <p14:tracePt t="249054" x="1279525" y="5651500"/>
          <p14:tracePt t="249070" x="1279525" y="5480050"/>
          <p14:tracePt t="249086" x="1279525" y="5372100"/>
          <p14:tracePt t="249105" x="1279525" y="5286375"/>
          <p14:tracePt t="249120" x="1279525" y="5229225"/>
          <p14:tracePt t="249137" x="1279525" y="5157788"/>
          <p14:tracePt t="249153" x="1279525" y="5080000"/>
          <p14:tracePt t="249170" x="1308100" y="4972050"/>
          <p14:tracePt t="249186" x="1322388" y="4865688"/>
          <p14:tracePt t="249204" x="1371600" y="4714875"/>
          <p14:tracePt t="249220" x="1450975" y="4457700"/>
          <p14:tracePt t="249237" x="1500188" y="4214813"/>
          <p14:tracePt t="249253" x="1528763" y="4071938"/>
          <p14:tracePt t="249270" x="1550988" y="3957638"/>
          <p14:tracePt t="249288" x="1571625" y="3814763"/>
          <p14:tracePt t="249304" x="1636713" y="3665538"/>
          <p14:tracePt t="249321" x="1700213" y="3500438"/>
          <p14:tracePt t="249337" x="1779588" y="3343275"/>
          <p14:tracePt t="249354" x="1808163" y="3265488"/>
          <p14:tracePt t="249370" x="1822450" y="3200400"/>
          <p14:tracePt t="249387" x="1836738" y="3143250"/>
          <p14:tracePt t="249404" x="1857375" y="3094038"/>
          <p14:tracePt t="249420" x="1914525" y="2986088"/>
          <p14:tracePt t="249438" x="1957388" y="2914650"/>
          <p14:tracePt t="249454" x="2000250" y="2843213"/>
          <p14:tracePt t="249471" x="2051050" y="2794000"/>
          <p14:tracePt t="249487" x="2071688" y="2757488"/>
          <p14:tracePt t="249504" x="2114550" y="2722563"/>
          <p14:tracePt t="249520" x="2185988" y="2657475"/>
          <p14:tracePt t="249536" x="2251075" y="2600325"/>
          <p14:tracePt t="249553" x="2328863" y="2508250"/>
          <p14:tracePt t="249570" x="2400300" y="2414588"/>
          <p14:tracePt t="249587" x="2457450" y="2357438"/>
          <p14:tracePt t="249604" x="2486025" y="2308225"/>
          <p14:tracePt t="249620" x="2514600" y="2279650"/>
          <p14:tracePt t="249636" x="2551113" y="2243138"/>
          <p14:tracePt t="249653" x="2636838" y="2193925"/>
          <p14:tracePt t="249670" x="2708275" y="2151063"/>
          <p14:tracePt t="249686" x="2794000" y="2100263"/>
          <p14:tracePt t="249703" x="2894013" y="2043113"/>
          <p14:tracePt t="249720" x="2965450" y="2000250"/>
          <p14:tracePt t="249737" x="3057525" y="1951038"/>
          <p14:tracePt t="249753" x="3157538" y="1893888"/>
          <p14:tracePt t="249770" x="3243263" y="1843088"/>
          <p14:tracePt t="249786" x="3343275" y="1800225"/>
          <p14:tracePt t="249804" x="3400425" y="1771650"/>
          <p14:tracePt t="249820" x="3457575" y="1728788"/>
          <p14:tracePt t="249836" x="3557588" y="1671638"/>
          <p14:tracePt t="249852" x="3779838" y="1608138"/>
          <p14:tracePt t="249869" x="3922713" y="1585913"/>
          <p14:tracePt t="249886" x="4043363" y="1557338"/>
          <p14:tracePt t="249903" x="4137025" y="1550988"/>
          <p14:tracePt t="249919" x="4186238" y="1550988"/>
          <p14:tracePt t="249936" x="4243388" y="1543050"/>
          <p14:tracePt t="249953" x="4351338" y="1543050"/>
          <p14:tracePt t="249969" x="4508500" y="1543050"/>
          <p14:tracePt t="249986" x="4679950" y="1543050"/>
          <p14:tracePt t="250002" x="4794250" y="1565275"/>
          <p14:tracePt t="250020" x="4886325" y="1579563"/>
          <p14:tracePt t="250035" x="4965700" y="1579563"/>
          <p14:tracePt t="250052" x="5057775" y="1579563"/>
          <p14:tracePt t="250070" x="5100638" y="1579563"/>
          <p14:tracePt t="250085" x="5137150" y="1579563"/>
          <p14:tracePt t="250104" x="5143500" y="1579563"/>
          <p14:tracePt t="250119" x="5151438" y="1579563"/>
          <p14:tracePt t="250157" x="5165725" y="1579563"/>
          <p14:tracePt t="250169" x="5180013" y="1579563"/>
          <p14:tracePt t="250169" x="5214938" y="1579563"/>
          <p14:tracePt t="250185" x="5280025" y="1579563"/>
          <p14:tracePt t="250202" x="5422900" y="1579563"/>
          <p14:tracePt t="250218" x="5500688" y="1557338"/>
          <p14:tracePt t="250235" x="5522913" y="1557338"/>
          <p14:tracePt t="250252" x="5529263" y="1550988"/>
          <p14:tracePt t="250268" x="5543550" y="1550988"/>
          <p14:tracePt t="250286" x="5557838" y="1536700"/>
          <p14:tracePt t="250301" x="5572125" y="1528763"/>
          <p14:tracePt t="250320" x="5586413" y="1514475"/>
          <p14:tracePt t="250335" x="5614988" y="1485900"/>
          <p14:tracePt t="250352" x="5622925" y="1471613"/>
          <p14:tracePt t="250369" x="5629275" y="1443038"/>
          <p14:tracePt t="250386" x="5629275" y="1414463"/>
          <p14:tracePt t="250403" x="5629275" y="1408113"/>
          <p14:tracePt t="250419" x="5622925" y="1379538"/>
          <p14:tracePt t="250436" x="5537200" y="1293813"/>
          <p14:tracePt t="250452" x="5472113" y="1243013"/>
          <p14:tracePt t="250452" x="5408613" y="1185863"/>
          <p14:tracePt t="250469" x="5337175" y="1143000"/>
          <p14:tracePt t="250485" x="5251450" y="1085850"/>
          <p14:tracePt t="250503" x="5172075" y="1057275"/>
          <p14:tracePt t="250519" x="5072063" y="1014413"/>
          <p14:tracePt t="250535" x="4937125" y="979488"/>
          <p14:tracePt t="250552" x="4886325" y="979488"/>
          <p14:tracePt t="250568" x="4808538" y="965200"/>
          <p14:tracePt t="250585" x="4765675" y="965200"/>
          <p14:tracePt t="250602" x="4672013" y="965200"/>
          <p14:tracePt t="250619" x="4608513" y="965200"/>
          <p14:tracePt t="250635" x="4529138" y="965200"/>
          <p14:tracePt t="250652" x="4451350" y="965200"/>
          <p14:tracePt t="250668" x="4365625" y="965200"/>
          <p14:tracePt t="250685" x="4294188" y="965200"/>
          <p14:tracePt t="250701" x="4237038" y="971550"/>
          <p14:tracePt t="250718" x="4137025" y="979488"/>
          <p14:tracePt t="250735" x="4029075" y="979488"/>
          <p14:tracePt t="250751" x="3957638" y="979488"/>
          <p14:tracePt t="250768" x="3865563" y="993775"/>
          <p14:tracePt t="250784" x="3779838" y="1000125"/>
          <p14:tracePt t="250802" x="3665538" y="1036638"/>
          <p14:tracePt t="250818" x="3594100" y="1057275"/>
          <p14:tracePt t="250834" x="3565525" y="1085850"/>
          <p14:tracePt t="250851" x="3536950" y="1085850"/>
          <p14:tracePt t="250868" x="3514725" y="1093788"/>
          <p14:tracePt t="250868" x="3508375" y="1093788"/>
          <p14:tracePt t="250885" x="3479800" y="1100138"/>
          <p14:tracePt t="250901" x="3414713" y="1136650"/>
          <p14:tracePt t="250918" x="3379788" y="1171575"/>
          <p14:tracePt t="250934" x="3365500" y="1214438"/>
          <p14:tracePt t="250953" x="3336925" y="1271588"/>
          <p14:tracePt t="250967" x="3314700" y="1371600"/>
          <p14:tracePt t="250984" x="3294063" y="1428750"/>
          <p14:tracePt t="251000" x="3286125" y="1500188"/>
          <p14:tracePt t="251017" x="3286125" y="1543050"/>
          <p14:tracePt t="251034" x="3286125" y="1557338"/>
          <p14:tracePt t="251051" x="3286125" y="1585913"/>
          <p14:tracePt t="251068" x="3294063" y="1593850"/>
          <p14:tracePt t="251084" x="3314700" y="1600200"/>
          <p14:tracePt t="251101" x="3343275" y="1608138"/>
          <p14:tracePt t="251118" x="3365500" y="1622425"/>
          <p14:tracePt t="251135" x="3394075" y="1622425"/>
          <p14:tracePt t="251151" x="3451225" y="1622425"/>
          <p14:tracePt t="251167" x="3522663" y="1622425"/>
          <p14:tracePt t="251184" x="3594100" y="1622425"/>
          <p14:tracePt t="251201" x="3679825" y="1636713"/>
          <p14:tracePt t="251218" x="3765550" y="1643063"/>
          <p14:tracePt t="251234" x="3879850" y="1651000"/>
          <p14:tracePt t="251251" x="3951288" y="1651000"/>
          <p14:tracePt t="251267" x="4071938" y="1651000"/>
          <p14:tracePt t="251284" x="4229100" y="1651000"/>
          <p14:tracePt t="251301" x="4322763" y="1651000"/>
          <p14:tracePt t="251318" x="4414838" y="1651000"/>
          <p14:tracePt t="251334" x="4479925" y="1651000"/>
          <p14:tracePt t="251350" x="4557713" y="1651000"/>
          <p14:tracePt t="251367" x="4637088" y="1651000"/>
          <p14:tracePt t="251384" x="4714875" y="1651000"/>
          <p14:tracePt t="251401" x="4765675" y="1651000"/>
          <p14:tracePt t="251417" x="4814888" y="1651000"/>
          <p14:tracePt t="251434" x="4851400" y="1651000"/>
          <p14:tracePt t="251450" x="4929188" y="1651000"/>
          <p14:tracePt t="251467" x="4986338" y="1651000"/>
          <p14:tracePt t="251483" x="5043488" y="1651000"/>
          <p14:tracePt t="251500" x="5137150" y="1651000"/>
          <p14:tracePt t="251517" x="5194300" y="1651000"/>
          <p14:tracePt t="251533" x="5237163" y="1651000"/>
          <p14:tracePt t="251550" x="5286375" y="1651000"/>
          <p14:tracePt t="251567" x="5314950" y="1651000"/>
          <p14:tracePt t="251583" x="5351463" y="1651000"/>
          <p14:tracePt t="251600" x="5386388" y="1651000"/>
          <p14:tracePt t="251617" x="5429250" y="1671638"/>
          <p14:tracePt t="251633" x="5480050" y="1679575"/>
          <p14:tracePt t="251650" x="5514975" y="1679575"/>
          <p14:tracePt t="251667" x="5572125" y="1679575"/>
          <p14:tracePt t="251683" x="5629275" y="1679575"/>
          <p14:tracePt t="251683" x="5708650" y="1679575"/>
          <p14:tracePt t="251701" x="5757863" y="1679575"/>
          <p14:tracePt t="251717" x="5829300" y="1679575"/>
          <p14:tracePt t="251734" x="5851525" y="1679575"/>
          <p14:tracePt t="251750" x="5857875" y="1671638"/>
          <p14:tracePt t="251767" x="5915025" y="1651000"/>
          <p14:tracePt t="251783" x="5957888" y="1622425"/>
          <p14:tracePt t="251800" x="5986463" y="1600200"/>
          <p14:tracePt t="251816" x="6022975" y="1579563"/>
          <p14:tracePt t="251833" x="6065838" y="1543050"/>
          <p14:tracePt t="251877" x="6072188" y="1536700"/>
          <p14:tracePt t="251885" x="6072188" y="1528763"/>
          <p14:tracePt t="251893" x="6072188" y="1508125"/>
          <p14:tracePt t="251901" x="6072188" y="1485900"/>
          <p14:tracePt t="251901" x="6072188" y="1471613"/>
          <p14:tracePt t="251917" x="6072188" y="1428750"/>
          <p14:tracePt t="251933" x="6065838" y="1379538"/>
          <p14:tracePt t="251950" x="6037263" y="1322388"/>
          <p14:tracePt t="251966" x="6022975" y="1308100"/>
          <p14:tracePt t="251983" x="5986463" y="1265238"/>
          <p14:tracePt t="252000" x="5943600" y="1228725"/>
          <p14:tracePt t="252016" x="5886450" y="1179513"/>
          <p14:tracePt t="252033" x="5843588" y="1165225"/>
          <p14:tracePt t="252049" x="5794375" y="1143000"/>
          <p14:tracePt t="252066" x="5737225" y="1122363"/>
          <p14:tracePt t="252083" x="5657850" y="1093788"/>
          <p14:tracePt t="252100" x="5586413" y="1093788"/>
          <p14:tracePt t="252116" x="5514975" y="1085850"/>
          <p14:tracePt t="252133" x="5472113" y="1085850"/>
          <p14:tracePt t="252149" x="5394325" y="1085850"/>
          <p14:tracePt t="252166" x="5329238" y="1085850"/>
          <p14:tracePt t="252182" x="5251450" y="1085850"/>
          <p14:tracePt t="252199" x="5186363" y="1085850"/>
          <p14:tracePt t="252216" x="5094288" y="1085850"/>
          <p14:tracePt t="252232" x="5043488" y="1085850"/>
          <p14:tracePt t="252249" x="4965700" y="1085850"/>
          <p14:tracePt t="252265" x="4900613" y="1085850"/>
          <p14:tracePt t="252282" x="4794250" y="1085850"/>
          <p14:tracePt t="252299" x="4637088" y="1085850"/>
          <p14:tracePt t="252315" x="4514850" y="1085850"/>
          <p14:tracePt t="252315" x="4457700" y="1085850"/>
          <p14:tracePt t="252333" x="4351338" y="1085850"/>
          <p14:tracePt t="252349" x="4229100" y="1085850"/>
          <p14:tracePt t="252366" x="4151313" y="1085850"/>
          <p14:tracePt t="252382" x="4065588" y="1085850"/>
          <p14:tracePt t="252399" x="3986213" y="1085850"/>
          <p14:tracePt t="252415" x="3865563" y="1085850"/>
          <p14:tracePt t="252432" x="3722688" y="1085850"/>
          <p14:tracePt t="252448" x="3614738" y="1085850"/>
          <p14:tracePt t="252465" x="3522663" y="1085850"/>
          <p14:tracePt t="252482" x="3457575" y="1093788"/>
          <p14:tracePt t="252498" x="3400425" y="1108075"/>
          <p14:tracePt t="252516" x="3365500" y="1114425"/>
          <p14:tracePt t="252533" x="3322638" y="1136650"/>
          <p14:tracePt t="252581" x="3314700" y="1136650"/>
          <p14:tracePt t="252589" x="3308350" y="1143000"/>
          <p14:tracePt t="252606" x="3308350" y="1150938"/>
          <p14:tracePt t="252616" x="3294063" y="1171575"/>
          <p14:tracePt t="252617" x="3286125" y="1179513"/>
          <p14:tracePt t="252632" x="3271838" y="1222375"/>
          <p14:tracePt t="252649" x="3271838" y="1257300"/>
          <p14:tracePt t="252666" x="3271838" y="1285875"/>
          <p14:tracePt t="252682" x="3271838" y="1314450"/>
          <p14:tracePt t="252699" x="3294063" y="1357313"/>
          <p14:tracePt t="252715" x="3308350" y="1379538"/>
          <p14:tracePt t="252732" x="3336925" y="1414463"/>
          <p14:tracePt t="252748" x="3379788" y="1471613"/>
          <p14:tracePt t="252765" x="3394075" y="1485900"/>
          <p14:tracePt t="252781" x="3400425" y="1493838"/>
          <p14:tracePt t="252798" x="3422650" y="1508125"/>
          <p14:tracePt t="252815" x="3429000" y="1514475"/>
          <p14:tracePt t="252831" x="3451225" y="1528763"/>
          <p14:tracePt t="252848" x="3457575" y="1528763"/>
          <p14:tracePt t="252865" x="3471863" y="1536700"/>
          <p14:tracePt t="252882" x="3486150" y="1543050"/>
          <p14:tracePt t="252898" x="3500438" y="1543050"/>
          <p14:tracePt t="252915" x="3514725" y="1543050"/>
          <p14:tracePt t="252931" x="3565525" y="1543050"/>
          <p14:tracePt t="252949" x="3571875" y="1543050"/>
          <p14:tracePt t="252949" x="3600450" y="1543050"/>
          <p14:tracePt t="252965" x="3614738" y="1543050"/>
          <p14:tracePt t="252981" x="3636963" y="1543050"/>
          <p14:tracePt t="252998" x="3643313" y="1543050"/>
          <p14:tracePt t="253014" x="3671888" y="1543050"/>
          <p14:tracePt t="253032" x="3694113" y="1543050"/>
          <p14:tracePt t="253047" x="3700463" y="1543050"/>
          <p14:tracePt t="253064" x="3722688" y="1543050"/>
          <p14:tracePt t="253081" x="3736975" y="1543050"/>
          <p14:tracePt t="253097" x="3751263" y="1543050"/>
          <p14:tracePt t="253115" x="3771900" y="1543050"/>
          <p14:tracePt t="253131" x="3800475" y="1543050"/>
          <p14:tracePt t="253148" x="3829050" y="1543050"/>
          <p14:tracePt t="253165" x="3857625" y="1543050"/>
          <p14:tracePt t="253181" x="3886200" y="1543050"/>
          <p14:tracePt t="253197" x="3929063" y="1543050"/>
          <p14:tracePt t="253215" x="3971925" y="1543050"/>
          <p14:tracePt t="253231" x="4029075" y="1543050"/>
          <p14:tracePt t="253248" x="4114800" y="1543050"/>
          <p14:tracePt t="253264" x="4171950" y="1543050"/>
          <p14:tracePt t="253280" x="4251325" y="1543050"/>
          <p14:tracePt t="253297" x="4314825" y="1543050"/>
          <p14:tracePt t="253314" x="4357688" y="1543050"/>
          <p14:tracePt t="253331" x="4437063" y="1543050"/>
          <p14:tracePt t="253348" x="4529138" y="1543050"/>
          <p14:tracePt t="253348" x="4543425" y="1543050"/>
          <p14:tracePt t="253365" x="4600575" y="1536700"/>
          <p14:tracePt t="253381" x="4643438" y="1536700"/>
          <p14:tracePt t="253398" x="4672013" y="1528763"/>
          <p14:tracePt t="253445" x="4679950" y="1528763"/>
          <p14:tracePt t="253453" x="4700588" y="1528763"/>
          <p14:tracePt t="253461" x="4708525" y="1528763"/>
          <p14:tracePt t="253469" x="4743450" y="1528763"/>
          <p14:tracePt t="253481" x="4765675" y="1514475"/>
          <p14:tracePt t="253497" x="4808538" y="1514475"/>
          <p14:tracePt t="253514" x="4829175" y="1514475"/>
          <p14:tracePt t="253531" x="4865688" y="1514475"/>
          <p14:tracePt t="253547" x="4908550" y="1514475"/>
          <p14:tracePt t="253564" x="4979988" y="1514475"/>
          <p14:tracePt t="253581" x="5043488" y="1514475"/>
          <p14:tracePt t="253597" x="5065713" y="1514475"/>
          <p14:tracePt t="253614" x="5094288" y="1514475"/>
          <p14:tracePt t="253630" x="5100638" y="1514475"/>
          <p14:tracePt t="253647" x="5108575" y="1514475"/>
          <p14:tracePt t="253664" x="5122863" y="1514475"/>
          <p14:tracePt t="253700" x="5129213" y="1514475"/>
          <p14:tracePt t="253708" x="5172075" y="1514475"/>
          <p14:tracePt t="253716" x="5186363" y="1514475"/>
          <p14:tracePt t="253731" x="5194300" y="1508125"/>
          <p14:tracePt t="253837" x="5200650" y="1508125"/>
          <p14:tracePt t="253845" x="5214938" y="1508125"/>
          <p14:tracePt t="253854" x="5222875" y="1508125"/>
          <p14:tracePt t="253861" x="5229225" y="1500188"/>
          <p14:tracePt t="253869" x="5251450" y="1500188"/>
          <p14:tracePt t="253881" x="5257800" y="1500188"/>
          <p14:tracePt t="253997" x="5265738" y="1500188"/>
          <p14:tracePt t="254005" x="5286375" y="1500188"/>
          <p14:tracePt t="254026" x="5294313" y="1500188"/>
          <p14:tracePt t="254030" x="5314950" y="1500188"/>
          <p14:tracePt t="254047" x="5337175" y="1493838"/>
          <p14:tracePt t="254063" x="5443538" y="1471613"/>
          <p14:tracePt t="254080" x="5543550" y="1457325"/>
          <p14:tracePt t="254096" x="5586413" y="1450975"/>
          <p14:tracePt t="254114" x="5629275" y="1443038"/>
          <p14:tracePt t="254130" x="5637213" y="1443038"/>
          <p14:tracePt t="254146" x="5651500" y="1443038"/>
          <p14:tracePt t="254163" x="5657850" y="1443038"/>
          <p14:tracePt t="254180" x="5672138" y="1443038"/>
          <p14:tracePt t="254196" x="5765800" y="1443038"/>
          <p14:tracePt t="254214" x="5808663" y="1443038"/>
          <p14:tracePt t="254230" x="5843588" y="1443038"/>
          <p14:tracePt t="254246" x="5880100" y="1443038"/>
          <p14:tracePt t="254264" x="5922963" y="1443038"/>
          <p14:tracePt t="254280" x="5951538" y="1443038"/>
          <p14:tracePt t="254297" x="5972175" y="1443038"/>
          <p14:tracePt t="254313" x="5994400" y="1443038"/>
          <p14:tracePt t="254381" x="6000750" y="1443038"/>
          <p14:tracePt t="254413" x="6008688" y="1443038"/>
          <p14:tracePt t="254581" x="6015038" y="1436688"/>
          <p14:tracePt t="254916" x="6022975" y="1422400"/>
          <p14:tracePt t="260325" x="6000750" y="1422400"/>
          <p14:tracePt t="260325" x="5986463" y="1422400"/>
          <p14:tracePt t="260341" x="5951538" y="1422400"/>
          <p14:tracePt t="260349" x="5908675" y="1422400"/>
          <p14:tracePt t="260357" x="5843588" y="1422400"/>
          <p14:tracePt t="260365" x="5794375" y="1422400"/>
          <p14:tracePt t="260372" x="5600700" y="1422400"/>
          <p14:tracePt t="260387" x="5414963" y="1422400"/>
          <p14:tracePt t="260404" x="5237163" y="1422400"/>
          <p14:tracePt t="260421" x="5114925" y="1422400"/>
          <p14:tracePt t="260437" x="4951413" y="1443038"/>
          <p14:tracePt t="260454" x="4708525" y="1485900"/>
          <p14:tracePt t="260470" x="4437063" y="1485900"/>
          <p14:tracePt t="260488" x="4143375" y="1485900"/>
          <p14:tracePt t="260504" x="3886200" y="1485900"/>
          <p14:tracePt t="260521" x="3729038" y="1485900"/>
          <p14:tracePt t="260537" x="3594100" y="1485900"/>
          <p14:tracePt t="260554" x="3471863" y="1485900"/>
          <p14:tracePt t="260570" x="3328988" y="1485900"/>
          <p14:tracePt t="260587" x="3143250" y="1485900"/>
          <p14:tracePt t="260604" x="2936875" y="1485900"/>
          <p14:tracePt t="260620" x="2708275" y="1485900"/>
          <p14:tracePt t="260637" x="2571750" y="1485900"/>
          <p14:tracePt t="260653" x="2443163" y="1485900"/>
          <p14:tracePt t="260670" x="2308225" y="1485900"/>
          <p14:tracePt t="260687" x="2214563" y="1485900"/>
          <p14:tracePt t="260704" x="2151063" y="1485900"/>
          <p14:tracePt t="260720" x="2079625" y="1471613"/>
          <p14:tracePt t="260737" x="1985963" y="1436688"/>
          <p14:tracePt t="260753" x="1914525" y="1428750"/>
          <p14:tracePt t="260770" x="1871663" y="1422400"/>
          <p14:tracePt t="260787" x="1865313" y="1422400"/>
          <p14:tracePt t="260803" x="1843088" y="1414463"/>
          <p14:tracePt t="260820" x="1843088" y="1400175"/>
          <p14:tracePt t="260868" x="1843088" y="1393825"/>
          <p14:tracePt t="260876" x="1843088" y="1385888"/>
          <p14:tracePt t="260956" x="1843088" y="1357313"/>
          <p14:tracePt t="261349" x="1851025" y="1357313"/>
          <p14:tracePt t="261389" x="1865313" y="1357313"/>
          <p14:tracePt t="261445" x="1871663" y="1357313"/>
          <p14:tracePt t="261453" x="1879600" y="1357313"/>
          <p14:tracePt t="261588" x="1885950" y="1357313"/>
          <p14:tracePt t="261604" x="1900238" y="1357313"/>
          <p14:tracePt t="261676" x="1908175" y="1357313"/>
          <p14:tracePt t="262485" x="1914525" y="1357313"/>
          <p14:tracePt t="262517" x="1922463" y="1357313"/>
          <p14:tracePt t="262829" x="1943100" y="1357313"/>
          <p14:tracePt t="262877" x="1951038" y="1357313"/>
          <p14:tracePt t="262892" x="1957388" y="1357313"/>
          <p14:tracePt t="262989" x="1971675" y="1350963"/>
          <p14:tracePt t="264740" x="1979613" y="1350963"/>
          <p14:tracePt t="264748" x="1985963" y="1350963"/>
          <p14:tracePt t="264765" x="1993900" y="1350963"/>
          <p14:tracePt t="264765" x="2008188" y="1350963"/>
          <p14:tracePt t="264812" x="2014538" y="1357313"/>
          <p14:tracePt t="264812" x="2043113" y="1379538"/>
          <p14:tracePt t="264837" x="2071688" y="1408113"/>
          <p14:tracePt t="264844" x="2079625" y="1414463"/>
          <p14:tracePt t="264864" x="2100263" y="1436688"/>
          <p14:tracePt t="264865" x="2114550" y="1450975"/>
          <p14:tracePt t="264881" x="2122488" y="1457325"/>
          <p14:tracePt t="264925" x="2143125" y="1457325"/>
          <p14:tracePt t="264932" x="2157413" y="1479550"/>
          <p14:tracePt t="264964" x="2165350" y="1479550"/>
          <p14:tracePt t="264972" x="2179638" y="1479550"/>
          <p14:tracePt t="264988" x="2185988" y="1479550"/>
          <p14:tracePt t="264996" x="2193925" y="1485900"/>
          <p14:tracePt t="265028" x="2200275" y="1485900"/>
          <p14:tracePt t="265060" x="2222500" y="1485900"/>
          <p14:tracePt t="265068" x="2228850" y="1485900"/>
          <p14:tracePt t="265076" x="2236788" y="1485900"/>
          <p14:tracePt t="265081" x="2243138" y="1493838"/>
          <p14:tracePt t="265124" x="2257425" y="1493838"/>
          <p14:tracePt t="265132" x="2265363" y="1493838"/>
          <p14:tracePt t="265141" x="2271713" y="1493838"/>
          <p14:tracePt t="265151" x="2279650" y="1493838"/>
          <p14:tracePt t="265188" x="2293938" y="1493838"/>
          <p14:tracePt t="265220" x="2300288" y="1493838"/>
          <p14:tracePt t="265260" x="2308225" y="1493838"/>
          <p14:tracePt t="265276" x="2314575" y="1493838"/>
          <p14:tracePt t="265284" x="2328863" y="1493838"/>
          <p14:tracePt t="265292" x="2336800" y="1493838"/>
          <p14:tracePt t="265300" x="2351088" y="1493838"/>
          <p14:tracePt t="265313" x="2357438" y="1479550"/>
          <p14:tracePt t="265330" x="2386013" y="1436688"/>
          <p14:tracePt t="265348" x="2393950" y="1414463"/>
          <p14:tracePt t="265364" x="2393950" y="1400175"/>
          <p14:tracePt t="265381" x="2400300" y="1385888"/>
          <p14:tracePt t="265501" x="2393950" y="1385888"/>
          <p14:tracePt t="266093" x="2386013" y="1385888"/>
          <p14:tracePt t="272988" x="2379663" y="1385888"/>
          <p14:tracePt t="272996" x="2371725" y="1393825"/>
          <p14:tracePt t="273052" x="2365375" y="1408113"/>
          <p14:tracePt t="273068" x="2357438" y="1422400"/>
          <p14:tracePt t="273108" x="2351088" y="1422400"/>
          <p14:tracePt t="274165" x="2343150" y="1428750"/>
          <p14:tracePt t="274173" x="2343150" y="1443038"/>
          <p14:tracePt t="274173" x="2343150" y="1471613"/>
          <p14:tracePt t="274184" x="2343150" y="1485900"/>
          <p14:tracePt t="274201" x="2343150" y="1528763"/>
          <p14:tracePt t="274218" x="2343150" y="1565275"/>
          <p14:tracePt t="274234" x="2343150" y="1622425"/>
          <p14:tracePt t="274251" x="2343150" y="1700213"/>
          <p14:tracePt t="274268" x="2351088" y="1779588"/>
          <p14:tracePt t="274284" x="2371725" y="1900238"/>
          <p14:tracePt t="274301" x="2400300" y="1957388"/>
          <p14:tracePt t="274317" x="2414588" y="2014538"/>
          <p14:tracePt t="274334" x="2422525" y="2108200"/>
          <p14:tracePt t="274350" x="2443163" y="2236788"/>
          <p14:tracePt t="274367" x="2471738" y="2393950"/>
          <p14:tracePt t="274384" x="2471738" y="2536825"/>
          <p14:tracePt t="274401" x="2479675" y="2614613"/>
          <p14:tracePt t="274417" x="2500313" y="2679700"/>
          <p14:tracePt t="274434" x="2500313" y="2722563"/>
          <p14:tracePt t="274451" x="2500313" y="2794000"/>
          <p14:tracePt t="274467" x="2500313" y="2836863"/>
          <p14:tracePt t="274484" x="2500313" y="2908300"/>
          <p14:tracePt t="274501" x="2500313" y="2951163"/>
          <p14:tracePt t="274517" x="2500313" y="2994025"/>
          <p14:tracePt t="274534" x="2500313" y="3014663"/>
          <p14:tracePt t="274550" x="2500313" y="3028950"/>
          <p14:tracePt t="274567" x="2500313" y="3051175"/>
          <p14:tracePt t="274584" x="2500313" y="3094038"/>
          <p14:tracePt t="274600" x="2500313" y="3157538"/>
          <p14:tracePt t="274618" x="2500313" y="3251200"/>
          <p14:tracePt t="274633" x="2508250" y="3314700"/>
          <p14:tracePt t="274650" x="2522538" y="3365500"/>
          <p14:tracePt t="274667" x="2551113" y="3436938"/>
          <p14:tracePt t="274683" x="2608263" y="3543300"/>
          <p14:tracePt t="274683" x="2628900" y="3600450"/>
          <p14:tracePt t="274701" x="2671763" y="3665538"/>
          <p14:tracePt t="274717" x="2700338" y="3729038"/>
          <p14:tracePt t="274734" x="2728913" y="3779838"/>
          <p14:tracePt t="274750" x="2736850" y="3822700"/>
          <p14:tracePt t="274767" x="2757488" y="3879850"/>
          <p14:tracePt t="274783" x="2794000" y="3994150"/>
          <p14:tracePt t="274800" x="2843213" y="4157663"/>
          <p14:tracePt t="274816" x="2908300" y="4308475"/>
          <p14:tracePt t="274833" x="2943225" y="4457700"/>
          <p14:tracePt t="274850" x="2957513" y="4565650"/>
          <p14:tracePt t="274866" x="2957513" y="4614863"/>
          <p14:tracePt t="274883" x="2957513" y="4651375"/>
          <p14:tracePt t="274899" x="2957513" y="4686300"/>
          <p14:tracePt t="274917" x="2957513" y="4700588"/>
          <p14:tracePt t="274933" x="2957513" y="4722813"/>
          <p14:tracePt t="274950" x="2957513" y="4737100"/>
          <p14:tracePt t="274967" x="2943225" y="4772025"/>
          <p14:tracePt t="274983" x="2936875" y="4786313"/>
          <p14:tracePt t="274999" x="2936875" y="4808538"/>
          <p14:tracePt t="275016" x="2908300" y="4872038"/>
          <p14:tracePt t="275033" x="2894013" y="4914900"/>
          <p14:tracePt t="275049" x="2894013" y="4972050"/>
          <p14:tracePt t="275066" x="2886075" y="5051425"/>
          <p14:tracePt t="275082" x="2879725" y="5086350"/>
          <p14:tracePt t="275100" x="2879725" y="5129213"/>
          <p14:tracePt t="275100" x="2857500" y="5157788"/>
          <p14:tracePt t="275117" x="2857500" y="5200650"/>
          <p14:tracePt t="275133" x="2851150" y="5243513"/>
          <p14:tracePt t="275149" x="2836863" y="5294313"/>
          <p14:tracePt t="275166" x="2836863" y="5365750"/>
          <p14:tracePt t="275183" x="2828925" y="5414963"/>
          <p14:tracePt t="275199" x="2814638" y="5472113"/>
          <p14:tracePt t="275216" x="2794000" y="5522913"/>
          <p14:tracePt t="275232" x="2786063" y="5572125"/>
          <p14:tracePt t="275249" x="2743200" y="5651500"/>
          <p14:tracePt t="275266" x="2686050" y="5757863"/>
          <p14:tracePt t="275282" x="2643188" y="5837238"/>
          <p14:tracePt t="275299" x="2622550" y="5908675"/>
          <p14:tracePt t="275316" x="2579688" y="5972175"/>
          <p14:tracePt t="275333" x="2551113" y="5994400"/>
          <p14:tracePt t="275349" x="2514600" y="6008688"/>
          <p14:tracePt t="275366" x="2500313" y="6015038"/>
          <p14:tracePt t="275382" x="2465388" y="6037263"/>
          <p14:tracePt t="275399" x="2422525" y="6051550"/>
          <p14:tracePt t="275416" x="2400300" y="6051550"/>
          <p14:tracePt t="275432" x="2371725" y="6057900"/>
          <p14:tracePt t="275449" x="2351088" y="6057900"/>
          <p14:tracePt t="275465" x="2308225" y="6057900"/>
          <p14:tracePt t="275482" x="2265363" y="6051550"/>
          <p14:tracePt t="275499" x="2151063" y="5994400"/>
          <p14:tracePt t="275516" x="1971675" y="5872163"/>
          <p14:tracePt t="275532" x="1643063" y="5651500"/>
          <p14:tracePt t="275549" x="1500188" y="5494338"/>
          <p14:tracePt t="275565" x="1436688" y="5357813"/>
          <p14:tracePt t="275582" x="1408113" y="5286375"/>
          <p14:tracePt t="275598" x="1385888" y="5194300"/>
          <p14:tracePt t="275615" x="1385888" y="5137150"/>
          <p14:tracePt t="275632" x="1365250" y="5029200"/>
          <p14:tracePt t="275649" x="1365250" y="4908550"/>
          <p14:tracePt t="275665" x="1365250" y="4800600"/>
          <p14:tracePt t="275682" x="1365250" y="4657725"/>
          <p14:tracePt t="275699" x="1379538" y="4537075"/>
          <p14:tracePt t="275715" x="1414463" y="4386263"/>
          <p14:tracePt t="275715" x="1428750" y="4286250"/>
          <p14:tracePt t="275733" x="1443038" y="4208463"/>
          <p14:tracePt t="275748" x="1550988" y="3908425"/>
          <p14:tracePt t="275766" x="1622425" y="3736975"/>
          <p14:tracePt t="275782" x="1671638" y="3622675"/>
          <p14:tracePt t="275798" x="1728788" y="3494088"/>
          <p14:tracePt t="275815" x="1765300" y="3365500"/>
          <p14:tracePt t="275831" x="1851025" y="3208338"/>
          <p14:tracePt t="275848" x="1893888" y="3014663"/>
          <p14:tracePt t="275864" x="1914525" y="2886075"/>
          <p14:tracePt t="275883" x="1922463" y="2808288"/>
          <p14:tracePt t="275899" x="1936750" y="2743200"/>
          <p14:tracePt t="275916" x="1943100" y="2693988"/>
          <p14:tracePt t="275932" x="1965325" y="2628900"/>
          <p14:tracePt t="275949" x="1979613" y="2579688"/>
          <p14:tracePt t="275966" x="2008188" y="2522538"/>
          <p14:tracePt t="275982" x="2028825" y="2486025"/>
          <p14:tracePt t="275999" x="2043113" y="2471738"/>
          <p14:tracePt t="276015" x="2057400" y="2465388"/>
          <p14:tracePt t="276032" x="2108200" y="2428875"/>
          <p14:tracePt t="276048" x="2128838" y="2422525"/>
          <p14:tracePt t="276065" x="2157413" y="2400300"/>
          <p14:tracePt t="276082" x="2179638" y="2393950"/>
          <p14:tracePt t="276099" x="2214563" y="2386013"/>
          <p14:tracePt t="276116" x="2236788" y="2386013"/>
          <p14:tracePt t="276132" x="2271713" y="2386013"/>
          <p14:tracePt t="276132" x="2279650" y="2386013"/>
          <p14:tracePt t="276189" x="2293938" y="2386013"/>
          <p14:tracePt t="276206" x="2300288" y="2386013"/>
          <p14:tracePt t="276211" x="2308225" y="2386013"/>
          <p14:tracePt t="276219" x="2314575" y="2386013"/>
          <p14:tracePt t="276231" x="2336800" y="2386013"/>
          <p14:tracePt t="276249" x="2343150" y="2386013"/>
          <p14:tracePt t="276265" x="2379663" y="2386013"/>
          <p14:tracePt t="276281" x="2393950" y="2393950"/>
          <p14:tracePt t="276299" x="2422525" y="2393950"/>
          <p14:tracePt t="276314" x="2428875" y="2393950"/>
          <p14:tracePt t="276331" x="2443163" y="2400300"/>
          <p14:tracePt t="276348" x="2479675" y="2408238"/>
          <p14:tracePt t="276348" x="2508250" y="2422525"/>
          <p14:tracePt t="276365" x="2600325" y="2465388"/>
          <p14:tracePt t="276381" x="2700338" y="2508250"/>
          <p14:tracePt t="276398" x="2771775" y="2551113"/>
          <p14:tracePt t="276414" x="2794000" y="2565400"/>
          <p14:tracePt t="276431" x="2814638" y="2571750"/>
          <p14:tracePt t="276447" x="2836863" y="2586038"/>
          <p14:tracePt t="276464" x="2843213" y="2593975"/>
          <p14:tracePt t="276481" x="2851150" y="2600325"/>
          <p14:tracePt t="276497" x="2851150" y="2622550"/>
          <p14:tracePt t="276514" x="2851150" y="2636838"/>
          <p14:tracePt t="276531" x="2843213" y="2643188"/>
          <p14:tracePt t="276547" x="2828925" y="2665413"/>
          <p14:tracePt t="276564" x="2771775" y="2679700"/>
          <p14:tracePt t="276581" x="2728913" y="2679700"/>
          <p14:tracePt t="276597" x="2686050" y="2679700"/>
          <p14:tracePt t="276614" x="2628900" y="2679700"/>
          <p14:tracePt t="276631" x="2565400" y="2679700"/>
          <p14:tracePt t="276647" x="2486025" y="2679700"/>
          <p14:tracePt t="276664" x="2393950" y="2671763"/>
          <p14:tracePt t="276680" x="2279650" y="2636838"/>
          <p14:tracePt t="276697" x="2208213" y="2614613"/>
          <p14:tracePt t="276714" x="2128838" y="2593975"/>
          <p14:tracePt t="276731" x="2079625" y="2586038"/>
          <p14:tracePt t="276747" x="2028825" y="2565400"/>
          <p14:tracePt t="276763" x="1979613" y="2557463"/>
          <p14:tracePt t="276781" x="1943100" y="2557463"/>
          <p14:tracePt t="276797" x="1928813" y="2557463"/>
          <p14:tracePt t="276813" x="1908175" y="2557463"/>
          <p14:tracePt t="276830" x="1900238" y="2557463"/>
          <p14:tracePt t="276847" x="1893888" y="2557463"/>
          <p14:tracePt t="276863" x="1865313" y="2536825"/>
          <p14:tracePt t="276881" x="1865313" y="2493963"/>
          <p14:tracePt t="276897" x="1865313" y="2471738"/>
          <p14:tracePt t="276914" x="1885950" y="2436813"/>
          <p14:tracePt t="276931" x="1900238" y="2422525"/>
          <p14:tracePt t="276947" x="1922463" y="2408238"/>
          <p14:tracePt t="276965" x="1943100" y="2400300"/>
          <p14:tracePt t="276980" x="2008188" y="2393950"/>
          <p14:tracePt t="276998" x="2028825" y="2393950"/>
          <p14:tracePt t="277014" x="2071688" y="2393950"/>
          <p14:tracePt t="277031" x="2114550" y="2393950"/>
          <p14:tracePt t="277047" x="2171700" y="2393950"/>
          <p14:tracePt t="277064" x="2236788" y="2393950"/>
          <p14:tracePt t="277080" x="2257425" y="2393950"/>
          <p14:tracePt t="277097" x="2300288" y="2393950"/>
          <p14:tracePt t="277115" x="2336800" y="2393950"/>
          <p14:tracePt t="277130" x="2357438" y="2393950"/>
          <p14:tracePt t="277147" x="2365375" y="2393950"/>
          <p14:tracePt t="277181" x="2371725" y="2393950"/>
          <p14:tracePt t="277182" x="2393950" y="2393950"/>
          <p14:tracePt t="277197" x="2422525" y="2393950"/>
          <p14:tracePt t="277214" x="2465388" y="2400300"/>
          <p14:tracePt t="277230" x="2508250" y="2414588"/>
          <p14:tracePt t="277247" x="2536825" y="2422525"/>
          <p14:tracePt t="277263" x="2571750" y="2428875"/>
          <p14:tracePt t="277280" x="2628900" y="2451100"/>
          <p14:tracePt t="277297" x="2671763" y="2451100"/>
          <p14:tracePt t="277313" x="2700338" y="2457450"/>
          <p14:tracePt t="277330" x="2751138" y="2457450"/>
          <p14:tracePt t="277346" x="2794000" y="2465388"/>
          <p14:tracePt t="277364" x="2814638" y="2465388"/>
          <p14:tracePt t="277380" x="2857500" y="2471738"/>
          <p14:tracePt t="277397" x="2900363" y="2479675"/>
          <p14:tracePt t="277413" x="2908300" y="2486025"/>
          <p14:tracePt t="277430" x="2922588" y="2486025"/>
          <p14:tracePt t="277446" x="2936875" y="2486025"/>
          <p14:tracePt t="277463" x="2951163" y="2486025"/>
          <p14:tracePt t="277501" x="2957513" y="2500313"/>
          <p14:tracePt t="277517" x="2965450" y="2508250"/>
          <p14:tracePt t="277597" x="2965450" y="2528888"/>
          <p14:tracePt t="277613" x="2957513" y="2536825"/>
          <p14:tracePt t="277613" x="2951163" y="2536825"/>
          <p14:tracePt t="277629" x="2928938" y="2543175"/>
          <p14:tracePt t="277637" x="2886075" y="2571750"/>
          <p14:tracePt t="277645" x="2865438" y="2579688"/>
          <p14:tracePt t="277663" x="2836863" y="2593975"/>
          <p14:tracePt t="277679" x="2814638" y="2600325"/>
          <p14:tracePt t="277696" x="2771775" y="2614613"/>
          <p14:tracePt t="277712" x="2736850" y="2628900"/>
          <p14:tracePt t="277729" x="2708275" y="2628900"/>
          <p14:tracePt t="277746" x="2671763" y="2636838"/>
          <p14:tracePt t="277763" x="2628900" y="2636838"/>
          <p14:tracePt t="277780" x="2608263" y="2636838"/>
          <p14:tracePt t="277796" x="2551113" y="2636838"/>
          <p14:tracePt t="277813" x="2500313" y="2643188"/>
          <p14:tracePt t="277829" x="2436813" y="2643188"/>
          <p14:tracePt t="277846" x="2393950" y="2665413"/>
          <p14:tracePt t="277862" x="2343150" y="2671763"/>
          <p14:tracePt t="277879" x="2300288" y="2671763"/>
          <p14:tracePt t="277895" x="2228850" y="2671763"/>
          <p14:tracePt t="277912" x="2157413" y="2671763"/>
          <p14:tracePt t="277929" x="2071688" y="2671763"/>
          <p14:tracePt t="277945" x="2028825" y="2671763"/>
          <p14:tracePt t="277963" x="1979613" y="2671763"/>
          <p14:tracePt t="277979" x="1936750" y="2671763"/>
          <p14:tracePt t="277995" x="1885950" y="2671763"/>
          <p14:tracePt t="278012" x="1828800" y="2671763"/>
          <p14:tracePt t="278030" x="1800225" y="2665413"/>
          <p14:tracePt t="278045" x="1757363" y="2651125"/>
          <p14:tracePt t="278062" x="1743075" y="2643188"/>
          <p14:tracePt t="278079" x="1708150" y="2628900"/>
          <p14:tracePt t="278095" x="1700213" y="2622550"/>
          <p14:tracePt t="278113" x="1693863" y="2600325"/>
          <p14:tracePt t="278129" x="1671638" y="2593975"/>
          <p14:tracePt t="278145" x="1657350" y="2579688"/>
          <p14:tracePt t="278162" x="1651000" y="2571750"/>
          <p14:tracePt t="278179" x="1651000" y="2551113"/>
          <p14:tracePt t="278195" x="1628775" y="2528888"/>
          <p14:tracePt t="278212" x="1614488" y="2508250"/>
          <p14:tracePt t="278229" x="1608138" y="2486025"/>
          <p14:tracePt t="278245" x="1608138" y="2471738"/>
          <p14:tracePt t="278262" x="1608138" y="2457450"/>
          <p14:tracePt t="278278" x="1608138" y="2436813"/>
          <p14:tracePt t="278296" x="1608138" y="2422525"/>
          <p14:tracePt t="278311" x="1608138" y="2414588"/>
          <p14:tracePt t="278328" x="1608138" y="2393950"/>
          <p14:tracePt t="278381" x="1608138" y="2386013"/>
          <p14:tracePt t="278500" x="1608138" y="2379663"/>
          <p14:tracePt t="278508" x="1614488" y="2379663"/>
          <p14:tracePt t="278512" x="1628775" y="2371725"/>
          <p14:tracePt t="278527" x="1636713" y="2371725"/>
          <p14:tracePt t="278544" x="1657350" y="2371725"/>
          <p14:tracePt t="278588" x="1679575" y="2371725"/>
          <p14:tracePt t="278596" x="1700213" y="2371725"/>
          <p14:tracePt t="278612" x="1714500" y="2357438"/>
          <p14:tracePt t="278620" x="1722438" y="2351088"/>
          <p14:tracePt t="278628" x="1743075" y="2351088"/>
          <p14:tracePt t="278644" x="1765300" y="2343150"/>
          <p14:tracePt t="278661" x="1785938" y="2343150"/>
          <p14:tracePt t="278677" x="1814513" y="2343150"/>
          <p14:tracePt t="278694" x="1828800" y="2343150"/>
          <p14:tracePt t="278711" x="1851025" y="2336800"/>
          <p14:tracePt t="278728" x="1857375" y="2336800"/>
          <p14:tracePt t="278744" x="1885950" y="2336800"/>
          <p14:tracePt t="278761" x="1900238" y="2336800"/>
          <p14:tracePt t="278778" x="1922463" y="2336800"/>
          <p14:tracePt t="278794" x="1943100" y="2336800"/>
          <p14:tracePt t="278811" x="1971675" y="2336800"/>
          <p14:tracePt t="278827" x="1979613" y="2328863"/>
          <p14:tracePt t="278844" x="2014538" y="2328863"/>
          <p14:tracePt t="278861" x="2051050" y="2328863"/>
          <p14:tracePt t="278878" x="2079625" y="2328863"/>
          <p14:tracePt t="278895" x="2100263" y="2328863"/>
          <p14:tracePt t="278910" x="2128838" y="2328863"/>
          <p14:tracePt t="278927" x="2157413" y="2328863"/>
          <p14:tracePt t="278943" x="2179638" y="2328863"/>
          <p14:tracePt t="278960" x="2222500" y="2314575"/>
          <p14:tracePt t="278977" x="2265363" y="2314575"/>
          <p14:tracePt t="278994" x="2300288" y="2314575"/>
          <p14:tracePt t="279010" x="2328863" y="2314575"/>
          <p14:tracePt t="279027" x="2343150" y="2314575"/>
          <p14:tracePt t="279044" x="2400300" y="2314575"/>
          <p14:tracePt t="279061" x="2414588" y="2314575"/>
          <p14:tracePt t="279077" x="2443163" y="2314575"/>
          <p14:tracePt t="279094" x="2457450" y="2314575"/>
          <p14:tracePt t="279111" x="2479675" y="2314575"/>
          <p14:tracePt t="279127" x="2508250" y="2314575"/>
          <p14:tracePt t="279144" x="2543175" y="2314575"/>
          <p14:tracePt t="279160" x="2579688" y="2314575"/>
          <p14:tracePt t="279177" x="2586038" y="2314575"/>
          <p14:tracePt t="279193" x="2608263" y="2314575"/>
          <p14:tracePt t="279236" x="2614613" y="2314575"/>
          <p14:tracePt t="279244" x="2622550" y="2314575"/>
          <p14:tracePt t="279252" x="2636838" y="2314575"/>
          <p14:tracePt t="279252" x="2643188" y="2314575"/>
          <p14:tracePt t="279261" x="2651125" y="2314575"/>
          <p14:tracePt t="279316" x="2665413" y="2314575"/>
          <p14:tracePt t="279324" x="2693988" y="2322513"/>
          <p14:tracePt t="279328" x="2700338" y="2336800"/>
          <p14:tracePt t="279343" x="2708275" y="2351088"/>
          <p14:tracePt t="279360" x="2728913" y="2371725"/>
          <p14:tracePt t="279376" x="2728913" y="2379663"/>
          <p14:tracePt t="279393" x="2736850" y="2393950"/>
          <p14:tracePt t="279445" x="2736850" y="2400300"/>
          <p14:tracePt t="279453" x="2743200" y="2408238"/>
          <p14:tracePt t="279461" x="2743200" y="2414588"/>
          <p14:tracePt t="279461" x="2743200" y="2422525"/>
          <p14:tracePt t="279509" x="2743200" y="2428875"/>
          <p14:tracePt t="279525" x="2743200" y="2436813"/>
          <p14:tracePt t="279557" x="2743200" y="2443163"/>
          <p14:tracePt t="279565" x="2722563" y="2457450"/>
          <p14:tracePt t="279573" x="2714625" y="2465388"/>
          <p14:tracePt t="279588" x="2693988" y="2471738"/>
          <p14:tracePt t="279593" x="2651125" y="2486025"/>
          <p14:tracePt t="279610" x="2614613" y="2500313"/>
          <p14:tracePt t="279627" x="2571750" y="2508250"/>
          <p14:tracePt t="279643" x="2557463" y="2508250"/>
          <p14:tracePt t="279660" x="2536825" y="2508250"/>
          <p14:tracePt t="279701" x="2514600" y="2522538"/>
          <p14:tracePt t="279717" x="2486025" y="2522538"/>
          <p14:tracePt t="279733" x="2479675" y="2522538"/>
          <p14:tracePt t="279737" x="2465388" y="2522538"/>
          <p14:tracePt t="279743" x="2443163" y="2522538"/>
          <p14:tracePt t="279760" x="2428875" y="2522538"/>
          <p14:tracePt t="279776" x="2400300" y="2528888"/>
          <p14:tracePt t="279793" x="2386013" y="2528888"/>
          <p14:tracePt t="279809" x="2357438" y="2543175"/>
          <p14:tracePt t="279853" x="2351088" y="2543175"/>
          <p14:tracePt t="279861" x="2314575" y="2543175"/>
          <p14:tracePt t="279869" x="2308225" y="2543175"/>
          <p14:tracePt t="279877" x="2279650" y="2543175"/>
          <p14:tracePt t="279877" x="2271713" y="2543175"/>
          <p14:tracePt t="279893" x="2236788" y="2543175"/>
          <p14:tracePt t="279910" x="2208213" y="2543175"/>
          <p14:tracePt t="279927" x="2165350" y="2543175"/>
          <p14:tracePt t="279943" x="2108200" y="2543175"/>
          <p14:tracePt t="279960" x="2065338" y="2543175"/>
          <p14:tracePt t="279976" x="2022475" y="2543175"/>
          <p14:tracePt t="279993" x="1985963" y="2543175"/>
          <p14:tracePt t="280009" x="1957388" y="2543175"/>
          <p14:tracePt t="280026" x="1928813" y="2543175"/>
          <p14:tracePt t="280043" x="1885950" y="2543175"/>
          <p14:tracePt t="280059" x="1871663" y="2543175"/>
          <p14:tracePt t="280059" x="1865313" y="2543175"/>
          <p14:tracePt t="280077" x="1857375" y="2543175"/>
          <p14:tracePt t="280092" x="1785938" y="2543175"/>
          <p14:tracePt t="280110" x="1743075" y="2543175"/>
          <p14:tracePt t="280126" x="1700213" y="2543175"/>
          <p14:tracePt t="280142" x="1679575" y="2543175"/>
          <p14:tracePt t="280159" x="1651000" y="2543175"/>
          <p14:tracePt t="280175" x="1622425" y="2543175"/>
          <p14:tracePt t="280193" x="1579563" y="2543175"/>
          <p14:tracePt t="280209" x="1500188" y="2543175"/>
          <p14:tracePt t="280226" x="1422400" y="2543175"/>
          <p14:tracePt t="280242" x="1371600" y="2543175"/>
          <p14:tracePt t="280260" x="1322388" y="2543175"/>
          <p14:tracePt t="280276" x="1293813" y="2543175"/>
          <p14:tracePt t="280292" x="1208088" y="2543175"/>
          <p14:tracePt t="280309" x="1185863" y="2543175"/>
          <p14:tracePt t="280325" x="1165225" y="2543175"/>
          <p14:tracePt t="280342" x="1150938" y="2543175"/>
          <p14:tracePt t="280359" x="1128713" y="2543175"/>
          <p14:tracePt t="280375" x="1114425" y="2543175"/>
          <p14:tracePt t="280392" x="1085850" y="2543175"/>
          <p14:tracePt t="280409" x="1071563" y="2536825"/>
          <p14:tracePt t="280425" x="1057275" y="2536825"/>
          <p14:tracePt t="280442" x="1042988" y="2528888"/>
          <p14:tracePt t="280458" x="1042988" y="2522538"/>
          <p14:tracePt t="280475" x="1036638" y="2508250"/>
          <p14:tracePt t="280492" x="1022350" y="2479675"/>
          <p14:tracePt t="280508" x="1000125" y="2428875"/>
          <p14:tracePt t="280525" x="1000125" y="2414588"/>
          <p14:tracePt t="280542" x="1000125" y="2386013"/>
          <p14:tracePt t="280559" x="1000125" y="2379663"/>
          <p14:tracePt t="280575" x="1000125" y="2371725"/>
          <p14:tracePt t="280592" x="1000125" y="2351088"/>
          <p14:tracePt t="280608" x="1014413" y="2328863"/>
          <p14:tracePt t="280625" x="1050925" y="2300288"/>
          <p14:tracePt t="280642" x="1057275" y="2300288"/>
          <p14:tracePt t="280658" x="1079500" y="2286000"/>
          <p14:tracePt t="280675" x="1100138" y="2286000"/>
          <p14:tracePt t="280691" x="1128713" y="2286000"/>
          <p14:tracePt t="280691" x="1136650" y="2286000"/>
          <p14:tracePt t="280709" x="1171575" y="2265363"/>
          <p14:tracePt t="280725" x="1214438" y="2257425"/>
          <p14:tracePt t="280742" x="1265238" y="2251075"/>
          <p14:tracePt t="280758" x="1314450" y="2251075"/>
          <p14:tracePt t="280775" x="1408113" y="2251075"/>
          <p14:tracePt t="280791" x="1485900" y="2236788"/>
          <p14:tracePt t="280808" x="1543050" y="2236788"/>
          <p14:tracePt t="280825" x="1600200" y="2214563"/>
          <p14:tracePt t="280841" x="1643063" y="2214563"/>
          <p14:tracePt t="280858" x="1693863" y="2214563"/>
          <p14:tracePt t="280874" x="1765300" y="2214563"/>
          <p14:tracePt t="280891" x="1843088" y="2214563"/>
          <p14:tracePt t="280907" x="1971675" y="2214563"/>
          <p14:tracePt t="280925" x="2000250" y="2214563"/>
          <p14:tracePt t="280941" x="2022475" y="2214563"/>
          <p14:tracePt t="280957" x="2057400" y="2214563"/>
          <p14:tracePt t="280974" x="2114550" y="2214563"/>
          <p14:tracePt t="280991" x="2179638" y="2214563"/>
          <p14:tracePt t="281008" x="2236788" y="2214563"/>
          <p14:tracePt t="281024" x="2265363" y="2214563"/>
          <p14:tracePt t="281041" x="2286000" y="2214563"/>
          <p14:tracePt t="281057" x="2336800" y="2214563"/>
          <p14:tracePt t="281074" x="2365375" y="2214563"/>
          <p14:tracePt t="281091" x="2400300" y="2214563"/>
          <p14:tracePt t="281108" x="2443163" y="2222500"/>
          <p14:tracePt t="281148" x="2457450" y="2222500"/>
          <p14:tracePt t="281157" x="2500313" y="2228850"/>
          <p14:tracePt t="281158" x="2543175" y="2228850"/>
          <p14:tracePt t="281174" x="2579688" y="2236788"/>
          <p14:tracePt t="281191" x="2600325" y="2257425"/>
          <p14:tracePt t="281236" x="2614613" y="2265363"/>
          <p14:tracePt t="281256" x="2628900" y="2271713"/>
          <p14:tracePt t="281284" x="2636838" y="2279650"/>
          <p14:tracePt t="281297" x="2643188" y="2286000"/>
          <p14:tracePt t="281308" x="2643188" y="2293938"/>
          <p14:tracePt t="281324" x="2651125" y="2308225"/>
          <p14:tracePt t="281332" x="2657475" y="2314575"/>
          <p14:tracePt t="281340" x="2665413" y="2322513"/>
          <p14:tracePt t="281357" x="2665413" y="2336800"/>
          <p14:tracePt t="281374" x="2665413" y="2357438"/>
          <p14:tracePt t="281390" x="2665413" y="2371725"/>
          <p14:tracePt t="281408" x="2665413" y="2400300"/>
          <p14:tracePt t="281424" x="2665413" y="2408238"/>
          <p14:tracePt t="281469" x="2665413" y="2414588"/>
          <p14:tracePt t="281485" x="2665413" y="2422525"/>
          <p14:tracePt t="281525" x="2657475" y="2428875"/>
          <p14:tracePt t="281557" x="2651125" y="2436813"/>
          <p14:tracePt t="281565" x="2643188" y="2451100"/>
          <p14:tracePt t="281605" x="2628900" y="2471738"/>
          <p14:tracePt t="281613" x="2614613" y="2479675"/>
          <p14:tracePt t="281621" x="2608263" y="2486025"/>
          <p14:tracePt t="281653" x="2608263" y="2493963"/>
          <p14:tracePt t="281661" x="2593975" y="2508250"/>
          <p14:tracePt t="281667" x="2557463" y="2528888"/>
          <p14:tracePt t="281674" x="2543175" y="2536825"/>
          <p14:tracePt t="281690" x="2522538" y="2543175"/>
          <p14:tracePt t="281707" x="2471738" y="2551113"/>
          <p14:tracePt t="281723" x="2428875" y="2571750"/>
          <p14:tracePt t="281740" x="2393950" y="2571750"/>
          <p14:tracePt t="281757" x="2365375" y="2571750"/>
          <p14:tracePt t="281773" x="2328863" y="2579688"/>
          <p14:tracePt t="281790" x="2308225" y="2579688"/>
          <p14:tracePt t="281807" x="2265363" y="2579688"/>
          <p14:tracePt t="281824" x="2228850" y="2579688"/>
          <p14:tracePt t="281840" x="2193925" y="2579688"/>
          <p14:tracePt t="281857" x="2157413" y="2579688"/>
          <p14:tracePt t="281873" x="2114550" y="2579688"/>
          <p14:tracePt t="281890" x="2071688" y="2579688"/>
          <p14:tracePt t="281906" x="2043113" y="2579688"/>
          <p14:tracePt t="281923" x="2014538" y="2579688"/>
          <p14:tracePt t="281940" x="1979613" y="2579688"/>
          <p14:tracePt t="281956" x="1900238" y="2579688"/>
          <p14:tracePt t="281973" x="1851025" y="2579688"/>
          <p14:tracePt t="281990" x="1822450" y="2579688"/>
          <p14:tracePt t="282007" x="1800225" y="2579688"/>
          <p14:tracePt t="282023" x="1765300" y="2579688"/>
          <p14:tracePt t="282040" x="1722438" y="2579688"/>
          <p14:tracePt t="282056" x="1693863" y="2579688"/>
          <p14:tracePt t="282073" x="1665288" y="2579688"/>
          <p14:tracePt t="282090" x="1636713" y="2579688"/>
          <p14:tracePt t="282107" x="1614488" y="2579688"/>
          <p14:tracePt t="282123" x="1579563" y="2579688"/>
          <p14:tracePt t="282140" x="1565275" y="2579688"/>
          <p14:tracePt t="282140" x="1543050" y="2579688"/>
          <p14:tracePt t="282157" x="1528763" y="2571750"/>
          <p14:tracePt t="282173" x="1500188" y="2571750"/>
          <p14:tracePt t="282190" x="1493838" y="2565400"/>
          <p14:tracePt t="282206" x="1485900" y="2557463"/>
          <p14:tracePt t="282223" x="1485900" y="2551113"/>
          <p14:tracePt t="282239" x="1479550" y="2543175"/>
          <p14:tracePt t="282256" x="1471613" y="2536825"/>
          <p14:tracePt t="282301" x="1471613" y="2528888"/>
          <p14:tracePt t="282309" x="1471613" y="2500313"/>
          <p14:tracePt t="282317" x="1493838" y="2486025"/>
          <p14:tracePt t="282325" x="1550988" y="2443163"/>
          <p14:tracePt t="282339" x="1571625" y="2436813"/>
          <p14:tracePt t="282356" x="1622425" y="2428875"/>
          <p14:tracePt t="282356" x="1636713" y="2414588"/>
          <p14:tracePt t="282373" x="1665288" y="2400300"/>
          <p14:tracePt t="282389" x="1679575" y="2400300"/>
          <p14:tracePt t="282406" x="1714500" y="2393950"/>
          <p14:tracePt t="282423" x="1743075" y="2393950"/>
          <p14:tracePt t="282439" x="1800225" y="2393950"/>
          <p14:tracePt t="282456" x="1843088" y="2393950"/>
          <p14:tracePt t="282472" x="1900238" y="2393950"/>
          <p14:tracePt t="282489" x="1928813" y="2393950"/>
          <p14:tracePt t="282506" x="1971675" y="2393950"/>
          <p14:tracePt t="282523" x="1993900" y="2393950"/>
          <p14:tracePt t="282539" x="2022475" y="2393950"/>
          <p14:tracePt t="282556" x="2057400" y="2393950"/>
          <p14:tracePt t="282556" x="2065338" y="2393950"/>
          <p14:tracePt t="282573" x="2093913" y="2393950"/>
          <p14:tracePt t="282589" x="2108200" y="2393950"/>
          <p14:tracePt t="282606" x="2128838" y="2393950"/>
          <p14:tracePt t="282622" x="2151063" y="2400300"/>
          <p14:tracePt t="282639" x="2171700" y="2400300"/>
          <p14:tracePt t="282655" x="2179638" y="2400300"/>
          <p14:tracePt t="282672" x="2185988" y="2408238"/>
          <p14:tracePt t="282716" x="2200275" y="2408238"/>
          <p14:tracePt t="282725" x="2208213" y="2408238"/>
          <p14:tracePt t="282740" x="2214563" y="2408238"/>
          <p14:tracePt t="282743" x="2222500" y="2414588"/>
          <p14:tracePt t="282755" x="2236788" y="2414588"/>
          <p14:tracePt t="282771" x="2257425" y="2428875"/>
          <p14:tracePt t="282788" x="2279650" y="2428875"/>
          <p14:tracePt t="282805" x="2322513" y="2428875"/>
          <p14:tracePt t="282822" x="2400300" y="2428875"/>
          <p14:tracePt t="282838" x="2493963" y="2428875"/>
          <p14:tracePt t="282855" x="2571750" y="2428875"/>
          <p14:tracePt t="282871" x="2679700" y="2400300"/>
          <p14:tracePt t="282888" x="2786063" y="2379663"/>
          <p14:tracePt t="282904" x="2857500" y="2351088"/>
          <p14:tracePt t="282921" x="2900363" y="2343150"/>
          <p14:tracePt t="282938" x="2928938" y="2328863"/>
          <p14:tracePt t="282955" x="2994025" y="2293938"/>
          <p14:tracePt t="282971" x="3057525" y="2265363"/>
          <p14:tracePt t="282988" x="3143250" y="2228850"/>
          <p14:tracePt t="283005" x="3194050" y="2200275"/>
          <p14:tracePt t="283021" x="3214688" y="2185988"/>
          <p14:tracePt t="283069" x="3222625" y="2179638"/>
          <p14:tracePt t="283077" x="3228975" y="2165350"/>
          <p14:tracePt t="283084" x="3236913" y="2157413"/>
          <p14:tracePt t="283088" x="3271838" y="2100263"/>
          <p14:tracePt t="283105" x="3300413" y="2065338"/>
          <p14:tracePt t="283123" x="3322638" y="2043113"/>
          <p14:tracePt t="283138" x="3343275" y="2008188"/>
          <p14:tracePt t="283155" x="3351213" y="1985963"/>
          <p14:tracePt t="283645" x="3357563" y="1979613"/>
          <p14:tracePt t="283820" x="3379788" y="1971675"/>
          <p14:tracePt t="283829" x="3386138" y="1971675"/>
          <p14:tracePt t="283908" x="3394075" y="1971675"/>
          <p14:tracePt t="284124" x="3408363" y="1965325"/>
          <p14:tracePt t="284981" x="3429000" y="1943100"/>
          <p14:tracePt t="284997" x="3436938" y="1936750"/>
          <p14:tracePt t="285007" x="3443288" y="1914525"/>
          <p14:tracePt t="285019" x="3443288" y="1908175"/>
          <p14:tracePt t="285035" x="3451225" y="1871663"/>
          <p14:tracePt t="285052" x="3486150" y="1808163"/>
          <p14:tracePt t="285069" x="3529013" y="1743075"/>
          <p14:tracePt t="285086" x="3571875" y="1665288"/>
          <p14:tracePt t="285102" x="3594100" y="1622425"/>
          <p14:tracePt t="285120" x="3636963" y="1565275"/>
          <p14:tracePt t="285135" x="3686175" y="1493838"/>
          <p14:tracePt t="285152" x="3729038" y="1422400"/>
          <p14:tracePt t="285168" x="3771900" y="1336675"/>
          <p14:tracePt t="285185" x="3814763" y="1250950"/>
          <p14:tracePt t="285202" x="3851275" y="1185863"/>
          <p14:tracePt t="285218" x="3900488" y="1122363"/>
          <p14:tracePt t="285235" x="3929063" y="1100138"/>
          <p14:tracePt t="285251" x="3929063" y="1093788"/>
          <p14:tracePt t="285428" x="3908425" y="1085850"/>
          <p14:tracePt t="285436" x="3829050" y="1085850"/>
          <p14:tracePt t="285444" x="3814763" y="1085850"/>
          <p14:tracePt t="285444" x="3771900" y="1085850"/>
          <p14:tracePt t="285453" x="3757613" y="1093788"/>
          <p14:tracePt t="285467" x="3651250" y="1122363"/>
          <p14:tracePt t="285484" x="3586163" y="1122363"/>
          <p14:tracePt t="285501" x="3494088" y="1122363"/>
          <p14:tracePt t="285517" x="3414713" y="1122363"/>
          <p14:tracePt t="285534" x="3351213" y="1114425"/>
          <p14:tracePt t="285551" x="3300413" y="1100138"/>
          <p14:tracePt t="285568" x="3271838" y="1085850"/>
          <p14:tracePt t="285584" x="3243263" y="1085850"/>
          <p14:tracePt t="285601" x="3186113" y="1079500"/>
          <p14:tracePt t="285618" x="3122613" y="1079500"/>
          <p14:tracePt t="285634" x="3043238" y="1065213"/>
          <p14:tracePt t="285651" x="2922588" y="1065213"/>
          <p14:tracePt t="285667" x="2643188" y="1065213"/>
          <p14:tracePt t="285685" x="2508250" y="1065213"/>
          <p14:tracePt t="285700" x="2436813" y="1057275"/>
          <p14:tracePt t="285718" x="2414588" y="1042988"/>
          <p14:tracePt t="285734" x="2386013" y="1028700"/>
          <p14:tracePt t="285750" x="2357438" y="1028700"/>
          <p14:tracePt t="285767" x="2308225" y="1014413"/>
          <p14:tracePt t="285784" x="2214563" y="979488"/>
          <p14:tracePt t="285800" x="2071688" y="957263"/>
          <p14:tracePt t="285817" x="1922463" y="908050"/>
          <p14:tracePt t="285834" x="1765300" y="871538"/>
          <p14:tracePt t="285850" x="1571625" y="842963"/>
          <p14:tracePt t="285867" x="1408113" y="828675"/>
          <p14:tracePt t="285884" x="1336675" y="808038"/>
          <p14:tracePt t="285901" x="1293813" y="808038"/>
          <p14:tracePt t="285917" x="1236663" y="800100"/>
          <p14:tracePt t="285934" x="1157288" y="793750"/>
          <p14:tracePt t="285952" x="1114425" y="779463"/>
          <p14:tracePt t="285968" x="1079500" y="757238"/>
          <p14:tracePt t="286028" x="1071563" y="757238"/>
          <p14:tracePt t="286036" x="1065213" y="750888"/>
          <p14:tracePt t="286140" x="1057275" y="742950"/>
          <p14:tracePt t="286156" x="1057275" y="736600"/>
          <p14:tracePt t="286157" x="1057275" y="714375"/>
          <p14:tracePt t="286167" x="1100138" y="708025"/>
          <p14:tracePt t="286183" x="1165225" y="700088"/>
          <p14:tracePt t="286200" x="1250950" y="679450"/>
          <p14:tracePt t="286216" x="1371600" y="679450"/>
          <p14:tracePt t="286233" x="1543050" y="679450"/>
          <p14:tracePt t="286250" x="1685925" y="679450"/>
          <p14:tracePt t="286267" x="1836738" y="679450"/>
          <p14:tracePt t="286283" x="2065338" y="679450"/>
          <p14:tracePt t="286300" x="2557463" y="679450"/>
          <p14:tracePt t="286317" x="2822575" y="750888"/>
          <p14:tracePt t="286333" x="3014663" y="765175"/>
          <p14:tracePt t="286350" x="3094038" y="785813"/>
          <p14:tracePt t="286367" x="3114675" y="793750"/>
          <p14:tracePt t="286383" x="3151188" y="793750"/>
          <p14:tracePt t="286399" x="3208338" y="800100"/>
          <p14:tracePt t="286417" x="3279775" y="814388"/>
          <p14:tracePt t="286434" x="3386138" y="822325"/>
          <p14:tracePt t="286450" x="3522663" y="871538"/>
          <p14:tracePt t="286467" x="3636963" y="908050"/>
          <p14:tracePt t="286483" x="3700463" y="914400"/>
          <p14:tracePt t="286500" x="3814763" y="928688"/>
          <p14:tracePt t="286517" x="3894138" y="928688"/>
          <p14:tracePt t="286534" x="3971925" y="928688"/>
          <p14:tracePt t="286550" x="4065588" y="928688"/>
          <p14:tracePt t="286567" x="4214813" y="928688"/>
          <p14:tracePt t="286583" x="4457700" y="908050"/>
          <p14:tracePt t="286600" x="4600575" y="908050"/>
          <p14:tracePt t="286617" x="4694238" y="893763"/>
          <p14:tracePt t="286633" x="4786313" y="893763"/>
          <p14:tracePt t="286650" x="4879975" y="879475"/>
          <p14:tracePt t="286667" x="4957763" y="879475"/>
          <p14:tracePt t="286683" x="4994275" y="857250"/>
          <p14:tracePt t="286700" x="5037138" y="850900"/>
          <p14:tracePt t="286717" x="5080000" y="836613"/>
          <p14:tracePt t="286733" x="5100638" y="828675"/>
          <p14:tracePt t="286750" x="5114925" y="828675"/>
          <p14:tracePt t="286766" x="5137150" y="828675"/>
          <p14:tracePt t="286783" x="5165725" y="822325"/>
          <p14:tracePt t="286799" x="5186363" y="814388"/>
          <p14:tracePt t="286815" x="5214938" y="814388"/>
          <p14:tracePt t="286833" x="5229225" y="814388"/>
          <p14:tracePt t="286849" x="5265738" y="814388"/>
          <p14:tracePt t="286866" x="5280025" y="814388"/>
          <p14:tracePt t="286882" x="5308600" y="814388"/>
          <p14:tracePt t="286899" x="5337175" y="814388"/>
          <p14:tracePt t="286916" x="5357813" y="814388"/>
          <p14:tracePt t="286932" x="5372100" y="814388"/>
          <p14:tracePt t="286972" x="5380038" y="814388"/>
          <p14:tracePt t="286988" x="5386388" y="814388"/>
          <p14:tracePt t="286999" x="5394325" y="814388"/>
          <p14:tracePt t="287004" x="5400675" y="814388"/>
          <p14:tracePt t="287015" x="5408613" y="814388"/>
          <p14:tracePt t="287292" x="5414963" y="822325"/>
          <p14:tracePt t="287957" x="5414963" y="836613"/>
          <p14:tracePt t="287996" x="5414963" y="842963"/>
          <p14:tracePt t="288044" x="5414963" y="850900"/>
          <p14:tracePt t="288050" x="5414963" y="871538"/>
          <p14:tracePt t="288068" x="5408613" y="879475"/>
          <p14:tracePt t="288084" x="5400675" y="885825"/>
          <p14:tracePt t="288087" x="5394325" y="885825"/>
          <p14:tracePt t="288097" x="5386388" y="885825"/>
          <p14:tracePt t="288114" x="5372100" y="893763"/>
          <p14:tracePt t="288131" x="5357813" y="893763"/>
          <p14:tracePt t="288147" x="5343525" y="900113"/>
          <p14:tracePt t="288188" x="5314950" y="908050"/>
          <p14:tracePt t="288196" x="5286375" y="928688"/>
          <p14:tracePt t="288201" x="5257800" y="965200"/>
          <p14:tracePt t="288214" x="5251450" y="985838"/>
          <p14:tracePt t="288230" x="5243513" y="1014413"/>
          <p14:tracePt t="288247" x="5208588" y="1042988"/>
          <p14:tracePt t="288264" x="5157788" y="1065213"/>
          <p14:tracePt t="288281" x="5114925" y="1079500"/>
          <p14:tracePt t="288297" x="5029200" y="1108075"/>
          <p14:tracePt t="288314" x="4972050" y="1136650"/>
          <p14:tracePt t="288330" x="4894263" y="1179513"/>
          <p14:tracePt t="288348" x="4794250" y="1228725"/>
          <p14:tracePt t="288363" x="4572000" y="1365250"/>
          <p14:tracePt t="288380" x="4471988" y="1422400"/>
          <p14:tracePt t="288397" x="4365625" y="1479550"/>
          <p14:tracePt t="288413" x="4322763" y="1508125"/>
          <p14:tracePt t="288430" x="4300538" y="1514475"/>
          <p14:tracePt t="288446" x="4251325" y="1528763"/>
          <p14:tracePt t="288463" x="4186238" y="1543050"/>
          <p14:tracePt t="288480" x="4151313" y="1565275"/>
          <p14:tracePt t="288497" x="4114800" y="1571625"/>
          <p14:tracePt t="288513" x="4086225" y="1579563"/>
          <p14:tracePt t="288530" x="4065588" y="1593850"/>
          <p14:tracePt t="288547" x="4022725" y="1614488"/>
          <p14:tracePt t="288563" x="3986213" y="1628775"/>
          <p14:tracePt t="288563" x="3979863" y="1636713"/>
          <p14:tracePt t="288596" x="3971925" y="1643063"/>
          <p14:tracePt t="288628" x="3943350" y="1657350"/>
          <p14:tracePt t="288640" x="3914775" y="1665288"/>
          <p14:tracePt t="288640" x="3908425" y="1665288"/>
          <p14:tracePt t="288653" x="3886200" y="1679575"/>
          <p14:tracePt t="288661" x="3843338" y="1693863"/>
          <p14:tracePt t="288700" x="3814763" y="1700213"/>
          <p14:tracePt t="289021" x="3808413" y="1700213"/>
          <p14:tracePt t="289101" x="3814763" y="1700213"/>
          <p14:tracePt t="289109" x="3843338" y="1700213"/>
          <p14:tracePt t="289117" x="3865563" y="1700213"/>
          <p14:tracePt t="289125" x="3879850" y="1700213"/>
          <p14:tracePt t="289130" x="3886200" y="1700213"/>
          <p14:tracePt t="289589" x="3894138" y="1708150"/>
          <p14:tracePt t="289605" x="3894138" y="1722438"/>
          <p14:tracePt t="289725" x="3886200" y="1728788"/>
          <p14:tracePt t="289734" x="3879850" y="1736725"/>
          <p14:tracePt t="289789" x="3865563" y="1736725"/>
          <p14:tracePt t="289793" x="3857625" y="1743075"/>
          <p14:tracePt t="289845" x="3851275" y="1743075"/>
          <p14:tracePt t="289853" x="3843338" y="1751013"/>
          <p14:tracePt t="289869" x="3836988" y="1757363"/>
          <p14:tracePt t="289870" x="3829050" y="1757363"/>
          <p14:tracePt t="291957" x="3814763" y="1779588"/>
          <p14:tracePt t="291965" x="3765550" y="1785938"/>
          <p14:tracePt t="291973" x="3751263" y="1785938"/>
          <p14:tracePt t="291992" x="3700463" y="1814513"/>
          <p14:tracePt t="291993" x="3636963" y="1822450"/>
          <p14:tracePt t="292009" x="3594100" y="1851025"/>
          <p14:tracePt t="292025" x="3536950" y="1871663"/>
          <p14:tracePt t="292042" x="3465513" y="1879600"/>
          <p14:tracePt t="292058" x="3429000" y="1900238"/>
          <p14:tracePt t="292075" x="3351213" y="1922463"/>
          <p14:tracePt t="292092" x="3308350" y="1928813"/>
          <p14:tracePt t="292092" x="3300413" y="1928813"/>
          <p14:tracePt t="292109" x="3294063" y="1928813"/>
          <p14:tracePt t="292125" x="3279775" y="1943100"/>
          <p14:tracePt t="292142" x="3265488" y="1943100"/>
          <p14:tracePt t="292159" x="3251200" y="1951038"/>
          <p14:tracePt t="292176" x="3214688" y="1957388"/>
          <p14:tracePt t="292192" x="3194050" y="1957388"/>
          <p14:tracePt t="292208" x="3143250" y="1985963"/>
          <p14:tracePt t="292225" x="3079750" y="2000250"/>
          <p14:tracePt t="292241" x="3022600" y="2008188"/>
          <p14:tracePt t="292259" x="2943225" y="2008188"/>
          <p14:tracePt t="292275" x="2900363" y="2014538"/>
          <p14:tracePt t="292275" x="2857500" y="2036763"/>
          <p14:tracePt t="292293" x="2828925" y="2057400"/>
          <p14:tracePt t="292308" x="2736850" y="2065338"/>
          <p14:tracePt t="292326" x="2671763" y="2065338"/>
          <p14:tracePt t="292342" x="2622550" y="2085975"/>
          <p14:tracePt t="292359" x="2571750" y="2085975"/>
          <p14:tracePt t="292375" x="2500313" y="2093913"/>
          <p14:tracePt t="292391" x="2422525" y="2108200"/>
          <p14:tracePt t="292408" x="2393950" y="2108200"/>
          <p14:tracePt t="292424" x="2336800" y="2108200"/>
          <p14:tracePt t="292441" x="2293938" y="2108200"/>
          <p14:tracePt t="292458" x="2265363" y="2108200"/>
          <p14:tracePt t="292475" x="2243138" y="2108200"/>
          <p14:tracePt t="292491" x="2214563" y="2108200"/>
          <p14:tracePt t="292508" x="2185988" y="2114550"/>
          <p14:tracePt t="292525" x="2171700" y="2114550"/>
          <p14:tracePt t="292541" x="2136775" y="2122488"/>
          <p14:tracePt t="292558" x="2128838" y="2128838"/>
          <p14:tracePt t="292575" x="2100263" y="2136775"/>
          <p14:tracePt t="292591" x="2065338" y="2136775"/>
          <p14:tracePt t="292608" x="2051050" y="2143125"/>
          <p14:tracePt t="292625" x="2022475" y="2151063"/>
          <p14:tracePt t="292641" x="2000250" y="2157413"/>
          <p14:tracePt t="292658" x="1979613" y="2165350"/>
          <p14:tracePt t="292674" x="1965325" y="2165350"/>
          <p14:tracePt t="292691" x="1943100" y="2165350"/>
          <p14:tracePt t="292708" x="1936750" y="2171700"/>
          <p14:tracePt t="292724" x="1908175" y="2171700"/>
          <p14:tracePt t="292741" x="1871663" y="2179638"/>
          <p14:tracePt t="292757" x="1836738" y="2193925"/>
          <p14:tracePt t="292775" x="1814513" y="2193925"/>
          <p14:tracePt t="292791" x="1793875" y="2208213"/>
          <p14:tracePt t="292808" x="1757363" y="2214563"/>
          <p14:tracePt t="292824" x="1743075" y="2214563"/>
          <p14:tracePt t="292841" x="1728788" y="2222500"/>
          <p14:tracePt t="292857" x="1708150" y="2222500"/>
          <p14:tracePt t="292874" x="1685925" y="2222500"/>
          <p14:tracePt t="292891" x="1657350" y="2236788"/>
          <p14:tracePt t="292941" x="1651000" y="2236788"/>
          <p14:tracePt t="292949" x="1643063" y="2236788"/>
          <p14:tracePt t="292981" x="1636713" y="2243138"/>
          <p14:tracePt t="292989" x="1628775" y="2251075"/>
          <p14:tracePt t="293229" x="1657350" y="2251075"/>
          <p14:tracePt t="293245" x="1665288" y="2251075"/>
          <p14:tracePt t="293293" x="1671638" y="2251075"/>
          <p14:tracePt t="293309" x="1685925" y="2251075"/>
          <p14:tracePt t="293324" x="1700213" y="2251075"/>
          <p14:tracePt t="293357" x="1708150" y="2251075"/>
          <p14:tracePt t="293365" x="1736725" y="2236788"/>
          <p14:tracePt t="293397" x="1743075" y="2236788"/>
          <p14:tracePt t="293453" x="1751013" y="2236788"/>
          <p14:tracePt t="293461" x="1765300" y="2236788"/>
          <p14:tracePt t="293469" x="1779588" y="2228850"/>
          <p14:tracePt t="293473" x="1793875" y="2228850"/>
          <p14:tracePt t="293490" x="1822450" y="2228850"/>
          <p14:tracePt t="293506" x="1843088" y="2228850"/>
          <p14:tracePt t="293523" x="1857375" y="2228850"/>
          <p14:tracePt t="293540" x="1879600" y="2228850"/>
          <p14:tracePt t="293557" x="1928813" y="2228850"/>
          <p14:tracePt t="293573" x="1993900" y="2228850"/>
          <p14:tracePt t="293590" x="2071688" y="2228850"/>
          <p14:tracePt t="293606" x="2122488" y="2228850"/>
          <p14:tracePt t="293624" x="2157413" y="2228850"/>
          <p14:tracePt t="293640" x="2179638" y="2228850"/>
          <p14:tracePt t="293657" x="2214563" y="2228850"/>
          <p14:tracePt t="293673" x="2251075" y="2228850"/>
          <p14:tracePt t="293690" x="2286000" y="2228850"/>
          <p14:tracePt t="293707" x="2300288" y="2228850"/>
          <p14:tracePt t="293723" x="2328863" y="2228850"/>
          <p14:tracePt t="293740" x="2365375" y="2228850"/>
          <p14:tracePt t="293756" x="2393950" y="2228850"/>
          <p14:tracePt t="293773" x="2414588" y="2228850"/>
          <p14:tracePt t="293790" x="2436813" y="2228850"/>
          <p14:tracePt t="293807" x="2451100" y="2214563"/>
          <p14:tracePt t="293823" x="2500313" y="2200275"/>
          <p14:tracePt t="293840" x="2514600" y="2185988"/>
          <p14:tracePt t="293856" x="2536825" y="2171700"/>
          <p14:tracePt t="293873" x="2536825" y="2136775"/>
          <p14:tracePt t="293890" x="2551113" y="2093913"/>
          <p14:tracePt t="293906" x="2571750" y="2071688"/>
          <p14:tracePt t="293923" x="2579688" y="2043113"/>
          <p14:tracePt t="293939" x="2579688" y="2036763"/>
          <p14:tracePt t="293956" x="2579688" y="2028825"/>
          <p14:tracePt t="293973" x="2579688" y="2014538"/>
          <p14:tracePt t="293989" x="2579688" y="2000250"/>
          <p14:tracePt t="294006" x="2579688" y="1979613"/>
          <p14:tracePt t="294022" x="2579688" y="1971675"/>
          <p14:tracePt t="294039" x="2571750" y="1951038"/>
          <p14:tracePt t="294056" x="2551113" y="1951038"/>
          <p14:tracePt t="294073" x="2536825" y="1951038"/>
          <p14:tracePt t="294089" x="2508250" y="1943100"/>
          <p14:tracePt t="294107" x="2500313" y="1943100"/>
          <p14:tracePt t="294122" x="2493963" y="1943100"/>
          <p14:tracePt t="294139" x="2486025" y="1943100"/>
          <p14:tracePt t="294173" x="2465388" y="1943100"/>
          <p14:tracePt t="294173" x="2451100" y="1943100"/>
          <p14:tracePt t="294221" x="2436813" y="1943100"/>
          <p14:tracePt t="294229" x="2428875" y="1943100"/>
          <p14:tracePt t="294237" x="2422525" y="1943100"/>
          <p14:tracePt t="294245" x="2408238" y="1943100"/>
          <p14:tracePt t="294256" x="2393950" y="1943100"/>
          <p14:tracePt t="294272" x="2379663" y="1943100"/>
          <p14:tracePt t="294290" x="2371725" y="1943100"/>
          <p14:tracePt t="294305" x="2343150" y="1965325"/>
          <p14:tracePt t="294322" x="2336800" y="1971675"/>
          <p14:tracePt t="294365" x="2314575" y="1971675"/>
          <p14:tracePt t="294373" x="2308225" y="1979613"/>
          <p14:tracePt t="294389" x="2300288" y="1979613"/>
          <p14:tracePt t="294389" x="2293938" y="1985963"/>
          <p14:tracePt t="294453" x="2279650" y="1985963"/>
          <p14:tracePt t="294461" x="2265363" y="2000250"/>
          <p14:tracePt t="294475" x="2265363" y="2008188"/>
          <p14:tracePt t="294493" x="2251075" y="2028825"/>
          <p14:tracePt t="294509" x="2251075" y="2036763"/>
          <p14:tracePt t="294613" x="2251075" y="2043113"/>
          <p14:tracePt t="294621" x="2243138" y="2057400"/>
          <p14:tracePt t="294653" x="2243138" y="2071688"/>
          <p14:tracePt t="294653" x="2243138" y="2079625"/>
          <p14:tracePt t="294677" x="2243138" y="2085975"/>
          <p14:tracePt t="294684" x="2243138" y="2093913"/>
          <p14:tracePt t="294698" x="2243138" y="2108200"/>
          <p14:tracePt t="294706" x="2243138" y="2114550"/>
          <p14:tracePt t="294721" x="2243138" y="2128838"/>
          <p14:tracePt t="294738" x="2251075" y="2143125"/>
          <p14:tracePt t="294754" x="2271713" y="2157413"/>
          <p14:tracePt t="294772" x="2300288" y="2165350"/>
          <p14:tracePt t="294788" x="2357438" y="2171700"/>
          <p14:tracePt t="294805" x="2414588" y="2171700"/>
          <p14:tracePt t="294821" x="2493963" y="2171700"/>
          <p14:tracePt t="294838" x="2579688" y="2171700"/>
          <p14:tracePt t="294855" x="2636838" y="2165350"/>
          <p14:tracePt t="294871" x="2751138" y="2136775"/>
          <p14:tracePt t="294888" x="2951163" y="2057400"/>
          <p14:tracePt t="294904" x="3122613" y="1922463"/>
          <p14:tracePt t="294921" x="3294063" y="1808163"/>
          <p14:tracePt t="294937" x="3386138" y="1743075"/>
          <p14:tracePt t="294955" x="3479800" y="1651000"/>
          <p14:tracePt t="294971" x="3571875" y="1565275"/>
          <p14:tracePt t="294987" x="3629025" y="1522413"/>
          <p14:tracePt t="294987" x="3657600" y="1485900"/>
          <p14:tracePt t="295005" x="3729038" y="1450975"/>
          <p14:tracePt t="295021" x="3751263" y="1436688"/>
          <p14:tracePt t="295038" x="3808413" y="1408113"/>
          <p14:tracePt t="295054" x="3871913" y="1385888"/>
          <p14:tracePt t="295071" x="3957638" y="1343025"/>
          <p14:tracePt t="295087" x="4008438" y="1336675"/>
          <p14:tracePt t="295104" x="4022725" y="1336675"/>
          <p14:tracePt t="295121" x="4043363" y="1328738"/>
          <p14:tracePt t="295137" x="4057650" y="1328738"/>
          <p14:tracePt t="295154" x="4114800" y="1328738"/>
          <p14:tracePt t="295170" x="4165600" y="1293813"/>
          <p14:tracePt t="295188" x="4194175" y="1293813"/>
          <p14:tracePt t="295204" x="4229100" y="1293813"/>
          <p14:tracePt t="295253" x="4237038" y="1293813"/>
          <p14:tracePt t="295261" x="4243388" y="1308100"/>
          <p14:tracePt t="295308" x="4243388" y="1328738"/>
          <p14:tracePt t="295317" x="4229100" y="1336675"/>
          <p14:tracePt t="295329" x="4222750" y="1336675"/>
          <p14:tracePt t="295508" x="4214813" y="1343025"/>
          <p14:tracePt t="295515" x="4179888" y="1371600"/>
          <p14:tracePt t="295520" x="4022725" y="1450975"/>
          <p14:tracePt t="295536" x="3808413" y="1543050"/>
          <p14:tracePt t="295553" x="3608388" y="1651000"/>
          <p14:tracePt t="295570" x="3436938" y="1757363"/>
          <p14:tracePt t="295587" x="3279775" y="1843088"/>
          <p14:tracePt t="295587" x="3186113" y="1885950"/>
          <p14:tracePt t="295604" x="3143250" y="1922463"/>
          <p14:tracePt t="295620" x="2986088" y="1985963"/>
          <p14:tracePt t="295637" x="2914650" y="2036763"/>
          <p14:tracePt t="295653" x="2828925" y="2071688"/>
          <p14:tracePt t="295670" x="2786063" y="2079625"/>
          <p14:tracePt t="295686" x="2743200" y="2100263"/>
          <p14:tracePt t="295703" x="2686050" y="2114550"/>
          <p14:tracePt t="295719" x="2643188" y="2136775"/>
          <p14:tracePt t="295737" x="2586038" y="2143125"/>
          <p14:tracePt t="295753" x="2543175" y="2165350"/>
          <p14:tracePt t="295769" x="2493963" y="2171700"/>
          <p14:tracePt t="295787" x="2428875" y="2193925"/>
          <p14:tracePt t="295803" x="2400300" y="2193925"/>
          <p14:tracePt t="295820" x="2357438" y="2214563"/>
          <p14:tracePt t="295836" x="2314575" y="2214563"/>
          <p14:tracePt t="295853" x="2279650" y="2214563"/>
          <p14:tracePt t="295869" x="2243138" y="2214563"/>
          <p14:tracePt t="295886" x="2228850" y="2214563"/>
          <p14:tracePt t="295902" x="2200275" y="2214563"/>
          <p14:tracePt t="295919" x="2165350" y="2214563"/>
          <p14:tracePt t="295936" x="2157413" y="2214563"/>
          <p14:tracePt t="295953" x="2151063" y="2214563"/>
          <p14:tracePt t="295970" x="2128838" y="2214563"/>
          <p14:tracePt t="295986" x="2114550" y="2208213"/>
          <p14:tracePt t="296003" x="2100263" y="2208213"/>
          <p14:tracePt t="296060" x="2093913" y="2200275"/>
          <p14:tracePt t="296068" x="2093913" y="2185988"/>
          <p14:tracePt t="296071" x="2093913" y="2171700"/>
          <p14:tracePt t="296085" x="2093913" y="2165350"/>
          <p14:tracePt t="296102" x="2093913" y="2136775"/>
          <p14:tracePt t="296120" x="2093913" y="2128838"/>
          <p14:tracePt t="296135" x="2085975" y="2122488"/>
          <p14:tracePt t="296172" x="2085975" y="2108200"/>
          <p14:tracePt t="296180" x="2085975" y="2100263"/>
          <p14:tracePt t="296186" x="2085975" y="2093913"/>
          <p14:tracePt t="296203" x="2085975" y="2085975"/>
          <p14:tracePt t="296219" x="2085975" y="2071688"/>
          <p14:tracePt t="296236" x="2093913" y="2057400"/>
          <p14:tracePt t="296252" x="2100263" y="2043113"/>
          <p14:tracePt t="296316" x="2100263" y="2036763"/>
          <p14:tracePt t="296876" x="2100263" y="2028825"/>
          <p14:tracePt t="298476" x="2108200" y="2022475"/>
          <p14:tracePt t="299037" x="2114550" y="2022475"/>
          <p14:tracePt t="299245" x="2122488" y="2028825"/>
          <p14:tracePt t="299436" x="2128838" y="2028825"/>
          <p14:tracePt t="299652" x="2136775" y="2028825"/>
          <p14:tracePt t="299660" x="2151063" y="2028825"/>
          <p14:tracePt t="299668" x="2157413" y="2028825"/>
          <p14:tracePt t="301285" x="2165350" y="2028825"/>
          <p14:tracePt t="301561" x="2179638" y="2022475"/>
          <p14:tracePt t="301620" x="2185988" y="2022475"/>
          <p14:tracePt t="303526" x="2193925" y="2014538"/>
          <p14:tracePt t="303852" x="2193925" y="2051050"/>
          <p14:tracePt t="303860" x="2193925" y="2057400"/>
          <p14:tracePt t="303866" x="2193925" y="2065338"/>
          <p14:tracePt t="303874" x="2193925" y="2093913"/>
          <p14:tracePt t="303892" x="2208213" y="2114550"/>
          <p14:tracePt t="303908" x="2208213" y="2136775"/>
          <p14:tracePt t="303924" x="2208213" y="2151063"/>
          <p14:tracePt t="303941" x="2208213" y="2179638"/>
          <p14:tracePt t="303958" x="2208213" y="2185988"/>
          <p14:tracePt t="303974" x="2208213" y="2193925"/>
          <p14:tracePt t="304020" x="2208213" y="2208213"/>
          <p14:tracePt t="304037" x="2208213" y="2214563"/>
          <p14:tracePt t="304041" x="2208213" y="2222500"/>
          <p14:tracePt t="304061" x="2208213" y="2228850"/>
          <p14:tracePt t="304069" x="2208213" y="2243138"/>
          <p14:tracePt t="304085" x="2208213" y="2251075"/>
          <p14:tracePt t="304091" x="2208213" y="2257425"/>
          <p14:tracePt t="304109" x="2208213" y="2265363"/>
          <p14:tracePt t="304149" x="2208213" y="2279650"/>
          <p14:tracePt t="304157" x="2208213" y="2286000"/>
          <p14:tracePt t="304164" x="2208213" y="2300288"/>
          <p14:tracePt t="304175" x="2208213" y="2336800"/>
          <p14:tracePt t="304191" x="2185988" y="2365375"/>
          <p14:tracePt t="304208" x="2157413" y="2386013"/>
          <p14:tracePt t="304224" x="2151063" y="2393950"/>
          <p14:tracePt t="304242" x="2136775" y="2408238"/>
          <p14:tracePt t="304258" x="2114550" y="2422525"/>
          <p14:tracePt t="304274" x="2071688" y="2422525"/>
          <p14:tracePt t="304292" x="2028825" y="2428875"/>
          <p14:tracePt t="304308" x="1971675" y="2428875"/>
          <p14:tracePt t="304308" x="1943100" y="2428875"/>
          <p14:tracePt t="304325" x="1928813" y="2428875"/>
          <p14:tracePt t="304341" x="1900238" y="2428875"/>
          <p14:tracePt t="304358" x="1865313" y="2428875"/>
          <p14:tracePt t="304374" x="1808163" y="2428875"/>
          <p14:tracePt t="304391" x="1779588" y="2428875"/>
          <p14:tracePt t="304408" x="1757363" y="2428875"/>
          <p14:tracePt t="304424" x="1728788" y="2436813"/>
          <p14:tracePt t="304441" x="1685925" y="2436813"/>
          <p14:tracePt t="304457" x="1665288" y="2436813"/>
          <p14:tracePt t="304474" x="1643063" y="2436813"/>
          <p14:tracePt t="304491" x="1622425" y="2436813"/>
          <p14:tracePt t="304508" x="1608138" y="2436813"/>
          <p14:tracePt t="304524" x="1571625" y="2436813"/>
          <p14:tracePt t="304541" x="1528763" y="2436813"/>
          <p14:tracePt t="304557" x="1493838" y="2436813"/>
          <p14:tracePt t="304574" x="1479550" y="2436813"/>
          <p14:tracePt t="304590" x="1465263" y="2436813"/>
          <p14:tracePt t="304607" x="1450975" y="2436813"/>
          <p14:tracePt t="304624" x="1428750" y="2436813"/>
          <p14:tracePt t="304640" x="1422400" y="2436813"/>
          <p14:tracePt t="304657" x="1414463" y="2436813"/>
          <p14:tracePt t="304673" x="1408113" y="2436813"/>
          <p14:tracePt t="304708" x="1393825" y="2436813"/>
          <p14:tracePt t="304724" x="1385888" y="2436813"/>
          <p14:tracePt t="304764" x="1379538" y="2436813"/>
          <p14:tracePt t="304772" x="1365250" y="2443163"/>
          <p14:tracePt t="304916" x="1371600" y="2451100"/>
          <p14:tracePt t="304924" x="1379538" y="2451100"/>
          <p14:tracePt t="304964" x="1385888" y="2451100"/>
          <p14:tracePt t="304972" x="1393825" y="2451100"/>
          <p14:tracePt t="304977" x="1422400" y="2443163"/>
          <p14:tracePt t="304990" x="1443038" y="2443163"/>
          <p14:tracePt t="305007" x="1457325" y="2443163"/>
          <p14:tracePt t="305023" x="1471613" y="2443163"/>
          <p14:tracePt t="305039" x="1493838" y="2443163"/>
          <p14:tracePt t="305056" x="1543050" y="2443163"/>
          <p14:tracePt t="305073" x="1636713" y="2443163"/>
          <p14:tracePt t="305089" x="1743075" y="2443163"/>
          <p14:tracePt t="305107" x="1814513" y="2443163"/>
          <p14:tracePt t="305123" x="1893888" y="2465388"/>
          <p14:tracePt t="305139" x="1928813" y="2465388"/>
          <p14:tracePt t="305156" x="1965325" y="2471738"/>
          <p14:tracePt t="305173" x="1971675" y="2479675"/>
          <p14:tracePt t="305189" x="2014538" y="2479675"/>
          <p14:tracePt t="305206" x="2036763" y="2486025"/>
          <p14:tracePt t="305222" x="2065338" y="2493963"/>
          <p14:tracePt t="305239" x="2093913" y="2493963"/>
          <p14:tracePt t="305256" x="2108200" y="2500313"/>
          <p14:tracePt t="305272" x="2128838" y="2500313"/>
          <p14:tracePt t="305290" x="2165350" y="2500313"/>
          <p14:tracePt t="305305" x="2185988" y="2514600"/>
          <p14:tracePt t="305349" x="2200275" y="2514600"/>
          <p14:tracePt t="305365" x="2208213" y="2514600"/>
          <p14:tracePt t="305373" x="2214563" y="2514600"/>
          <p14:tracePt t="305381" x="2222500" y="2514600"/>
          <p14:tracePt t="305390" x="2251075" y="2514600"/>
          <p14:tracePt t="305407" x="2257425" y="2514600"/>
          <p14:tracePt t="305422" x="2279650" y="2514600"/>
          <p14:tracePt t="305439" x="2293938" y="2514600"/>
          <p14:tracePt t="305455" x="2314575" y="2514600"/>
          <p14:tracePt t="305472" x="2328863" y="2522538"/>
          <p14:tracePt t="305489" x="2351088" y="2522538"/>
          <p14:tracePt t="305506" x="2357438" y="2522538"/>
          <p14:tracePt t="305523" x="2386013" y="2536825"/>
          <p14:tracePt t="305540" x="2393950" y="2536825"/>
          <p14:tracePt t="305556" x="2408238" y="2536825"/>
          <p14:tracePt t="305573" x="2414588" y="2536825"/>
          <p14:tracePt t="305589" x="2436813" y="2536825"/>
          <p14:tracePt t="305606" x="2443163" y="2536825"/>
          <p14:tracePt t="305623" x="2465388" y="2536825"/>
          <p14:tracePt t="305639" x="2479675" y="2536825"/>
          <p14:tracePt t="305656" x="2493963" y="2536825"/>
          <p14:tracePt t="305672" x="2514600" y="2536825"/>
          <p14:tracePt t="305689" x="2543175" y="2536825"/>
          <p14:tracePt t="305706" x="2593975" y="2536825"/>
          <p14:tracePt t="305722" x="2622550" y="2522538"/>
          <p14:tracePt t="305739" x="2636838" y="2522538"/>
          <p14:tracePt t="305755" x="2643188" y="2522538"/>
          <p14:tracePt t="305869" x="2614613" y="2522538"/>
          <p14:tracePt t="305877" x="2593975" y="2522538"/>
          <p14:tracePt t="305877" x="2586038" y="2522538"/>
          <p14:tracePt t="305888" x="2557463" y="2536825"/>
          <p14:tracePt t="305948" x="2528888" y="2536825"/>
          <p14:tracePt t="305956" x="2514600" y="2543175"/>
          <p14:tracePt t="305972" x="2508250" y="2543175"/>
          <p14:tracePt t="305988" x="2471738" y="2543175"/>
          <p14:tracePt t="305989" x="2422525" y="2543175"/>
          <p14:tracePt t="306005" x="2371725" y="2543175"/>
          <p14:tracePt t="306022" x="2300288" y="2536825"/>
          <p14:tracePt t="306038" x="2286000" y="2536825"/>
          <p14:tracePt t="306055" x="2243138" y="2536825"/>
          <p14:tracePt t="306071" x="2208213" y="2528888"/>
          <p14:tracePt t="306088" x="2165350" y="2528888"/>
          <p14:tracePt t="306107" x="2122488" y="2522538"/>
          <p14:tracePt t="306121" x="2100263" y="2522538"/>
          <p14:tracePt t="306138" x="2085975" y="2514600"/>
          <p14:tracePt t="306155" x="2057400" y="2514600"/>
          <p14:tracePt t="306171" x="2043113" y="2514600"/>
          <p14:tracePt t="306188" x="2022475" y="2500313"/>
          <p14:tracePt t="306205" x="2008188" y="2500313"/>
          <p14:tracePt t="306221" x="1985963" y="2500313"/>
          <p14:tracePt t="306238" x="1971675" y="2500313"/>
          <p14:tracePt t="306254" x="1943100" y="2500313"/>
          <p14:tracePt t="306271" x="1928813" y="2500313"/>
          <p14:tracePt t="306288" x="1908175" y="2500313"/>
          <p14:tracePt t="306304" x="1893888" y="2500313"/>
          <p14:tracePt t="306321" x="1879600" y="2493963"/>
          <p14:tracePt t="306337" x="1871663" y="2493963"/>
          <p14:tracePt t="306372" x="1865313" y="2493963"/>
          <p14:tracePt t="306372" x="1857375" y="2493963"/>
          <p14:tracePt t="306388" x="1828800" y="2486025"/>
          <p14:tracePt t="306404" x="1822450" y="2486025"/>
          <p14:tracePt t="306421" x="1793875" y="2486025"/>
          <p14:tracePt t="306438" x="1785938" y="2486025"/>
          <p14:tracePt t="306454" x="1779588" y="2486025"/>
          <p14:tracePt t="306470" x="1771650" y="2486025"/>
          <p14:tracePt t="306488" x="1751013" y="2486025"/>
          <p14:tracePt t="306505" x="1743075" y="2486025"/>
          <p14:tracePt t="306669" x="1736725" y="2486025"/>
          <p14:tracePt t="306677" x="1736725" y="2500313"/>
          <p14:tracePt t="306685" x="1743075" y="2500313"/>
          <p14:tracePt t="306690" x="1757363" y="2500313"/>
          <p14:tracePt t="306704" x="1785938" y="2500313"/>
          <p14:tracePt t="306721" x="1793875" y="2500313"/>
          <p14:tracePt t="306738" x="1800225" y="2500313"/>
          <p14:tracePt t="306754" x="1814513" y="2500313"/>
          <p14:tracePt t="306771" x="1828800" y="2500313"/>
          <p14:tracePt t="306787" x="1836738" y="2500313"/>
          <p14:tracePt t="306804" x="1851025" y="2500313"/>
          <p14:tracePt t="306820" x="1857375" y="2500313"/>
          <p14:tracePt t="306861" x="1865313" y="2500313"/>
          <p14:tracePt t="306869" x="1879600" y="2500313"/>
          <p14:tracePt t="306876" x="1885950" y="2500313"/>
          <p14:tracePt t="306887" x="1893888" y="2500313"/>
          <p14:tracePt t="306941" x="1900238" y="2500313"/>
          <p14:tracePt t="307077" x="1900238" y="2493963"/>
          <p14:tracePt t="307188" x="1908175" y="2493963"/>
          <p14:tracePt t="307197" x="1936750" y="2493963"/>
          <p14:tracePt t="307205" x="1943100" y="2493963"/>
          <p14:tracePt t="307221" x="1951038" y="2493963"/>
          <p14:tracePt t="307221" x="1965325" y="2493963"/>
          <p14:tracePt t="307237" x="1979613" y="2493963"/>
          <p14:tracePt t="307254" x="1985963" y="2493963"/>
          <p14:tracePt t="307532" x="2000250" y="2493963"/>
          <p14:tracePt t="307548" x="2008188" y="2493963"/>
          <p14:tracePt t="307556" x="2014538" y="2486025"/>
          <p14:tracePt t="307629" x="2022475" y="2486025"/>
          <p14:tracePt t="307661" x="2043113" y="2486025"/>
          <p14:tracePt t="307757" x="2051050" y="2486025"/>
          <p14:tracePt t="307805" x="2057400" y="2486025"/>
          <p14:tracePt t="308612" x="2065338" y="2486025"/>
          <p14:tracePt t="308628" x="2079625" y="2486025"/>
          <p14:tracePt t="308644" x="2085975" y="2486025"/>
          <p14:tracePt t="308660" x="2093913" y="2486025"/>
          <p14:tracePt t="308676" x="2100263" y="2486025"/>
          <p14:tracePt t="308684" x="2114550" y="2486025"/>
          <p14:tracePt t="308692" x="2122488" y="2486025"/>
          <p14:tracePt t="308701" x="2128838" y="2486025"/>
          <p14:tracePt t="308773" x="2136775" y="2486025"/>
          <p14:tracePt t="308782" x="2151063" y="2486025"/>
          <p14:tracePt t="308829" x="2157413" y="2486025"/>
          <p14:tracePt t="308877" x="2165350" y="2486025"/>
          <p14:tracePt t="308893" x="2171700" y="2486025"/>
          <p14:tracePt t="308914" x="2193925" y="2486025"/>
          <p14:tracePt t="308925" x="2200275" y="2486025"/>
          <p14:tracePt t="309197" x="2193925" y="2486025"/>
          <p14:tracePt t="309205" x="2171700" y="2486025"/>
          <p14:tracePt t="309205" x="2165350" y="2486025"/>
          <p14:tracePt t="309213" x="2157413" y="2486025"/>
          <p14:tracePt t="309221" x="2151063" y="2486025"/>
          <p14:tracePt t="309234" x="2122488" y="2486025"/>
          <p14:tracePt t="309250" x="2100263" y="2486025"/>
          <p14:tracePt t="309268" x="2065338" y="2508250"/>
          <p14:tracePt t="309284" x="2043113" y="2508250"/>
          <p14:tracePt t="309301" x="2028825" y="2508250"/>
          <p14:tracePt t="309317" x="2014538" y="2508250"/>
          <p14:tracePt t="309334" x="2008188" y="2508250"/>
          <p14:tracePt t="309373" x="2000250" y="2508250"/>
          <p14:tracePt t="309381" x="1979613" y="2508250"/>
          <p14:tracePt t="309389" x="1965325" y="2508250"/>
          <p14:tracePt t="309400" x="1957388" y="2508250"/>
          <p14:tracePt t="309417" x="1943100" y="2508250"/>
          <p14:tracePt t="309433" x="1936750" y="2508250"/>
          <p14:tracePt t="309477" x="1928813" y="2508250"/>
          <p14:tracePt t="309485" x="1914525" y="2508250"/>
          <p14:tracePt t="309493" x="1893888" y="2514600"/>
          <p14:tracePt t="309629" x="1900238" y="2514600"/>
          <p14:tracePt t="309637" x="1914525" y="2514600"/>
          <p14:tracePt t="309644" x="1922463" y="2514600"/>
          <p14:tracePt t="309652" x="1928813" y="2522538"/>
          <p14:tracePt t="309667" x="1936750" y="2522538"/>
          <p14:tracePt t="309683" x="1951038" y="2522538"/>
          <p14:tracePt t="309716" x="1957388" y="2522538"/>
          <p14:tracePt t="309717" x="1965325" y="2522538"/>
          <p14:tracePt t="309764" x="1979613" y="2522538"/>
          <p14:tracePt t="309780" x="1993900" y="2522538"/>
          <p14:tracePt t="309796" x="2000250" y="2522538"/>
          <p14:tracePt t="309812" x="2008188" y="2522538"/>
          <p14:tracePt t="309877" x="2014538" y="2522538"/>
          <p14:tracePt t="309916" x="2028825" y="2508250"/>
          <p14:tracePt t="309948" x="2036763" y="2508250"/>
          <p14:tracePt t="309964" x="2043113" y="2508250"/>
          <p14:tracePt t="309982" x="2051050" y="2508250"/>
          <p14:tracePt t="310012" x="2065338" y="2493963"/>
          <p14:tracePt t="310044" x="2071688" y="2493963"/>
          <p14:tracePt t="310076" x="2079625" y="2493963"/>
          <p14:tracePt t="310108" x="2085975" y="2493963"/>
          <p14:tracePt t="310188" x="2108200" y="2493963"/>
          <p14:tracePt t="310908" x="2114550" y="2493963"/>
          <p14:tracePt t="311125" x="2122488" y="2493963"/>
          <p14:tracePt t="311173" x="2128838" y="2493963"/>
          <p14:tracePt t="311205" x="2143125" y="2493963"/>
          <p14:tracePt t="311214" x="2151063" y="2493963"/>
          <p14:tracePt t="311237" x="2157413" y="2493963"/>
          <p14:tracePt t="311269" x="2171700" y="2500313"/>
          <p14:tracePt t="311341" x="2179638" y="2500313"/>
          <p14:tracePt t="311437" x="2185988" y="2508250"/>
          <p14:tracePt t="311868" x="2179638" y="2508250"/>
          <p14:tracePt t="311900" x="2165350" y="2508250"/>
          <p14:tracePt t="311916" x="2157413" y="2508250"/>
          <p14:tracePt t="311948" x="2151063" y="2508250"/>
          <p14:tracePt t="311956" x="2128838" y="2508250"/>
          <p14:tracePt t="311958" x="2114550" y="2508250"/>
          <p14:tracePt t="311966" x="2108200" y="2508250"/>
          <p14:tracePt t="311979" x="2071688" y="2508250"/>
          <p14:tracePt t="311997" x="2065338" y="2508250"/>
          <p14:tracePt t="312013" x="2043113" y="2508250"/>
          <p14:tracePt t="312029" x="2028825" y="2508250"/>
          <p14:tracePt t="312046" x="2014538" y="2508250"/>
          <p14:tracePt t="312063" x="2000250" y="2508250"/>
          <p14:tracePt t="312079" x="1985963" y="2508250"/>
          <p14:tracePt t="312096" x="1965325" y="2508250"/>
          <p14:tracePt t="312113" x="1951038" y="2508250"/>
          <p14:tracePt t="312129" x="1936750" y="2508250"/>
          <p14:tracePt t="312146" x="1928813" y="2508250"/>
          <p14:tracePt t="312188" x="1922463" y="2508250"/>
          <p14:tracePt t="312220" x="1914525" y="2508250"/>
          <p14:tracePt t="312260" x="1914525" y="2500313"/>
          <p14:tracePt t="312268" x="1914525" y="2493963"/>
          <p14:tracePt t="312276" x="1914525" y="2471738"/>
          <p14:tracePt t="312284" x="1914525" y="2451100"/>
          <p14:tracePt t="312296" x="1914525" y="2428875"/>
          <p14:tracePt t="312313" x="1914525" y="2386013"/>
          <p14:tracePt t="312330" x="1914525" y="2351088"/>
          <p14:tracePt t="312345" x="1914525" y="2328863"/>
          <p14:tracePt t="312362" x="1914525" y="2308225"/>
          <p14:tracePt t="312379" x="1914525" y="2300288"/>
          <p14:tracePt t="312395" x="1914525" y="2293938"/>
          <p14:tracePt t="312412" x="1914525" y="2271713"/>
          <p14:tracePt t="312429" x="1914525" y="2265363"/>
          <p14:tracePt t="312446" x="1922463" y="2257425"/>
          <p14:tracePt t="312463" x="1936750" y="2243138"/>
          <p14:tracePt t="312480" x="1951038" y="2222500"/>
          <p14:tracePt t="312496" x="1957388" y="2214563"/>
          <p14:tracePt t="312513" x="1965325" y="2208213"/>
          <p14:tracePt t="312529" x="1985963" y="2193925"/>
          <p14:tracePt t="312546" x="1993900" y="2185988"/>
          <p14:tracePt t="312563" x="2008188" y="2179638"/>
          <p14:tracePt t="312605" x="2022475" y="2179638"/>
          <p14:tracePt t="312613" x="2051050" y="2179638"/>
          <p14:tracePt t="312621" x="2085975" y="2179638"/>
          <p14:tracePt t="312629" x="2122488" y="2179638"/>
          <p14:tracePt t="312646" x="2128838" y="2179638"/>
          <p14:tracePt t="312662" x="2151063" y="2179638"/>
          <p14:tracePt t="312679" x="2157413" y="2179638"/>
          <p14:tracePt t="312724" x="2165350" y="2179638"/>
          <p14:tracePt t="312732" x="2171700" y="2179638"/>
          <p14:tracePt t="312737" x="2179638" y="2185988"/>
          <p14:tracePt t="312745" x="2185988" y="2193925"/>
          <p14:tracePt t="312762" x="2200275" y="2208213"/>
          <p14:tracePt t="312779" x="2208213" y="2214563"/>
          <p14:tracePt t="312795" x="2214563" y="2222500"/>
          <p14:tracePt t="312812" x="2228850" y="2257425"/>
          <p14:tracePt t="312828" x="2236788" y="2279650"/>
          <p14:tracePt t="312845" x="2251075" y="2314575"/>
          <p14:tracePt t="312862" x="2251075" y="2322513"/>
          <p14:tracePt t="312878" x="2257425" y="2351088"/>
          <p14:tracePt t="312895" x="2257425" y="2357438"/>
          <p14:tracePt t="312911" x="2257425" y="2371725"/>
          <p14:tracePt t="312928" x="2271713" y="2393950"/>
          <p14:tracePt t="312964" x="2271713" y="2422525"/>
          <p14:tracePt t="312972" x="2271713" y="2428875"/>
          <p14:tracePt t="312980" x="2271713" y="2443163"/>
          <p14:tracePt t="312997" x="2271713" y="2465388"/>
          <p14:tracePt t="313011" x="2271713" y="2471738"/>
          <p14:tracePt t="313052" x="2271713" y="2486025"/>
          <p14:tracePt t="313060" x="2265363" y="2493963"/>
          <p14:tracePt t="313068" x="2251075" y="2500313"/>
          <p14:tracePt t="313078" x="2236788" y="2508250"/>
          <p14:tracePt t="313094" x="2228850" y="2508250"/>
          <p14:tracePt t="313112" x="2208213" y="2508250"/>
          <p14:tracePt t="313127" x="2193925" y="2508250"/>
          <p14:tracePt t="313144" x="2179638" y="2508250"/>
          <p14:tracePt t="313161" x="2157413" y="2508250"/>
          <p14:tracePt t="313178" x="2136775" y="2508250"/>
          <p14:tracePt t="313195" x="2114550" y="2508250"/>
          <p14:tracePt t="313211" x="2093913" y="2508250"/>
          <p14:tracePt t="313228" x="2085975" y="2508250"/>
          <p14:tracePt t="313268" x="2079625" y="2508250"/>
          <p14:tracePt t="313276" x="2057400" y="2508250"/>
          <p14:tracePt t="313299" x="2051050" y="2500313"/>
          <p14:tracePt t="313300" x="2043113" y="2500313"/>
          <p14:tracePt t="313310" x="2036763" y="2500313"/>
          <p14:tracePt t="313327" x="2014538" y="2486025"/>
          <p14:tracePt t="313344" x="2000250" y="2465388"/>
          <p14:tracePt t="313360" x="2000250" y="2457450"/>
          <p14:tracePt t="313377" x="2000250" y="2428875"/>
          <p14:tracePt t="313394" x="1985963" y="2414588"/>
          <p14:tracePt t="313411" x="1985963" y="2386013"/>
          <p14:tracePt t="313427" x="1985963" y="2357438"/>
          <p14:tracePt t="313445" x="1971675" y="2336800"/>
          <p14:tracePt t="313461" x="1971675" y="2300288"/>
          <p14:tracePt t="313478" x="1971675" y="2279650"/>
          <p14:tracePt t="313495" x="1971675" y="2265363"/>
          <p14:tracePt t="313511" x="1971675" y="2257425"/>
          <p14:tracePt t="313549" x="1971675" y="2243138"/>
          <p14:tracePt t="313554" x="1971675" y="2236788"/>
          <p14:tracePt t="313561" x="1979613" y="2228850"/>
          <p14:tracePt t="313578" x="2014538" y="2193925"/>
          <p14:tracePt t="313595" x="2065338" y="2143125"/>
          <p14:tracePt t="313611" x="2079625" y="2079625"/>
          <p14:tracePt t="313628" x="2100263" y="1985963"/>
          <p14:tracePt t="313644" x="2100263" y="1808163"/>
          <p14:tracePt t="313661" x="2100263" y="1700213"/>
          <p14:tracePt t="313678" x="2036763" y="1550988"/>
          <p14:tracePt t="313694" x="1943100" y="1400175"/>
          <p14:tracePt t="313712" x="1851025" y="1228725"/>
          <p14:tracePt t="313727" x="1765300" y="1093788"/>
          <p14:tracePt t="313745" x="1708150" y="985838"/>
          <p14:tracePt t="313761" x="1665288" y="914400"/>
          <p14:tracePt t="313778" x="1643063" y="871538"/>
          <p14:tracePt t="313794" x="1628775" y="822325"/>
          <p14:tracePt t="313811" x="1628775" y="793750"/>
          <p14:tracePt t="313828" x="1628775" y="779463"/>
          <p14:tracePt t="313877" x="1628775" y="771525"/>
          <p14:tracePt t="313885" x="1665288" y="771525"/>
          <p14:tracePt t="313888" x="1700213" y="771525"/>
          <p14:tracePt t="313894" x="1765300" y="771525"/>
          <p14:tracePt t="313910" x="1885950" y="771525"/>
          <p14:tracePt t="313928" x="2028825" y="771525"/>
          <p14:tracePt t="313944" x="2151063" y="771525"/>
          <p14:tracePt t="313960" x="2293938" y="742950"/>
          <p14:tracePt t="313977" x="2400300" y="736600"/>
          <p14:tracePt t="313994" x="2565400" y="708025"/>
          <p14:tracePt t="314011" x="2765425" y="642938"/>
          <p14:tracePt t="314027" x="2979738" y="550863"/>
          <p14:tracePt t="314044" x="3157538" y="508000"/>
          <p14:tracePt t="314060" x="3294063" y="450850"/>
          <p14:tracePt t="314077" x="3365500" y="428625"/>
          <p14:tracePt t="314094" x="3379788" y="428625"/>
          <p14:tracePt t="314111" x="3386138" y="428625"/>
          <p14:tracePt t="314221" x="3394075" y="428625"/>
          <p14:tracePt t="314229" x="3351213" y="493713"/>
          <p14:tracePt t="314237" x="3300413" y="557213"/>
          <p14:tracePt t="314245" x="3265488" y="600075"/>
          <p14:tracePt t="314253" x="3200400" y="665163"/>
          <p14:tracePt t="314260" x="3065463" y="879475"/>
          <p14:tracePt t="314277" x="2971800" y="1050925"/>
          <p14:tracePt t="314293" x="2865438" y="1236663"/>
          <p14:tracePt t="314310" x="2771775" y="1436688"/>
          <p14:tracePt t="314326" x="2708275" y="1571625"/>
          <p14:tracePt t="314344" x="2643188" y="1751013"/>
          <p14:tracePt t="314360" x="2593975" y="1928813"/>
          <p14:tracePt t="314376" x="2528888" y="2143125"/>
          <p14:tracePt t="314393" x="2471738" y="2343150"/>
          <p14:tracePt t="314410" x="2408238" y="2557463"/>
          <p14:tracePt t="314426" x="2393950" y="2714625"/>
          <p14:tracePt t="314443" x="2386013" y="2843213"/>
          <p14:tracePt t="314459" x="2371725" y="2922588"/>
          <p14:tracePt t="314476" x="2371725" y="2936875"/>
          <p14:tracePt t="314492" x="2371725" y="2965450"/>
          <p14:tracePt t="314509" x="2357438" y="2979738"/>
          <p14:tracePt t="314526" x="2351088" y="2986088"/>
          <p14:tracePt t="314677" x="2351088" y="2971800"/>
          <p14:tracePt t="314685" x="2365375" y="2914650"/>
          <p14:tracePt t="314693" x="2386013" y="2857500"/>
          <p14:tracePt t="314701" x="2422525" y="2728913"/>
          <p14:tracePt t="314710" x="2422525" y="2636838"/>
          <p14:tracePt t="314726" x="2422525" y="2557463"/>
          <p14:tracePt t="314743" x="2422525" y="2500313"/>
          <p14:tracePt t="314759" x="2386013" y="2486025"/>
          <p14:tracePt t="314776" x="2343150" y="2465388"/>
          <p14:tracePt t="314793" x="2286000" y="2465388"/>
          <p14:tracePt t="314809" x="2185988" y="2465388"/>
          <p14:tracePt t="314826" x="2079625" y="2465388"/>
          <p14:tracePt t="314846" x="2071688" y="2465388"/>
          <p14:tracePt t="314859" x="2028825" y="2465388"/>
          <p14:tracePt t="314876" x="1971675" y="2465388"/>
          <p14:tracePt t="314893" x="1928813" y="2471738"/>
          <p14:tracePt t="314909" x="1908175" y="2479675"/>
          <p14:tracePt t="314925" x="1879600" y="2479675"/>
          <p14:tracePt t="314942" x="1836738" y="2500313"/>
          <p14:tracePt t="314959" x="1793875" y="2508250"/>
          <p14:tracePt t="314975" x="1779588" y="2514600"/>
          <p14:tracePt t="314992" x="1765300" y="2514600"/>
          <p14:tracePt t="315036" x="1757363" y="2522538"/>
          <p14:tracePt t="315165" x="1757363" y="2528888"/>
          <p14:tracePt t="315172" x="1779588" y="2536825"/>
          <p14:tracePt t="315180" x="1800225" y="2536825"/>
          <p14:tracePt t="315192" x="1836738" y="2536825"/>
          <p14:tracePt t="315208" x="1857375" y="2536825"/>
          <p14:tracePt t="315225" x="1871663" y="2536825"/>
          <p14:tracePt t="315241" x="1879600" y="2536825"/>
          <p14:tracePt t="315259" x="1914525" y="2536825"/>
          <p14:tracePt t="315275" x="1951038" y="2551113"/>
          <p14:tracePt t="315291" x="2008188" y="2557463"/>
          <p14:tracePt t="315308" x="2051050" y="2557463"/>
          <p14:tracePt t="315324" x="2085975" y="2557463"/>
          <p14:tracePt t="315341" x="2122488" y="2557463"/>
          <p14:tracePt t="315358" x="2151063" y="2557463"/>
          <p14:tracePt t="315375" x="2165350" y="2557463"/>
          <p14:tracePt t="315391" x="2193925" y="2557463"/>
          <p14:tracePt t="315407" x="2214563" y="2557463"/>
          <p14:tracePt t="315424" x="2236788" y="2557463"/>
          <p14:tracePt t="315441" x="2271713" y="2557463"/>
          <p14:tracePt t="315458" x="2286000" y="2557463"/>
          <p14:tracePt t="315474" x="2308225" y="2543175"/>
          <p14:tracePt t="315491" x="2328863" y="2543175"/>
          <p14:tracePt t="315508" x="2365375" y="2543175"/>
          <p14:tracePt t="315525" x="2393950" y="2543175"/>
          <p14:tracePt t="315541" x="2408238" y="2543175"/>
          <p14:tracePt t="315558" x="2428875" y="2543175"/>
          <p14:tracePt t="315574" x="2465388" y="2543175"/>
          <p14:tracePt t="315591" x="2471738" y="2543175"/>
          <p14:tracePt t="315608" x="2479675" y="2543175"/>
          <p14:tracePt t="315624" x="2500313" y="2543175"/>
          <p14:tracePt t="315641" x="2508250" y="2543175"/>
          <p14:tracePt t="315657" x="2514600" y="2543175"/>
          <p14:tracePt t="315674" x="2522538" y="2543175"/>
          <p14:tracePt t="315690" x="2536825" y="2543175"/>
          <p14:tracePt t="315756" x="2543175" y="2543175"/>
          <p14:tracePt t="315772" x="2551113" y="2536825"/>
          <p14:tracePt t="315776" x="2557463" y="2536825"/>
          <p14:tracePt t="315796" x="2579688" y="2536825"/>
          <p14:tracePt t="315819" x="2586038" y="2536825"/>
          <p14:tracePt t="315868" x="2600325" y="2528888"/>
          <p14:tracePt t="315980" x="2614613" y="2528888"/>
          <p14:tracePt t="316060" x="2622550" y="2528888"/>
          <p14:tracePt t="316068" x="2628900" y="2522538"/>
          <p14:tracePt t="316116" x="2636838" y="2522538"/>
          <p14:tracePt t="316124" x="2651125" y="2522538"/>
          <p14:tracePt t="316181" x="2657475" y="2514600"/>
          <p14:tracePt t="316892" x="2665413" y="2508250"/>
          <p14:tracePt t="317533" x="2657475" y="2508250"/>
          <p14:tracePt t="317541" x="2628900" y="2522538"/>
          <p14:tracePt t="317549" x="2600325" y="2522538"/>
          <p14:tracePt t="317557" x="2586038" y="2528888"/>
          <p14:tracePt t="317572" x="2543175" y="2543175"/>
          <p14:tracePt t="317589" x="2500313" y="2551113"/>
          <p14:tracePt t="317605" x="2479675" y="2551113"/>
          <p14:tracePt t="317621" x="2443163" y="2565400"/>
          <p14:tracePt t="317638" x="2422525" y="2565400"/>
          <p14:tracePt t="317655" x="2400300" y="2565400"/>
          <p14:tracePt t="317671" x="2371725" y="2565400"/>
          <p14:tracePt t="317688" x="2336800" y="2551113"/>
          <p14:tracePt t="317705" x="2314575" y="2551113"/>
          <p14:tracePt t="317721" x="2293938" y="2551113"/>
          <p14:tracePt t="317738" x="2279650" y="2551113"/>
          <p14:tracePt t="317755" x="2243138" y="2551113"/>
          <p14:tracePt t="317771" x="2200275" y="2551113"/>
          <p14:tracePt t="317771" x="2193925" y="2551113"/>
          <p14:tracePt t="317788" x="2157413" y="2551113"/>
          <p14:tracePt t="317804" x="2128838" y="2551113"/>
          <p14:tracePt t="317821" x="2114550" y="2543175"/>
          <p14:tracePt t="317838" x="2093913" y="2536825"/>
          <p14:tracePt t="317854" x="2079625" y="2536825"/>
          <p14:tracePt t="317871" x="2065338" y="2528888"/>
          <p14:tracePt t="317888" x="2051050" y="2528888"/>
          <p14:tracePt t="317905" x="2028825" y="2514600"/>
          <p14:tracePt t="317921" x="2022475" y="2514600"/>
          <p14:tracePt t="317938" x="2014538" y="2514600"/>
          <p14:tracePt t="317954" x="2008188" y="2514600"/>
          <p14:tracePt t="317971" x="2000250" y="2514600"/>
          <p14:tracePt t="318004" x="1985963" y="2514600"/>
          <p14:tracePt t="318164" x="2000250" y="2514600"/>
          <p14:tracePt t="318172" x="2022475" y="2514600"/>
          <p14:tracePt t="318180" x="2028825" y="2508250"/>
          <p14:tracePt t="318188" x="2051050" y="2508250"/>
          <p14:tracePt t="318188" x="2057400" y="2508250"/>
          <p14:tracePt t="318204" x="2065338" y="2508250"/>
          <p14:tracePt t="318220" x="2079625" y="2508250"/>
          <p14:tracePt t="318238" x="2093913" y="2500313"/>
          <p14:tracePt t="318253" x="2100263" y="2500313"/>
          <p14:tracePt t="318270" x="2114550" y="2500313"/>
          <p14:tracePt t="318348" x="2122488" y="2500313"/>
          <p14:tracePt t="318388" x="2128838" y="2500313"/>
          <p14:tracePt t="318404" x="2136775" y="2500313"/>
          <p14:tracePt t="318405" x="2157413" y="2500313"/>
          <p14:tracePt t="318420" x="2171700" y="2500313"/>
          <p14:tracePt t="318437" x="2179638" y="2500313"/>
          <p14:tracePt t="318454" x="2193925" y="2500313"/>
          <p14:tracePt t="318500" x="2200275" y="2500313"/>
          <p14:tracePt t="318540" x="2208213" y="2500313"/>
          <p14:tracePt t="318573" x="2214563" y="2500313"/>
          <p14:tracePt t="318589" x="2228850" y="2500313"/>
          <p14:tracePt t="318597" x="2251075" y="2493963"/>
          <p14:tracePt t="318606" x="2257425" y="2486025"/>
          <p14:tracePt t="318620" x="2293938" y="2443163"/>
          <p14:tracePt t="318638" x="2322513" y="2408238"/>
          <p14:tracePt t="318654" x="2328863" y="2393950"/>
          <p14:tracePt t="318670" x="2336800" y="2379663"/>
          <p14:tracePt t="318687" x="2336800" y="2343150"/>
          <p14:tracePt t="318703" x="2343150" y="2322513"/>
          <p14:tracePt t="318721" x="2365375" y="2300288"/>
          <p14:tracePt t="318756" x="2365375" y="2293938"/>
          <p14:tracePt t="318967" x="2365375" y="2286000"/>
          <p14:tracePt t="318988" x="2365375" y="2300288"/>
          <p14:tracePt t="319004" x="2365375" y="2308225"/>
          <p14:tracePt t="319044" x="2365375" y="2314575"/>
          <p14:tracePt t="319052" x="2365375" y="2322513"/>
          <p14:tracePt t="319060" x="2365375" y="2336800"/>
          <p14:tracePt t="319076" x="2351088" y="2351088"/>
          <p14:tracePt t="319092" x="2351088" y="2357438"/>
          <p14:tracePt t="319100" x="2351088" y="2386013"/>
          <p14:tracePt t="319108" x="2343150" y="2400300"/>
          <p14:tracePt t="319121" x="2343150" y="2422525"/>
          <p14:tracePt t="319136" x="2336800" y="2436813"/>
          <p14:tracePt t="319152" x="2328863" y="2443163"/>
          <p14:tracePt t="319196" x="2328863" y="2451100"/>
          <p14:tracePt t="319204" x="2328863" y="2457450"/>
          <p14:tracePt t="319236" x="2328863" y="2465388"/>
          <p14:tracePt t="319284" x="2328863" y="2471738"/>
          <p14:tracePt t="319316" x="2336800" y="2471738"/>
          <p14:tracePt t="319324" x="2351088" y="2471738"/>
          <p14:tracePt t="319332" x="2357438" y="2471738"/>
          <p14:tracePt t="319340" x="2371725" y="2471738"/>
          <p14:tracePt t="319353" x="2400300" y="2471738"/>
          <p14:tracePt t="319369" x="2408238" y="2471738"/>
          <p14:tracePt t="319386" x="2414588" y="2471738"/>
          <p14:tracePt t="319402" x="2428875" y="2471738"/>
          <p14:tracePt t="319444" x="2436813" y="2471738"/>
          <p14:tracePt t="319452" x="2443163" y="2471738"/>
          <p14:tracePt t="319455" x="2451100" y="2471738"/>
          <p14:tracePt t="319469" x="2465388" y="2465388"/>
          <p14:tracePt t="319485" x="2471738" y="2465388"/>
          <p14:tracePt t="319502" x="2479675" y="2465388"/>
          <p14:tracePt t="319518" x="2500313" y="2457450"/>
          <p14:tracePt t="319564" x="2508250" y="2457450"/>
          <p14:tracePt t="319580" x="2514600" y="2451100"/>
          <p14:tracePt t="319596" x="2522538" y="2451100"/>
          <p14:tracePt t="319603" x="2543175" y="2451100"/>
          <p14:tracePt t="319620" x="2557463" y="2443163"/>
          <p14:tracePt t="319636" x="2565400" y="2443163"/>
          <p14:tracePt t="319640" x="2571750" y="2436813"/>
          <p14:tracePt t="319652" x="2593975" y="2422525"/>
          <p14:tracePt t="319805" x="2600325" y="2422525"/>
          <p14:tracePt t="319820" x="2622550" y="2422525"/>
          <p14:tracePt t="319837" x="2628900" y="2422525"/>
          <p14:tracePt t="319853" x="2636838" y="2414588"/>
          <p14:tracePt t="319883" x="2643188" y="2414588"/>
          <p14:tracePt t="319940" x="2657475" y="2414588"/>
          <p14:tracePt t="320156" x="2671763" y="2408238"/>
          <p14:tracePt t="320164" x="2679700" y="2408238"/>
          <p14:tracePt t="320180" x="2708275" y="2393950"/>
          <p14:tracePt t="320196" x="2714625" y="2386013"/>
          <p14:tracePt t="320204" x="2722563" y="2386013"/>
          <p14:tracePt t="320218" x="2743200" y="2386013"/>
          <p14:tracePt t="320235" x="2786063" y="2386013"/>
          <p14:tracePt t="320251" x="2851150" y="2386013"/>
          <p14:tracePt t="320267" x="2914650" y="2386013"/>
          <p14:tracePt t="320285" x="2922588" y="2386013"/>
          <p14:tracePt t="320301" x="2928938" y="2386013"/>
          <p14:tracePt t="320340" x="2936875" y="2386013"/>
          <p14:tracePt t="320346" x="2957513" y="2393950"/>
          <p14:tracePt t="320351" x="2965450" y="2393950"/>
          <p14:tracePt t="320367" x="2986088" y="2400300"/>
          <p14:tracePt t="320384" x="3022600" y="2408238"/>
          <p14:tracePt t="320400" x="3036888" y="2408238"/>
          <p14:tracePt t="320417" x="3051175" y="2422525"/>
          <p14:tracePt t="320435" x="3071813" y="2422525"/>
          <p14:tracePt t="320451" x="3086100" y="2428875"/>
          <p14:tracePt t="320468" x="3151188" y="2428875"/>
          <p14:tracePt t="320485" x="3171825" y="2428875"/>
          <p14:tracePt t="320502" x="3214688" y="2436813"/>
          <p14:tracePt t="320518" x="3251200" y="2443163"/>
          <p14:tracePt t="320535" x="3279775" y="2443163"/>
          <p14:tracePt t="320551" x="3314700" y="2465388"/>
          <p14:tracePt t="320568" x="3343275" y="2471738"/>
          <p14:tracePt t="320584" x="3379788" y="2479675"/>
          <p14:tracePt t="320600" x="3414713" y="2493963"/>
          <p14:tracePt t="320618" x="3465513" y="2508250"/>
          <p14:tracePt t="320634" x="3486150" y="2508250"/>
          <p14:tracePt t="320651" x="3514725" y="2508250"/>
          <p14:tracePt t="320667" x="3543300" y="2514600"/>
          <p14:tracePt t="320667" x="3571875" y="2528888"/>
          <p14:tracePt t="320685" x="3600450" y="2536825"/>
          <p14:tracePt t="320701" x="3629025" y="2551113"/>
          <p14:tracePt t="320718" x="3657600" y="2557463"/>
          <p14:tracePt t="320734" x="3671888" y="2565400"/>
          <p14:tracePt t="320751" x="3694113" y="2571750"/>
          <p14:tracePt t="320767" x="3714750" y="2586038"/>
          <p14:tracePt t="320784" x="3743325" y="2600325"/>
          <p14:tracePt t="320800" x="3751263" y="2608263"/>
          <p14:tracePt t="320817" x="3771900" y="2628900"/>
          <p14:tracePt t="320834" x="3786188" y="2651125"/>
          <p14:tracePt t="320850" x="3794125" y="2679700"/>
          <p14:tracePt t="320867" x="3808413" y="2693988"/>
          <p14:tracePt t="320883" x="3808413" y="2757488"/>
          <p14:tracePt t="320900" x="3865563" y="2822575"/>
          <p14:tracePt t="320917" x="3886200" y="2843213"/>
          <p14:tracePt t="321229" x="3879850" y="2843213"/>
          <p14:tracePt t="321261" x="3886200" y="2843213"/>
          <p14:tracePt t="321269" x="3894138" y="2843213"/>
          <p14:tracePt t="321274" x="3908425" y="2843213"/>
          <p14:tracePt t="321283" x="3914775" y="2843213"/>
          <p14:tracePt t="321300" x="3957638" y="2843213"/>
          <p14:tracePt t="321317" x="3986213" y="2822575"/>
          <p14:tracePt t="321333" x="4008438" y="2808288"/>
          <p14:tracePt t="321350" x="4029075" y="2800350"/>
          <p14:tracePt t="321366" x="4065588" y="2771775"/>
          <p14:tracePt t="321413" x="4086225" y="2757488"/>
          <p14:tracePt t="321429" x="4086225" y="2751138"/>
          <p14:tracePt t="321437" x="4094163" y="2728913"/>
          <p14:tracePt t="321457" x="4094163" y="2722563"/>
          <p14:tracePt t="321469" x="4094163" y="2708275"/>
          <p14:tracePt t="321477" x="4094163" y="2700338"/>
          <p14:tracePt t="321485" x="4094163" y="2679700"/>
          <p14:tracePt t="321500" x="4029075" y="2657475"/>
          <p14:tracePt t="321516" x="3937000" y="2651125"/>
          <p14:tracePt t="321533" x="3879850" y="2643188"/>
          <p14:tracePt t="321549" x="3808413" y="2643188"/>
          <p14:tracePt t="321566" x="3757613" y="2628900"/>
          <p14:tracePt t="321582" x="3714750" y="2628900"/>
          <p14:tracePt t="321599" x="3665538" y="2628900"/>
          <p14:tracePt t="321616" x="3557588" y="2628900"/>
          <p14:tracePt t="321632" x="3343275" y="2693988"/>
          <p14:tracePt t="321649" x="3194050" y="2743200"/>
          <p14:tracePt t="321665" x="3128963" y="2751138"/>
          <p14:tracePt t="321683" x="3071813" y="2765425"/>
          <p14:tracePt t="321699" x="3028950" y="2765425"/>
          <p14:tracePt t="321715" x="2994025" y="2765425"/>
          <p14:tracePt t="321733" x="2943225" y="2765425"/>
          <p14:tracePt t="321748" x="2857500" y="2765425"/>
          <p14:tracePt t="321766" x="2728913" y="2736850"/>
          <p14:tracePt t="321782" x="2657475" y="2722563"/>
          <p14:tracePt t="321800" x="2622550" y="2708275"/>
          <p14:tracePt t="321816" x="2600325" y="2708275"/>
          <p14:tracePt t="321833" x="2593975" y="2708275"/>
          <p14:tracePt t="321849" x="2571750" y="2700338"/>
          <p14:tracePt t="321866" x="2565400" y="2693988"/>
          <p14:tracePt t="321883" x="2557463" y="2679700"/>
          <p14:tracePt t="321899" x="2551113" y="2636838"/>
          <p14:tracePt t="321899" x="2522538" y="2608263"/>
          <p14:tracePt t="321917" x="2514600" y="2600325"/>
          <p14:tracePt t="321932" x="2479675" y="2565400"/>
          <p14:tracePt t="321949" x="2471738" y="2536825"/>
          <p14:tracePt t="321965" x="2471738" y="2522538"/>
          <p14:tracePt t="321982" x="2471738" y="2479675"/>
          <p14:tracePt t="321999" x="2471738" y="2457450"/>
          <p14:tracePt t="322016" x="2471738" y="2451100"/>
          <p14:tracePt t="322032" x="2471738" y="2436813"/>
          <p14:tracePt t="322049" x="2471738" y="2422525"/>
          <p14:tracePt t="322065" x="2471738" y="2400300"/>
          <p14:tracePt t="322082" x="2471738" y="2386013"/>
          <p14:tracePt t="322099" x="2471738" y="2371725"/>
          <p14:tracePt t="322115" x="2471738" y="2365375"/>
          <p14:tracePt t="322115" x="2479675" y="2351088"/>
          <p14:tracePt t="322148" x="2493963" y="2336800"/>
          <p14:tracePt t="322148" x="2508250" y="2328863"/>
          <p14:tracePt t="322166" x="2565400" y="2322513"/>
          <p14:tracePt t="322181" x="2579688" y="2322513"/>
          <p14:tracePt t="322198" x="2614613" y="2322513"/>
          <p14:tracePt t="322215" x="2636838" y="2322513"/>
          <p14:tracePt t="322231" x="2651125" y="2322513"/>
          <p14:tracePt t="322248" x="2679700" y="2322513"/>
          <p14:tracePt t="322264" x="2693988" y="2322513"/>
          <p14:tracePt t="322308" x="2700338" y="2322513"/>
          <p14:tracePt t="322324" x="2714625" y="2322513"/>
          <p14:tracePt t="322340" x="2722563" y="2322513"/>
          <p14:tracePt t="322388" x="2728913" y="2322513"/>
          <p14:tracePt t="322396" x="2736850" y="2322513"/>
          <p14:tracePt t="322412" x="2757488" y="2322513"/>
          <p14:tracePt t="322420" x="2765425" y="2328863"/>
          <p14:tracePt t="322436" x="2771775" y="2343150"/>
          <p14:tracePt t="322456" x="2771775" y="2357438"/>
          <p14:tracePt t="322456" x="2771775" y="2365375"/>
          <p14:tracePt t="322468" x="2771775" y="2386013"/>
          <p14:tracePt t="322484" x="2771775" y="2400300"/>
          <p14:tracePt t="322492" x="2771775" y="2408238"/>
          <p14:tracePt t="322498" x="2771775" y="2414588"/>
          <p14:tracePt t="322540" x="2771775" y="2422525"/>
          <p14:tracePt t="322580" x="2771775" y="2436813"/>
          <p14:tracePt t="322596" x="2771775" y="2457450"/>
          <p14:tracePt t="322612" x="2765425" y="2465388"/>
          <p14:tracePt t="322629" x="2751138" y="2471738"/>
          <p14:tracePt t="322647" x="2736850" y="2486025"/>
          <p14:tracePt t="322648" x="2714625" y="2493963"/>
          <p14:tracePt t="322664" x="2708275" y="2500313"/>
          <p14:tracePt t="322681" x="2693988" y="2500313"/>
          <p14:tracePt t="322697" x="2671763" y="2500313"/>
          <p14:tracePt t="322714" x="2657475" y="2500313"/>
          <p14:tracePt t="322756" x="2651125" y="2500313"/>
          <p14:tracePt t="322764" x="2636838" y="2500313"/>
          <p14:tracePt t="322764" x="2628900" y="2479675"/>
          <p14:tracePt t="322780" x="2628900" y="2443163"/>
          <p14:tracePt t="322798" x="2628900" y="2400300"/>
          <p14:tracePt t="322814" x="2628900" y="2357438"/>
          <p14:tracePt t="322830" x="2628900" y="2300288"/>
          <p14:tracePt t="322847" x="2628900" y="2257425"/>
          <p14:tracePt t="322864" x="2628900" y="2193925"/>
          <p14:tracePt t="322881" x="2628900" y="2136775"/>
          <p14:tracePt t="322897" x="2628900" y="2071688"/>
          <p14:tracePt t="322915" x="2628900" y="1993900"/>
          <p14:tracePt t="322930" x="2628900" y="1928813"/>
          <p14:tracePt t="322947" x="2608263" y="1871663"/>
          <p14:tracePt t="322963" x="2600325" y="1836738"/>
          <p14:tracePt t="322981" x="2557463" y="1765300"/>
          <p14:tracePt t="322997" x="2557463" y="1700213"/>
          <p14:tracePt t="323013" x="2543175" y="1622425"/>
          <p14:tracePt t="323031" x="2522538" y="1585913"/>
          <p14:tracePt t="323047" x="2486025" y="1543050"/>
          <p14:tracePt t="323063" x="2443163" y="1500188"/>
          <p14:tracePt t="323080" x="2371725" y="1479550"/>
          <p14:tracePt t="323097" x="2336800" y="1465263"/>
          <p14:tracePt t="323114" x="2314575" y="1457325"/>
          <p14:tracePt t="323130" x="2279650" y="1457325"/>
          <p14:tracePt t="323146" x="2236788" y="1457325"/>
          <p14:tracePt t="323163" x="2214563" y="1457325"/>
          <p14:tracePt t="323180" x="2208213" y="1457325"/>
          <p14:tracePt t="323197" x="2200275" y="1450975"/>
          <p14:tracePt t="323214" x="2193925" y="1450975"/>
          <p14:tracePt t="323261" x="2179638" y="1428750"/>
          <p14:tracePt t="323269" x="2151063" y="1414463"/>
          <p14:tracePt t="323341" x="2136775" y="1393825"/>
          <p14:tracePt t="323357" x="2136775" y="1385888"/>
          <p14:tracePt t="323365" x="2136775" y="1379538"/>
          <p14:tracePt t="323373" x="2136775" y="1371600"/>
          <p14:tracePt t="323373" x="2136775" y="1357313"/>
          <p14:tracePt t="323389" x="2136775" y="1350963"/>
          <p14:tracePt t="323397" x="2136775" y="1336675"/>
          <p14:tracePt t="323414" x="2136775" y="1328738"/>
          <p14:tracePt t="323430" x="2157413" y="1314450"/>
          <p14:tracePt t="323447" x="2165350" y="1308100"/>
          <p14:tracePt t="323508" x="2171700" y="1300163"/>
          <p14:tracePt t="323540" x="2179638" y="1293813"/>
          <p14:tracePt t="323548" x="2200275" y="1279525"/>
          <p14:tracePt t="323564" x="2208213" y="1271588"/>
          <p14:tracePt t="323596" x="2214563" y="1265238"/>
          <p14:tracePt t="323605" x="2222500" y="1265238"/>
          <p14:tracePt t="323636" x="2228850" y="1265238"/>
          <p14:tracePt t="323644" x="2236788" y="1265238"/>
          <p14:tracePt t="323648" x="2257425" y="1257300"/>
          <p14:tracePt t="323663" x="2265363" y="1257300"/>
          <p14:tracePt t="323679" x="2271713" y="1257300"/>
          <p14:tracePt t="323696" x="2279650" y="1250950"/>
          <p14:tracePt t="323712" x="2286000" y="1250950"/>
          <p14:tracePt t="323730" x="2300288" y="1250950"/>
          <p14:tracePt t="323746" x="2308225" y="1250950"/>
          <p14:tracePt t="323763" x="2314575" y="1250950"/>
          <p14:tracePt t="323820" x="2322513" y="1250950"/>
          <p14:tracePt t="323829" x="2328863" y="1265238"/>
          <p14:tracePt t="323860" x="2328863" y="1271588"/>
          <p14:tracePt t="323868" x="2328863" y="1279525"/>
          <p14:tracePt t="323870" x="2328863" y="1300163"/>
          <p14:tracePt t="323878" x="2328863" y="1308100"/>
          <p14:tracePt t="323895" x="2336800" y="1322388"/>
          <p14:tracePt t="323913" x="2343150" y="1328738"/>
          <p14:tracePt t="323956" x="2343150" y="1336675"/>
          <p14:tracePt t="323988" x="2343150" y="1343025"/>
          <p14:tracePt t="323996" x="2351088" y="1357313"/>
          <p14:tracePt t="324060" x="2351088" y="1371600"/>
          <p14:tracePt t="324092" x="2351088" y="1379538"/>
          <p14:tracePt t="324132" x="2351088" y="1385888"/>
          <p14:tracePt t="324148" x="2351088" y="1393825"/>
          <p14:tracePt t="324180" x="2351088" y="1414463"/>
          <p14:tracePt t="324188" x="2351088" y="1422400"/>
          <p14:tracePt t="324244" x="2351088" y="1436688"/>
          <p14:tracePt t="324253" x="2343150" y="1436688"/>
          <p14:tracePt t="324260" x="2336800" y="1443038"/>
          <p14:tracePt t="324276" x="2322513" y="1443038"/>
          <p14:tracePt t="324308" x="2314575" y="1443038"/>
          <p14:tracePt t="324308" x="2308225" y="1443038"/>
          <p14:tracePt t="324324" x="2300288" y="1443038"/>
          <p14:tracePt t="324332" x="2286000" y="1443038"/>
          <p14:tracePt t="324349" x="2279650" y="1443038"/>
          <p14:tracePt t="324381" x="2271713" y="1443038"/>
          <p14:tracePt t="324389" x="2251075" y="1443038"/>
          <p14:tracePt t="324420" x="2243138" y="1443038"/>
          <p14:tracePt t="324427" x="2236788" y="1436688"/>
          <p14:tracePt t="324428" x="2236788" y="1428750"/>
          <p14:tracePt t="324445" x="2228850" y="1414463"/>
          <p14:tracePt t="324461" x="2228850" y="1385888"/>
          <p14:tracePt t="324478" x="2228850" y="1371600"/>
          <p14:tracePt t="324494" x="2228850" y="1357313"/>
          <p14:tracePt t="324511" x="2228850" y="1343025"/>
          <p14:tracePt t="324572" x="2228850" y="1328738"/>
          <p14:tracePt t="324580" x="2228850" y="1322388"/>
          <p14:tracePt t="324628" x="2228850" y="1314450"/>
          <p14:tracePt t="324636" x="2236788" y="1308100"/>
          <p14:tracePt t="324644" x="2243138" y="1300163"/>
          <p14:tracePt t="324716" x="2257425" y="1293813"/>
          <p14:tracePt t="324716" x="2265363" y="1293813"/>
          <p14:tracePt t="324732" x="2279650" y="1293813"/>
          <p14:tracePt t="324740" x="2286000" y="1293813"/>
          <p14:tracePt t="324756" x="2300288" y="1293813"/>
          <p14:tracePt t="324764" x="2308225" y="1293813"/>
          <p14:tracePt t="324764" x="2314575" y="1293813"/>
          <p14:tracePt t="324789" x="2328863" y="1293813"/>
          <p14:tracePt t="324799" x="2336800" y="1293813"/>
          <p14:tracePt t="324812" x="2351088" y="1293813"/>
          <p14:tracePt t="324828" x="2386013" y="1308100"/>
          <p14:tracePt t="324848" x="2400300" y="1314450"/>
          <p14:tracePt t="324933" x="2408238" y="1322388"/>
          <p14:tracePt t="324949" x="2422525" y="1350963"/>
          <p14:tracePt t="324961" x="2428875" y="1357313"/>
          <p14:tracePt t="325013" x="2436813" y="1365250"/>
          <p14:tracePt t="325021" x="2436813" y="1379538"/>
          <p14:tracePt t="325029" x="2436813" y="1385888"/>
          <p14:tracePt t="325045" x="2436813" y="1393825"/>
          <p14:tracePt t="325045" x="2436813" y="1400175"/>
          <p14:tracePt t="325117" x="2436813" y="1414463"/>
          <p14:tracePt t="325165" x="2436813" y="1422400"/>
          <p14:tracePt t="325197" x="2436813" y="1436688"/>
          <p14:tracePt t="325229" x="2436813" y="1443038"/>
          <p14:tracePt t="325236" x="2428875" y="1450975"/>
          <p14:tracePt t="325244" x="2428875" y="1457325"/>
          <p14:tracePt t="325261" x="2422525" y="1465263"/>
          <p14:tracePt t="325300" x="2400300" y="1465263"/>
          <p14:tracePt t="325308" x="2393950" y="1471613"/>
          <p14:tracePt t="325318" x="2386013" y="1471613"/>
          <p14:tracePt t="325327" x="2371725" y="1479550"/>
          <p14:tracePt t="325372" x="2365375" y="1479550"/>
          <p14:tracePt t="325404" x="2357438" y="1479550"/>
          <p14:tracePt t="325412" x="2351088" y="1479550"/>
          <p14:tracePt t="325420" x="2343150" y="1479550"/>
          <p14:tracePt t="325428" x="2322513" y="1479550"/>
          <p14:tracePt t="325444" x="2308225" y="1479550"/>
          <p14:tracePt t="325461" x="2293938" y="1479550"/>
          <p14:tracePt t="325477" x="2286000" y="1479550"/>
          <p14:tracePt t="325516" x="2279650" y="1479550"/>
          <p14:tracePt t="325524" x="2271713" y="1479550"/>
          <p14:tracePt t="325540" x="2257425" y="1479550"/>
          <p14:tracePt t="325636" x="2243138" y="1479550"/>
          <p14:tracePt t="325676" x="2236788" y="1479550"/>
          <p14:tracePt t="325692" x="2228850" y="1471613"/>
          <p14:tracePt t="325796" x="2222500" y="1465263"/>
          <p14:tracePt t="325836" x="2214563" y="1457325"/>
          <p14:tracePt t="325949" x="2208213" y="1450975"/>
          <p14:tracePt t="326148" x="2200275" y="1450975"/>
          <p14:tracePt t="326300" x="2193925" y="1443038"/>
          <p14:tracePt t="326316" x="2193925" y="1428750"/>
          <p14:tracePt t="326332" x="2193925" y="1422400"/>
          <p14:tracePt t="326373" x="2193925" y="1414463"/>
          <p14:tracePt t="326381" x="2193925" y="1400175"/>
          <p14:tracePt t="326412" x="2193925" y="1393825"/>
          <p14:tracePt t="326461" x="2193925" y="1385888"/>
          <p14:tracePt t="326477" x="2193925" y="1379538"/>
          <p14:tracePt t="326508" x="2193925" y="1365250"/>
          <p14:tracePt t="326525" x="2193925" y="1357313"/>
          <p14:tracePt t="326541" x="2193925" y="1350963"/>
          <p14:tracePt t="326580" x="2193925" y="1343025"/>
          <p14:tracePt t="326596" x="2193925" y="1328738"/>
          <p14:tracePt t="326612" x="2193925" y="1322388"/>
          <p14:tracePt t="326620" x="2193925" y="1314450"/>
          <p14:tracePt t="326636" x="2193925" y="1308100"/>
          <p14:tracePt t="326644" x="2193925" y="1293813"/>
          <p14:tracePt t="326684" x="2193925" y="1279525"/>
          <p14:tracePt t="326732" x="2193925" y="1271588"/>
          <p14:tracePt t="326748" x="2193925" y="1265238"/>
          <p14:tracePt t="326764" x="2193925" y="1257300"/>
          <p14:tracePt t="326780" x="2200275" y="1257300"/>
          <p14:tracePt t="326796" x="2208213" y="1257300"/>
          <p14:tracePt t="326812" x="2228850" y="1243013"/>
          <p14:tracePt t="326852" x="2236788" y="1243013"/>
          <p14:tracePt t="326900" x="2243138" y="1243013"/>
          <p14:tracePt t="326916" x="2251075" y="1243013"/>
          <p14:tracePt t="326964" x="2257425" y="1243013"/>
          <p14:tracePt t="326980" x="2271713" y="1243013"/>
          <p14:tracePt t="326997" x="2279650" y="1243013"/>
          <p14:tracePt t="327013" x="2286000" y="1243013"/>
          <p14:tracePt t="327044" x="2293938" y="1243013"/>
          <p14:tracePt t="327053" x="2308225" y="1243013"/>
          <p14:tracePt t="327061" x="2322513" y="1243013"/>
          <p14:tracePt t="327149" x="2328863" y="1243013"/>
          <p14:tracePt t="327165" x="2357438" y="1243013"/>
          <p14:tracePt t="327181" x="2365375" y="1243013"/>
          <p14:tracePt t="327253" x="2371725" y="1243013"/>
          <p14:tracePt t="327325" x="2386013" y="1243013"/>
          <p14:tracePt t="327333" x="2393950" y="1243013"/>
          <p14:tracePt t="327386" x="2400300" y="1250950"/>
          <p14:tracePt t="327428" x="2408238" y="1257300"/>
          <p14:tracePt t="327433" x="2408238" y="1265238"/>
          <p14:tracePt t="327442" x="2414588" y="1271588"/>
          <p14:tracePt t="327476" x="2422525" y="1279525"/>
          <p14:tracePt t="327490" x="2428875" y="1285875"/>
          <p14:tracePt t="327500" x="2436813" y="1322388"/>
          <p14:tracePt t="327548" x="2443163" y="1328738"/>
          <p14:tracePt t="327580" x="2457450" y="1350963"/>
          <p14:tracePt t="327612" x="2465388" y="1357313"/>
          <p14:tracePt t="327620" x="2471738" y="1371600"/>
          <p14:tracePt t="327636" x="2479675" y="1379538"/>
          <p14:tracePt t="327684" x="2479675" y="1385888"/>
          <p14:tracePt t="327692" x="2479675" y="1393825"/>
          <p14:tracePt t="327708" x="2486025" y="1400175"/>
          <p14:tracePt t="327781" x="2486025" y="1408113"/>
          <p14:tracePt t="327789" x="2486025" y="1422400"/>
          <p14:tracePt t="327789" x="2486025" y="1428750"/>
          <p14:tracePt t="327836" x="2486025" y="1436688"/>
          <p14:tracePt t="327844" x="2486025" y="1443038"/>
          <p14:tracePt t="327860" x="2486025" y="1457325"/>
          <p14:tracePt t="327876" x="2486025" y="1465263"/>
          <p14:tracePt t="327892" x="2486025" y="1471613"/>
          <p14:tracePt t="327900" x="2486025" y="1479550"/>
          <p14:tracePt t="327907" x="2471738" y="1514475"/>
          <p14:tracePt t="328012" x="2465388" y="1522413"/>
          <p14:tracePt t="328020" x="2457450" y="1528763"/>
          <p14:tracePt t="328052" x="2451100" y="1543050"/>
          <p14:tracePt t="328060" x="2443163" y="1543050"/>
          <p14:tracePt t="328076" x="2436813" y="1543050"/>
          <p14:tracePt t="328108" x="2428875" y="1543050"/>
          <p14:tracePt t="328124" x="2422525" y="1543050"/>
          <p14:tracePt t="328132" x="2408238" y="1543050"/>
          <p14:tracePt t="328140" x="2400300" y="1543050"/>
          <p14:tracePt t="328140" x="2379663" y="1543050"/>
          <p14:tracePt t="328156" x="2351088" y="1543050"/>
          <p14:tracePt t="328173" x="2336800" y="1543050"/>
          <p14:tracePt t="328190" x="2322513" y="1543050"/>
          <p14:tracePt t="328206" x="2314575" y="1543050"/>
          <p14:tracePt t="328223" x="2300288" y="1543050"/>
          <p14:tracePt t="328239" x="2293938" y="1543050"/>
          <p14:tracePt t="328257" x="2279650" y="1543050"/>
          <p14:tracePt t="328273" x="2271713" y="1543050"/>
          <p14:tracePt t="328290" x="2243138" y="1543050"/>
          <p14:tracePt t="328332" x="2236788" y="1536700"/>
          <p14:tracePt t="328348" x="2222500" y="1528763"/>
          <p14:tracePt t="328365" x="2214563" y="1528763"/>
          <p14:tracePt t="328365" x="2208213" y="1522413"/>
          <p14:tracePt t="328373" x="2200275" y="1508125"/>
          <p14:tracePt t="328412" x="2193925" y="1500188"/>
          <p14:tracePt t="328423" x="2193925" y="1485900"/>
          <p14:tracePt t="328428" x="2185988" y="1465263"/>
          <p14:tracePt t="328439" x="2185988" y="1457325"/>
          <p14:tracePt t="328456" x="2185988" y="1443038"/>
          <p14:tracePt t="328492" x="2185988" y="1436688"/>
          <p14:tracePt t="328506" x="2185988" y="1428750"/>
          <p14:tracePt t="328508" x="2185988" y="1422400"/>
          <p14:tracePt t="328522" x="2171700" y="1400175"/>
          <p14:tracePt t="328564" x="2171700" y="1393825"/>
          <p14:tracePt t="328572" x="2171700" y="1385888"/>
          <p14:tracePt t="328604" x="2179638" y="1357313"/>
          <p14:tracePt t="328621" x="2179638" y="1350963"/>
          <p14:tracePt t="328628" x="2193925" y="1336675"/>
          <p14:tracePt t="328639" x="2214563" y="1314450"/>
          <p14:tracePt t="328655" x="2222500" y="1308100"/>
          <p14:tracePt t="328672" x="2228850" y="1308100"/>
          <p14:tracePt t="328724" x="2236788" y="1308100"/>
          <p14:tracePt t="328788" x="2243138" y="1308100"/>
          <p14:tracePt t="328796" x="2257425" y="1300163"/>
          <p14:tracePt t="328804" x="2265363" y="1300163"/>
          <p14:tracePt t="328806" x="2279650" y="1300163"/>
          <p14:tracePt t="328822" x="2293938" y="1279525"/>
          <p14:tracePt t="328948" x="2308225" y="1279525"/>
          <p14:tracePt t="328955" x="2314575" y="1279525"/>
          <p14:tracePt t="328972" x="2322513" y="1271588"/>
          <p14:tracePt t="328996" x="2328863" y="1271588"/>
          <p14:tracePt t="329012" x="2343150" y="1271588"/>
          <p14:tracePt t="329124" x="2351088" y="1271588"/>
          <p14:tracePt t="329172" x="2357438" y="1271588"/>
          <p14:tracePt t="329236" x="2365375" y="1271588"/>
          <p14:tracePt t="329244" x="2371725" y="1271588"/>
          <p14:tracePt t="329251" x="2386013" y="1271588"/>
          <p14:tracePt t="329254" x="2393950" y="1279525"/>
          <p14:tracePt t="329308" x="2400300" y="1285875"/>
          <p14:tracePt t="329340" x="2408238" y="1300163"/>
          <p14:tracePt t="329373" x="2408238" y="1308100"/>
          <p14:tracePt t="329381" x="2414588" y="1314450"/>
          <p14:tracePt t="329389" x="2436813" y="1336675"/>
          <p14:tracePt t="329437" x="2436813" y="1343025"/>
          <p14:tracePt t="329469" x="2443163" y="1350963"/>
          <p14:tracePt t="329500" x="2451100" y="1357313"/>
          <p14:tracePt t="329509" x="2451100" y="1365250"/>
          <p14:tracePt t="329525" x="2465388" y="1400175"/>
          <p14:tracePt t="329557" x="2479675" y="1408113"/>
          <p14:tracePt t="329612" x="2479675" y="1422400"/>
          <p14:tracePt t="329628" x="2479675" y="1428750"/>
          <p14:tracePt t="329644" x="2479675" y="1436688"/>
          <p14:tracePt t="329659" x="2479675" y="1443038"/>
          <p14:tracePt t="329676" x="2479675" y="1457325"/>
          <p14:tracePt t="329716" x="2479675" y="1465263"/>
          <p14:tracePt t="329734" x="2471738" y="1479550"/>
          <p14:tracePt t="329748" x="2465388" y="1485900"/>
          <p14:tracePt t="329788" x="2451100" y="1493838"/>
          <p14:tracePt t="329796" x="2443163" y="1493838"/>
          <p14:tracePt t="329808" x="2436813" y="1493838"/>
          <p14:tracePt t="329828" x="2428875" y="1493838"/>
          <p14:tracePt t="329836" x="2422525" y="1493838"/>
          <p14:tracePt t="329844" x="2400300" y="1493838"/>
          <p14:tracePt t="329855" x="2393950" y="1493838"/>
          <p14:tracePt t="329871" x="2386013" y="1493838"/>
          <p14:tracePt t="329888" x="2371725" y="1493838"/>
          <p14:tracePt t="329904" x="2343150" y="1493838"/>
          <p14:tracePt t="329921" x="2322513" y="1493838"/>
          <p14:tracePt t="329937" x="2314575" y="1493838"/>
          <p14:tracePt t="329954" x="2308225" y="1493838"/>
          <p14:tracePt t="329997" x="2300288" y="1493838"/>
          <p14:tracePt t="330005" x="2293938" y="1493838"/>
          <p14:tracePt t="330012" x="2286000" y="1493838"/>
          <p14:tracePt t="330028" x="2271713" y="1485900"/>
          <p14:tracePt t="330037" x="2265363" y="1479550"/>
          <p14:tracePt t="330054" x="2243138" y="1457325"/>
          <p14:tracePt t="330071" x="2236788" y="1450975"/>
          <p14:tracePt t="330087" x="2236788" y="1443038"/>
          <p14:tracePt t="330132" x="2228850" y="1436688"/>
          <p14:tracePt t="330172" x="2228850" y="1428750"/>
          <p14:tracePt t="330179" x="2228850" y="1422400"/>
          <p14:tracePt t="330188" x="2228850" y="1408113"/>
          <p14:tracePt t="330204" x="2228850" y="1393825"/>
          <p14:tracePt t="330220" x="2228850" y="1385888"/>
          <p14:tracePt t="330237" x="2228850" y="1371600"/>
          <p14:tracePt t="330254" x="2228850" y="1365250"/>
          <p14:tracePt t="330372" x="2243138" y="1414463"/>
          <p14:tracePt t="330380" x="2257425" y="1450975"/>
          <p14:tracePt t="330388" x="2257425" y="1522413"/>
          <p14:tracePt t="330403" x="2257425" y="1600200"/>
          <p14:tracePt t="330420" x="2279650" y="1757363"/>
          <p14:tracePt t="330437" x="2300288" y="1851025"/>
          <p14:tracePt t="330453" x="2308225" y="1908175"/>
          <p14:tracePt t="330470" x="2308225" y="1951038"/>
          <p14:tracePt t="330486" x="2314575" y="2000250"/>
          <p14:tracePt t="330503" x="2351088" y="2065338"/>
          <p14:tracePt t="330520" x="2365375" y="2114550"/>
          <p14:tracePt t="330536" x="2393950" y="2157413"/>
          <p14:tracePt t="330553" x="2400300" y="2236788"/>
          <p14:tracePt t="330569" x="2414588" y="2293938"/>
          <p14:tracePt t="330586" x="2443163" y="2365375"/>
          <p14:tracePt t="330603" x="2451100" y="2400300"/>
          <p14:tracePt t="330619" x="2471738" y="2436813"/>
          <p14:tracePt t="330636" x="2493963" y="2479675"/>
          <p14:tracePt t="330653" x="2508250" y="2493963"/>
          <p14:tracePt t="330670" x="2543175" y="2528888"/>
          <p14:tracePt t="330686" x="2565400" y="2557463"/>
          <p14:tracePt t="330703" x="2579688" y="2579688"/>
          <p14:tracePt t="330719" x="2600325" y="2600325"/>
          <p14:tracePt t="330736" x="2608263" y="2608263"/>
          <p14:tracePt t="330752" x="2614613" y="2622550"/>
          <p14:tracePt t="330769" x="2622550" y="2622550"/>
          <p14:tracePt t="330786" x="2636838" y="2628900"/>
          <p14:tracePt t="330802" x="2657475" y="2628900"/>
          <p14:tracePt t="330802" x="2671763" y="2628900"/>
          <p14:tracePt t="330820" x="2679700" y="2628900"/>
          <p14:tracePt t="330836" x="2722563" y="2628900"/>
          <p14:tracePt t="330853" x="2743200" y="2622550"/>
          <p14:tracePt t="330869" x="2765425" y="2600325"/>
          <p14:tracePt t="330886" x="2786063" y="2543175"/>
          <p14:tracePt t="330902" x="2808288" y="2486025"/>
          <p14:tracePt t="330919" x="2814638" y="2428875"/>
          <p14:tracePt t="330935" x="2822575" y="2365375"/>
          <p14:tracePt t="330952" x="2822575" y="2343150"/>
          <p14:tracePt t="330969" x="2822575" y="2308225"/>
          <p14:tracePt t="330985" x="2822575" y="2279650"/>
          <p14:tracePt t="331002" x="2822575" y="2271713"/>
          <p14:tracePt t="331019" x="2822575" y="2257425"/>
          <p14:tracePt t="331035" x="2814638" y="2251075"/>
          <p14:tracePt t="331052" x="2800350" y="2236788"/>
          <p14:tracePt t="331069" x="2779713" y="2228850"/>
          <p14:tracePt t="331085" x="2743200" y="2222500"/>
          <p14:tracePt t="331102" x="2686050" y="2222500"/>
          <p14:tracePt t="331120" x="2643188" y="2222500"/>
          <p14:tracePt t="331136" x="2600325" y="2222500"/>
          <p14:tracePt t="331154" x="2593975" y="2222500"/>
          <p14:tracePt t="331169" x="2571750" y="2222500"/>
          <p14:tracePt t="331186" x="2565400" y="2222500"/>
          <p14:tracePt t="331253" x="2557463" y="2222500"/>
          <p14:tracePt t="331261" x="2551113" y="2236788"/>
          <p14:tracePt t="331269" x="2551113" y="2243138"/>
          <p14:tracePt t="331277" x="2551113" y="2279650"/>
          <p14:tracePt t="331286" x="2551113" y="2300288"/>
          <p14:tracePt t="331302" x="2551113" y="2314575"/>
          <p14:tracePt t="331319" x="2551113" y="2322513"/>
          <p14:tracePt t="331336" x="2551113" y="2343150"/>
          <p14:tracePt t="331352" x="2551113" y="2357438"/>
          <p14:tracePt t="331369" x="2571750" y="2386013"/>
          <p14:tracePt t="331421" x="2579688" y="2393950"/>
          <p14:tracePt t="331477" x="2593975" y="2408238"/>
          <p14:tracePt t="331517" x="2593975" y="2414588"/>
          <p14:tracePt t="331532" x="2586038" y="2422525"/>
          <p14:tracePt t="331565" x="2571750" y="2422525"/>
          <p14:tracePt t="331572" x="2557463" y="2422525"/>
          <p14:tracePt t="331580" x="2528888" y="2428875"/>
          <p14:tracePt t="331589" x="2508250" y="2428875"/>
          <p14:tracePt t="331603" x="2457450" y="2443163"/>
          <p14:tracePt t="331618" x="2428875" y="2443163"/>
          <p14:tracePt t="331635" x="2393950" y="2451100"/>
          <p14:tracePt t="331651" x="2365375" y="2451100"/>
          <p14:tracePt t="331669" x="2351088" y="2451100"/>
          <p14:tracePt t="331685" x="2328863" y="2451100"/>
          <p14:tracePt t="331702" x="2314575" y="2451100"/>
          <p14:tracePt t="331718" x="2286000" y="2451100"/>
          <p14:tracePt t="331735" x="2271713" y="2451100"/>
          <p14:tracePt t="331751" x="2236788" y="2451100"/>
          <p14:tracePt t="331768" x="2208213" y="2451100"/>
          <p14:tracePt t="331785" x="2165350" y="2451100"/>
          <p14:tracePt t="331801" x="2136775" y="2451100"/>
          <p14:tracePt t="331819" x="2108200" y="2451100"/>
          <p14:tracePt t="331835" x="2071688" y="2451100"/>
          <p14:tracePt t="331852" x="2043113" y="2451100"/>
          <p14:tracePt t="331868" x="2000250" y="2451100"/>
          <p14:tracePt t="331885" x="1957388" y="2451100"/>
          <p14:tracePt t="331901" x="1943100" y="2451100"/>
          <p14:tracePt t="331918" x="1914525" y="2451100"/>
          <p14:tracePt t="331934" x="1900238" y="2451100"/>
          <p14:tracePt t="331951" x="1879600" y="2451100"/>
          <p14:tracePt t="331968" x="1871663" y="2451100"/>
          <p14:tracePt t="331984" x="1865313" y="2451100"/>
          <p14:tracePt t="332001" x="1857375" y="2451100"/>
          <p14:tracePt t="332044" x="1843088" y="2451100"/>
          <p14:tracePt t="332116" x="1843088" y="2465388"/>
          <p14:tracePt t="332133" x="1871663" y="2465388"/>
          <p14:tracePt t="332140" x="1879600" y="2465388"/>
          <p14:tracePt t="332147" x="1900238" y="2465388"/>
          <p14:tracePt t="332151" x="1979613" y="2465388"/>
          <p14:tracePt t="332168" x="2057400" y="2465388"/>
          <p14:tracePt t="332184" x="2100263" y="2465388"/>
          <p14:tracePt t="332201" x="2157413" y="2465388"/>
          <p14:tracePt t="332217" x="2193925" y="2465388"/>
          <p14:tracePt t="332234" x="2222500" y="2465388"/>
          <p14:tracePt t="332250" x="2243138" y="2465388"/>
          <p14:tracePt t="332268" x="2279650" y="2465388"/>
          <p14:tracePt t="332284" x="2314575" y="2465388"/>
          <p14:tracePt t="332301" x="2351088" y="2457450"/>
          <p14:tracePt t="332317" x="2357438" y="2457450"/>
          <p14:tracePt t="332334" x="2379663" y="2457450"/>
          <p14:tracePt t="332350" x="2386013" y="2457450"/>
          <p14:tracePt t="332367" x="2393950" y="2457450"/>
          <p14:tracePt t="332404" x="2400300" y="2457450"/>
          <p14:tracePt t="332420" x="2414588" y="2457450"/>
          <p14:tracePt t="332428" x="2422525" y="2451100"/>
          <p14:tracePt t="332436" x="2457450" y="2451100"/>
          <p14:tracePt t="332451" x="2479675" y="2451100"/>
          <p14:tracePt t="332467" x="2522538" y="2451100"/>
          <p14:tracePt t="332484" x="2579688" y="2428875"/>
          <p14:tracePt t="332500" x="2586038" y="2428875"/>
          <p14:tracePt t="332517" x="2600325" y="2428875"/>
          <p14:tracePt t="332533" x="2628900" y="2428875"/>
          <p14:tracePt t="332550" x="2665413" y="2428875"/>
          <p14:tracePt t="332567" x="2679700" y="2422525"/>
          <p14:tracePt t="332583" x="2708275" y="2422525"/>
          <p14:tracePt t="332600" x="2743200" y="2422525"/>
          <p14:tracePt t="332617" x="2757488" y="2414588"/>
          <p14:tracePt t="332634" x="2765425" y="2414588"/>
          <p14:tracePt t="332650" x="2779713" y="2414588"/>
          <p14:tracePt t="332708" x="2751138" y="2414588"/>
          <p14:tracePt t="332720" x="2743200" y="2414588"/>
          <p14:tracePt t="332724" x="2714625" y="2414588"/>
          <p14:tracePt t="332739" x="2657475" y="2428875"/>
          <p14:tracePt t="332750" x="2622550" y="2436813"/>
          <p14:tracePt t="332766" x="2579688" y="2436813"/>
          <p14:tracePt t="332784" x="2557463" y="2436813"/>
          <p14:tracePt t="332799" x="2536825" y="2436813"/>
          <p14:tracePt t="332816" x="2508250" y="2436813"/>
          <p14:tracePt t="332833" x="2493963" y="2436813"/>
          <p14:tracePt t="332849" x="2471738" y="2436813"/>
          <p14:tracePt t="332866" x="2457450" y="2436813"/>
          <p14:tracePt t="332883" x="2451100" y="2436813"/>
          <p14:tracePt t="332899" x="2422525" y="2436813"/>
          <p14:tracePt t="332948" x="2414588" y="2436813"/>
          <p14:tracePt t="332964" x="2408238" y="2436813"/>
          <p14:tracePt t="333004" x="2393950" y="2436813"/>
          <p14:tracePt t="333053" x="2386013" y="2436813"/>
          <p14:tracePt t="333580" x="2422525" y="2436813"/>
          <p14:tracePt t="333588" x="2436813" y="2436813"/>
          <p14:tracePt t="333592" x="2457450" y="2436813"/>
          <p14:tracePt t="333600" x="2479675" y="2451100"/>
          <p14:tracePt t="333615" x="2543175" y="2451100"/>
          <p14:tracePt t="333632" x="2600325" y="2457450"/>
          <p14:tracePt t="333648" x="2665413" y="2457450"/>
          <p14:tracePt t="333665" x="2708275" y="2457450"/>
          <p14:tracePt t="333682" x="2743200" y="2457450"/>
          <p14:tracePt t="333698" x="2786063" y="2457450"/>
          <p14:tracePt t="333715" x="2865438" y="2457450"/>
          <p14:tracePt t="333731" x="2979738" y="2457450"/>
          <p14:tracePt t="333749" x="3071813" y="2457450"/>
          <p14:tracePt t="333765" x="3165475" y="2457450"/>
          <p14:tracePt t="333782" x="3228975" y="2457450"/>
          <p14:tracePt t="333798" x="3257550" y="2457450"/>
          <p14:tracePt t="333815" x="3271838" y="2457450"/>
          <p14:tracePt t="333831" x="3314700" y="2457450"/>
          <p14:tracePt t="333848" x="3357563" y="2457450"/>
          <p14:tracePt t="333865" x="3400425" y="2457450"/>
          <p14:tracePt t="333882" x="3479800" y="2457450"/>
          <p14:tracePt t="333899" x="3529013" y="2457450"/>
          <p14:tracePt t="333916" x="3614738" y="2486025"/>
          <p14:tracePt t="333932" x="3779838" y="2528888"/>
          <p14:tracePt t="333948" x="3929063" y="2557463"/>
          <p14:tracePt t="333965" x="4022725" y="2565400"/>
          <p14:tracePt t="333981" x="4037013" y="2600325"/>
          <p14:tracePt t="333997" x="4037013" y="2679700"/>
          <p14:tracePt t="334014" x="4014788" y="2743200"/>
          <p14:tracePt t="334031" x="3943350" y="2771775"/>
          <p14:tracePt t="334412" x="3943350" y="2765425"/>
          <p14:tracePt t="334426" x="3943350" y="2751138"/>
          <p14:tracePt t="334428" x="3943350" y="2743200"/>
          <p14:tracePt t="334436" x="3951288" y="2728913"/>
          <p14:tracePt t="334447" x="3965575" y="2686050"/>
          <p14:tracePt t="334464" x="3979863" y="2657475"/>
          <p14:tracePt t="334481" x="3986213" y="2643188"/>
          <p14:tracePt t="334497" x="3986213" y="2622550"/>
          <p14:tracePt t="334514" x="3986213" y="2608263"/>
          <p14:tracePt t="334531" x="3986213" y="2586038"/>
          <p14:tracePt t="334547" x="3979863" y="2536825"/>
          <p14:tracePt t="334565" x="3951288" y="2514600"/>
          <p14:tracePt t="334580" x="3929063" y="2508250"/>
          <p14:tracePt t="334597" x="3886200" y="2508250"/>
          <p14:tracePt t="334614" x="3829050" y="2508250"/>
          <p14:tracePt t="334631" x="3736975" y="2486025"/>
          <p14:tracePt t="334647" x="3665538" y="2486025"/>
          <p14:tracePt t="334663" x="3565525" y="2479675"/>
          <p14:tracePt t="334680" x="3471863" y="2465388"/>
          <p14:tracePt t="334697" x="3379788" y="2465388"/>
          <p14:tracePt t="334714" x="3257550" y="2465388"/>
          <p14:tracePt t="334730" x="3086100" y="2465388"/>
          <p14:tracePt t="334746" x="2879725" y="2465388"/>
          <p14:tracePt t="334763" x="2614613" y="2465388"/>
          <p14:tracePt t="334780" x="2508250" y="2457450"/>
          <p14:tracePt t="334796" x="2486025" y="2457450"/>
          <p14:tracePt t="334813" x="2471738" y="2436813"/>
          <p14:tracePt t="334830" x="2422525" y="2436813"/>
          <p14:tracePt t="334851" x="2343150" y="2428875"/>
          <p14:tracePt t="334864" x="2251075" y="2408238"/>
          <p14:tracePt t="334880" x="2165350" y="2386013"/>
          <p14:tracePt t="334897" x="2114550" y="2386013"/>
          <p14:tracePt t="334913" x="2093913" y="2386013"/>
          <p14:tracePt t="334930" x="2079625" y="2386013"/>
          <p14:tracePt t="334946" x="2057400" y="2386013"/>
          <p14:tracePt t="334963" x="2051050" y="2386013"/>
          <p14:tracePt t="334980" x="2043113" y="2379663"/>
          <p14:tracePt t="335085" x="2036763" y="2371725"/>
          <p14:tracePt t="335092" x="2036763" y="2357438"/>
          <p14:tracePt t="335101" x="2036763" y="2351088"/>
          <p14:tracePt t="335109" x="2036763" y="2343150"/>
          <p14:tracePt t="335114" x="2036763" y="2308225"/>
          <p14:tracePt t="335130" x="2051050" y="2286000"/>
          <p14:tracePt t="335147" x="2079625" y="2265363"/>
          <p14:tracePt t="335163" x="2093913" y="2257425"/>
          <p14:tracePt t="335180" x="2122488" y="2251075"/>
          <p14:tracePt t="335197" x="2151063" y="2251075"/>
          <p14:tracePt t="335214" x="2179638" y="2251075"/>
          <p14:tracePt t="335230" x="2236788" y="2251075"/>
          <p14:tracePt t="335246" x="2271713" y="2251075"/>
          <p14:tracePt t="335264" x="2300288" y="2251075"/>
          <p14:tracePt t="335280" x="2314575" y="2251075"/>
          <p14:tracePt t="335297" x="2328863" y="2251075"/>
          <p14:tracePt t="335356" x="2336800" y="2251075"/>
          <p14:tracePt t="335381" x="2343150" y="2251075"/>
          <p14:tracePt t="335394" x="2343150" y="2257425"/>
          <p14:tracePt t="335400" x="2343150" y="2265363"/>
          <p14:tracePt t="335412" x="2351088" y="2279650"/>
          <p14:tracePt t="335430" x="2351088" y="2308225"/>
          <p14:tracePt t="335446" x="2351088" y="2322513"/>
          <p14:tracePt t="335463" x="2357438" y="2336800"/>
          <p14:tracePt t="335509" x="2357438" y="2343150"/>
          <p14:tracePt t="335525" x="2357438" y="2351088"/>
          <p14:tracePt t="335533" x="2357438" y="2365375"/>
          <p14:tracePt t="335549" x="2357438" y="2371725"/>
          <p14:tracePt t="335556" x="2357438" y="2379663"/>
          <p14:tracePt t="335563" x="2357438" y="2386013"/>
          <p14:tracePt t="335579" x="2357438" y="2400300"/>
          <p14:tracePt t="335621" x="2357438" y="2408238"/>
          <p14:tracePt t="335628" x="2357438" y="2414588"/>
          <p14:tracePt t="335693" x="2351088" y="2414588"/>
          <p14:tracePt t="335700" x="2343150" y="2422525"/>
          <p14:tracePt t="335764" x="2336800" y="2422525"/>
          <p14:tracePt t="335772" x="2328863" y="2422525"/>
          <p14:tracePt t="335775" x="2322513" y="2414588"/>
          <p14:tracePt t="335796" x="2322513" y="2408238"/>
          <p14:tracePt t="335797" x="2322513" y="2400300"/>
          <p14:tracePt t="335812" x="2322513" y="2386013"/>
          <p14:tracePt t="335829" x="2322513" y="2371725"/>
          <p14:tracePt t="335845" x="2322513" y="2365375"/>
          <p14:tracePt t="335863" x="2322513" y="2351088"/>
          <p14:tracePt t="335916" x="2322513" y="2343150"/>
          <p14:tracePt t="335924" x="2328863" y="2336800"/>
          <p14:tracePt t="335932" x="2336800" y="2336800"/>
          <p14:tracePt t="335945" x="2343150" y="2336800"/>
          <p14:tracePt t="335962" x="2351088" y="2336800"/>
          <p14:tracePt t="335996" x="2351088" y="2343150"/>
          <p14:tracePt t="335996" x="2351088" y="2365375"/>
          <p14:tracePt t="336013" x="2351088" y="2371725"/>
          <p14:tracePt t="336028" x="2343150" y="2386013"/>
          <p14:tracePt t="336045" x="2328863" y="2386013"/>
          <p14:tracePt t="336062" x="2308225" y="2386013"/>
          <p14:tracePt t="336079" x="2300288" y="2386013"/>
          <p14:tracePt t="336444" x="2293938" y="2386013"/>
          <p14:tracePt t="336589" x="2279650" y="2386013"/>
          <p14:tracePt t="337724" x="2293938" y="2386013"/>
          <p14:tracePt t="337732" x="2322513" y="2386013"/>
          <p14:tracePt t="337740" x="2351088" y="2386013"/>
          <p14:tracePt t="337747" x="2408238" y="2386013"/>
          <p14:tracePt t="337759" x="2465388" y="2386013"/>
          <p14:tracePt t="337776" x="2528888" y="2386013"/>
          <p14:tracePt t="337793" x="2608263" y="2386013"/>
          <p14:tracePt t="337809" x="2671763" y="2386013"/>
          <p14:tracePt t="337826" x="2728913" y="2400300"/>
          <p14:tracePt t="337842" x="2771775" y="2428875"/>
          <p14:tracePt t="337859" x="2828925" y="2436813"/>
          <p14:tracePt t="337875" x="2914650" y="2443163"/>
          <p14:tracePt t="337892" x="2971800" y="2465388"/>
          <p14:tracePt t="337909" x="3051175" y="2479675"/>
          <p14:tracePt t="337925" x="3108325" y="2479675"/>
          <p14:tracePt t="337942" x="3128963" y="2493963"/>
          <p14:tracePt t="337959" x="3143250" y="2493963"/>
          <p14:tracePt t="337976" x="3171825" y="2514600"/>
          <p14:tracePt t="337992" x="3186113" y="2514600"/>
          <p14:tracePt t="338009" x="3228975" y="2522538"/>
          <p14:tracePt t="338026" x="3236913" y="2522538"/>
          <p14:tracePt t="338076" x="3243263" y="2522538"/>
          <p14:tracePt t="338092" x="3265488" y="2522538"/>
          <p14:tracePt t="338100" x="3271838" y="2522538"/>
          <p14:tracePt t="338108" x="3279775" y="2522538"/>
          <p14:tracePt t="338116" x="3300413" y="2522538"/>
          <p14:tracePt t="338125" x="3343275" y="2522538"/>
          <p14:tracePt t="338141" x="3400425" y="2522538"/>
          <p14:tracePt t="338159" x="3451225" y="2522538"/>
          <p14:tracePt t="338175" x="3508375" y="2522538"/>
          <p14:tracePt t="338192" x="3551238" y="2522538"/>
          <p14:tracePt t="338208" x="3629025" y="2522538"/>
          <p14:tracePt t="338225" x="3671888" y="2522538"/>
          <p14:tracePt t="338242" x="3694113" y="2522538"/>
          <p14:tracePt t="338259" x="3722688" y="2522538"/>
          <p14:tracePt t="338275" x="3751263" y="2522538"/>
          <p14:tracePt t="338292" x="3765550" y="2522538"/>
          <p14:tracePt t="338308" x="3779838" y="2522538"/>
          <p14:tracePt t="338324" x="3786188" y="2522538"/>
          <p14:tracePt t="338341" x="3794125" y="2522538"/>
          <p14:tracePt t="338358" x="3829050" y="2528888"/>
          <p14:tracePt t="338374" x="3871913" y="2528888"/>
          <p14:tracePt t="338391" x="3914775" y="2536825"/>
          <p14:tracePt t="338408" x="3951288" y="2536825"/>
          <p14:tracePt t="338425" x="3965575" y="2536825"/>
          <p14:tracePt t="338441" x="4000500" y="2536825"/>
          <p14:tracePt t="338458" x="4014788" y="2536825"/>
          <p14:tracePt t="338474" x="4051300" y="2536825"/>
          <p14:tracePt t="338491" x="4057650" y="2536825"/>
          <p14:tracePt t="338507" x="4094163" y="2536825"/>
          <p14:tracePt t="338525" x="4100513" y="2536825"/>
          <p14:tracePt t="338542" x="4114800" y="2536825"/>
          <p14:tracePt t="338558" x="4129088" y="2536825"/>
          <p14:tracePt t="338575" x="4151313" y="2536825"/>
          <p14:tracePt t="338591" x="4157663" y="2536825"/>
          <p14:tracePt t="338609" x="4171950" y="2536825"/>
          <p14:tracePt t="338625" x="4200525" y="2536825"/>
          <p14:tracePt t="338642" x="4208463" y="2536825"/>
          <p14:tracePt t="338716" x="4214813" y="2536825"/>
          <p14:tracePt t="338748" x="4229100" y="2536825"/>
          <p14:tracePt t="338852" x="4229100" y="2528888"/>
          <p14:tracePt t="338852" x="4214813" y="2522538"/>
          <p14:tracePt t="338868" x="4200525" y="2522538"/>
          <p14:tracePt t="338876" x="4194175" y="2522538"/>
          <p14:tracePt t="338884" x="4186238" y="2522538"/>
          <p14:tracePt t="338892" x="4165600" y="2522538"/>
          <p14:tracePt t="338892" x="4157663" y="2514600"/>
          <p14:tracePt t="338909" x="4137025" y="2514600"/>
          <p14:tracePt t="338924" x="4122738" y="2508250"/>
          <p14:tracePt t="338941" x="4108450" y="2493963"/>
          <p14:tracePt t="338958" x="4094163" y="2479675"/>
          <p14:tracePt t="338975" x="4079875" y="2465388"/>
          <p14:tracePt t="338991" x="4079875" y="2457450"/>
          <p14:tracePt t="339007" x="4079875" y="2443163"/>
          <p14:tracePt t="339024" x="4079875" y="2414588"/>
          <p14:tracePt t="339041" x="4079875" y="2400300"/>
          <p14:tracePt t="339058" x="4079875" y="2393950"/>
          <p14:tracePt t="339074" x="4079875" y="2365375"/>
          <p14:tracePt t="339091" x="4094163" y="2351088"/>
          <p14:tracePt t="339108" x="4114800" y="2343150"/>
          <p14:tracePt t="339108" x="4122738" y="2343150"/>
          <p14:tracePt t="339124" x="4165600" y="2314575"/>
          <p14:tracePt t="339140" x="4200525" y="2308225"/>
          <p14:tracePt t="339157" x="4229100" y="2300288"/>
          <p14:tracePt t="339173" x="4279900" y="2279650"/>
          <p14:tracePt t="339190" x="4300538" y="2279650"/>
          <p14:tracePt t="339207" x="4308475" y="2279650"/>
          <p14:tracePt t="339223" x="4314825" y="2279650"/>
          <p14:tracePt t="339240" x="4322763" y="2279650"/>
          <p14:tracePt t="339256" x="4329113" y="2279650"/>
          <p14:tracePt t="339292" x="4337050" y="2279650"/>
          <p14:tracePt t="339292" x="4351338" y="2286000"/>
          <p14:tracePt t="339307" x="4351338" y="2322513"/>
          <p14:tracePt t="339323" x="4351338" y="2357438"/>
          <p14:tracePt t="339340" x="4351338" y="2371725"/>
          <p14:tracePt t="339357" x="4343400" y="2414588"/>
          <p14:tracePt t="339373" x="4322763" y="2443163"/>
          <p14:tracePt t="339390" x="4322763" y="2451100"/>
          <p14:tracePt t="339540" x="4322763" y="2465388"/>
          <p14:tracePt t="339548" x="4329113" y="2465388"/>
          <p14:tracePt t="339556" x="4343400" y="2471738"/>
          <p14:tracePt t="339564" x="4357688" y="2479675"/>
          <p14:tracePt t="339573" x="4379913" y="2479675"/>
          <p14:tracePt t="339589" x="4400550" y="2479675"/>
          <p14:tracePt t="339607" x="4408488" y="2479675"/>
          <p14:tracePt t="339653" x="4414838" y="2479675"/>
          <p14:tracePt t="339661" x="4422775" y="2479675"/>
          <p14:tracePt t="339669" x="4437063" y="2479675"/>
          <p14:tracePt t="339669" x="4443413" y="2479675"/>
          <p14:tracePt t="339693" x="4451350" y="2479675"/>
          <p14:tracePt t="339860" x="4457700" y="2479675"/>
          <p14:tracePt t="339892" x="4471988" y="2479675"/>
          <p14:tracePt t="339904" x="4479925" y="2479675"/>
          <p14:tracePt t="339916" x="4486275" y="2479675"/>
          <p14:tracePt t="339948" x="4494213" y="2479675"/>
          <p14:tracePt t="339956" x="4508500" y="2479675"/>
          <p14:tracePt t="339973" x="4514850" y="2479675"/>
          <p14:tracePt t="339973" x="4537075" y="2479675"/>
          <p14:tracePt t="339989" x="4565650" y="2479675"/>
          <p14:tracePt t="340006" x="4572000" y="2479675"/>
          <p14:tracePt t="340023" x="4579938" y="2479675"/>
          <p14:tracePt t="340039" x="4594225" y="2479675"/>
          <p14:tracePt t="340056" x="4608513" y="2471738"/>
          <p14:tracePt t="340073" x="4614863" y="2471738"/>
          <p14:tracePt t="340090" x="4629150" y="2471738"/>
          <p14:tracePt t="340141" x="4651375" y="2465388"/>
          <p14:tracePt t="340157" x="4657725" y="2465388"/>
          <p14:tracePt t="340159" x="4672013" y="2465388"/>
          <p14:tracePt t="340173" x="4679950" y="2465388"/>
          <p14:tracePt t="340189" x="4694238" y="2465388"/>
          <p14:tracePt t="340206" x="4714875" y="2457450"/>
          <p14:tracePt t="340223" x="4722813" y="2457450"/>
          <p14:tracePt t="340239" x="4737100" y="2457450"/>
          <p14:tracePt t="340256" x="4765675" y="2457450"/>
          <p14:tracePt t="340273" x="4786313" y="2457450"/>
          <p14:tracePt t="340289" x="4808538" y="2457450"/>
          <p14:tracePt t="340306" x="4822825" y="2457450"/>
          <p14:tracePt t="340365" x="4829175" y="2457450"/>
          <p14:tracePt t="340381" x="4837113" y="2457450"/>
          <p14:tracePt t="340413" x="4843463" y="2457450"/>
          <p14:tracePt t="340419" x="4872038" y="2457450"/>
          <p14:tracePt t="340424" x="4894263" y="2451100"/>
          <p14:tracePt t="340439" x="4900613" y="2443163"/>
          <p14:tracePt t="340456" x="4908550" y="2443163"/>
          <p14:tracePt t="340516" x="4914900" y="2443163"/>
          <p14:tracePt t="340524" x="4922838" y="2443163"/>
          <p14:tracePt t="340530" x="4937125" y="2443163"/>
          <p14:tracePt t="340538" x="4943475" y="2436813"/>
          <p14:tracePt t="340571" x="4951413" y="2436813"/>
          <p14:tracePt t="340572" x="4957763" y="2428875"/>
          <p14:tracePt t="340613" x="4965700" y="2422525"/>
          <p14:tracePt t="340621" x="4972050" y="2422525"/>
          <p14:tracePt t="340629" x="4994275" y="2408238"/>
          <p14:tracePt t="340641" x="5008563" y="2393950"/>
          <p14:tracePt t="340654" x="5008563" y="2379663"/>
          <p14:tracePt t="340671" x="5014913" y="2365375"/>
          <p14:tracePt t="340689" x="5022850" y="2357438"/>
          <p14:tracePt t="340733" x="5029200" y="2328863"/>
          <p14:tracePt t="340860" x="5029200" y="2322513"/>
          <p14:tracePt t="340868" x="5022850" y="2322513"/>
          <p14:tracePt t="340876" x="5014913" y="2322513"/>
          <p14:tracePt t="340884" x="5008563" y="2322513"/>
          <p14:tracePt t="340892" x="4986338" y="2365375"/>
          <p14:tracePt t="340905" x="4986338" y="2414588"/>
          <p14:tracePt t="340921" x="4986338" y="2457450"/>
          <p14:tracePt t="340939" x="4986338" y="2486025"/>
          <p14:tracePt t="340955" x="4986338" y="2500313"/>
          <p14:tracePt t="340971" x="4986338" y="2522538"/>
          <p14:tracePt t="340989" x="4986338" y="2536825"/>
          <p14:tracePt t="341005" x="4986338" y="2543175"/>
          <p14:tracePt t="341044" x="4994275" y="2543175"/>
          <p14:tracePt t="341049" x="5022850" y="2543175"/>
          <p14:tracePt t="341054" x="5065713" y="2543175"/>
          <p14:tracePt t="341071" x="5094288" y="2543175"/>
          <p14:tracePt t="341088" x="5108575" y="2543175"/>
          <p14:tracePt t="341105" x="5143500" y="2543175"/>
          <p14:tracePt t="341121" x="5157788" y="2543175"/>
          <p14:tracePt t="341138" x="5194300" y="2522538"/>
          <p14:tracePt t="341154" x="5229225" y="2508250"/>
          <p14:tracePt t="341171" x="5265738" y="2479675"/>
          <p14:tracePt t="341187" x="5280025" y="2465388"/>
          <p14:tracePt t="341204" x="5294313" y="2428875"/>
          <p14:tracePt t="341221" x="5308600" y="2414588"/>
          <p14:tracePt t="341238" x="5314950" y="2400300"/>
          <p14:tracePt t="341254" x="5322888" y="2386013"/>
          <p14:tracePt t="341271" x="5351463" y="2357438"/>
          <p14:tracePt t="341288" x="5365750" y="2343150"/>
          <p14:tracePt t="341304" x="5380038" y="2328863"/>
          <p14:tracePt t="341321" x="5408613" y="2314575"/>
          <p14:tracePt t="341337" x="5437188" y="2308225"/>
          <p14:tracePt t="341354" x="5451475" y="2300288"/>
          <p14:tracePt t="341396" x="5457825" y="2293938"/>
          <p14:tracePt t="341436" x="5465763" y="2286000"/>
          <p14:tracePt t="341444" x="5472113" y="2286000"/>
          <p14:tracePt t="341457" x="5486400" y="2271713"/>
          <p14:tracePt t="341516" x="5508625" y="2271713"/>
          <p14:tracePt t="341524" x="5514975" y="2271713"/>
          <p14:tracePt t="341531" x="5551488" y="2314575"/>
          <p14:tracePt t="341537" x="5608638" y="2351088"/>
          <p14:tracePt t="341553" x="5629275" y="2357438"/>
          <p14:tracePt t="341570" x="5651500" y="2379663"/>
          <p14:tracePt t="341586" x="5657850" y="2386013"/>
          <p14:tracePt t="341636" x="5665788" y="2393950"/>
          <p14:tracePt t="341642" x="5680075" y="2400300"/>
          <p14:tracePt t="341653" x="5686425" y="2408238"/>
          <p14:tracePt t="341653" x="5694363" y="2414588"/>
          <p14:tracePt t="341670" x="5700713" y="2422525"/>
          <p14:tracePt t="341708" x="5708650" y="2422525"/>
          <p14:tracePt t="341720" x="5715000" y="2428875"/>
          <p14:tracePt t="341748" x="5729288" y="2443163"/>
          <p14:tracePt t="341754" x="5729288" y="2465388"/>
          <p14:tracePt t="341756" x="5737225" y="2471738"/>
          <p14:tracePt t="341812" x="5729288" y="2493963"/>
          <p14:tracePt t="341820" x="5722938" y="2493963"/>
          <p14:tracePt t="341820" x="5715000" y="2500313"/>
          <p14:tracePt t="341829" x="5694363" y="2508250"/>
          <p14:tracePt t="341837" x="5680075" y="2508250"/>
          <p14:tracePt t="341853" x="5657850" y="2508250"/>
          <p14:tracePt t="341871" x="5637213" y="2522538"/>
          <p14:tracePt t="341887" x="5614988" y="2522538"/>
          <p14:tracePt t="341904" x="5594350" y="2522538"/>
          <p14:tracePt t="341920" x="5557838" y="2536825"/>
          <p14:tracePt t="341937" x="5537200" y="2536825"/>
          <p14:tracePt t="341954" x="5514975" y="2536825"/>
          <p14:tracePt t="341970" x="5486400" y="2536825"/>
          <p14:tracePt t="341987" x="5443538" y="2543175"/>
          <p14:tracePt t="342003" x="5386388" y="2543175"/>
          <p14:tracePt t="342021" x="5351463" y="2543175"/>
          <p14:tracePt t="342037" x="5329238" y="2543175"/>
          <p14:tracePt t="342053" x="5308600" y="2551113"/>
          <p14:tracePt t="342108" x="5300663" y="2551113"/>
          <p14:tracePt t="342116" x="5286375" y="2551113"/>
          <p14:tracePt t="342132" x="5280025" y="2551113"/>
          <p14:tracePt t="342140" x="5272088" y="2551113"/>
          <p14:tracePt t="342180" x="5265738" y="2551113"/>
          <p14:tracePt t="342188" x="5243513" y="2551113"/>
          <p14:tracePt t="342204" x="5229225" y="2551113"/>
          <p14:tracePt t="342205" x="5208588" y="2551113"/>
          <p14:tracePt t="342219" x="5172075" y="2543175"/>
          <p14:tracePt t="342237" x="5165725" y="2536825"/>
          <p14:tracePt t="342252" x="5151438" y="2528888"/>
          <p14:tracePt t="342270" x="5122863" y="2522538"/>
          <p14:tracePt t="342287" x="5100638" y="2514600"/>
          <p14:tracePt t="342303" x="5080000" y="2500313"/>
          <p14:tracePt t="342319" x="5072063" y="2493963"/>
          <p14:tracePt t="342336" x="5051425" y="2493963"/>
          <p14:tracePt t="342353" x="5043488" y="2486025"/>
          <p14:tracePt t="342369" x="5029200" y="2479675"/>
          <p14:tracePt t="342428" x="5014913" y="2465388"/>
          <p14:tracePt t="342436" x="5008563" y="2457450"/>
          <p14:tracePt t="342476" x="5000625" y="2443163"/>
          <p14:tracePt t="342492" x="5000625" y="2436813"/>
          <p14:tracePt t="342508" x="5000625" y="2428875"/>
          <p14:tracePt t="342516" x="5000625" y="2422525"/>
          <p14:tracePt t="342535" x="5000625" y="2414588"/>
          <p14:tracePt t="342536" x="5000625" y="2393950"/>
          <p14:tracePt t="342552" x="5000625" y="2365375"/>
          <p14:tracePt t="342569" x="5014913" y="2351088"/>
          <p14:tracePt t="342585" x="5029200" y="2328863"/>
          <p14:tracePt t="342603" x="5043488" y="2314575"/>
          <p14:tracePt t="342619" x="5051425" y="2308225"/>
          <p14:tracePt t="342635" x="5065713" y="2293938"/>
          <p14:tracePt t="342653" x="5086350" y="2271713"/>
          <p14:tracePt t="342692" x="5100638" y="2265363"/>
          <p14:tracePt t="342703" x="5129213" y="2257425"/>
          <p14:tracePt t="342708" x="5143500" y="2257425"/>
          <p14:tracePt t="342719" x="5165725" y="2257425"/>
          <p14:tracePt t="342735" x="5186363" y="2257425"/>
          <p14:tracePt t="342752" x="5200650" y="2257425"/>
          <p14:tracePt t="342768" x="5214938" y="2257425"/>
          <p14:tracePt t="342786" x="5237163" y="2257425"/>
          <p14:tracePt t="342802" x="5251450" y="2257425"/>
          <p14:tracePt t="342818" x="5294313" y="2251075"/>
          <p14:tracePt t="342835" x="5322888" y="2251075"/>
          <p14:tracePt t="342851" x="5365750" y="2251075"/>
          <p14:tracePt t="342868" x="5386388" y="2251075"/>
          <p14:tracePt t="342885" x="5400675" y="2251075"/>
          <p14:tracePt t="342901" x="5408613" y="2251075"/>
          <p14:tracePt t="342919" x="5443538" y="2251075"/>
          <p14:tracePt t="342935" x="5480050" y="2251075"/>
          <p14:tracePt t="342953" x="5522913" y="2251075"/>
          <p14:tracePt t="342969" x="5551488" y="2251075"/>
          <p14:tracePt t="342986" x="5557838" y="2251075"/>
          <p14:tracePt t="343029" x="5572125" y="2251075"/>
          <p14:tracePt t="343037" x="5586413" y="2251075"/>
          <p14:tracePt t="343051" x="5600700" y="2251075"/>
          <p14:tracePt t="343052" x="5608638" y="2251075"/>
          <p14:tracePt t="343068" x="5637213" y="2257425"/>
          <p14:tracePt t="343109" x="5643563" y="2271713"/>
          <p14:tracePt t="343130" x="5651500" y="2279650"/>
          <p14:tracePt t="343131" x="5651500" y="2300288"/>
          <p14:tracePt t="343135" x="5651500" y="2308225"/>
          <p14:tracePt t="343152" x="5651500" y="2314575"/>
          <p14:tracePt t="343169" x="5651500" y="2343150"/>
          <p14:tracePt t="343185" x="5651500" y="2351088"/>
          <p14:tracePt t="343202" x="5651500" y="2371725"/>
          <p14:tracePt t="343218" x="5651500" y="2379663"/>
          <p14:tracePt t="343235" x="5651500" y="2386013"/>
          <p14:tracePt t="343252" x="5651500" y="2393950"/>
          <p14:tracePt t="343269" x="5651500" y="2422525"/>
          <p14:tracePt t="343285" x="5643563" y="2436813"/>
          <p14:tracePt t="343302" x="5643563" y="2443163"/>
          <p14:tracePt t="343318" x="5643563" y="2457450"/>
          <p14:tracePt t="343335" x="5637213" y="2465388"/>
          <p14:tracePt t="343352" x="5622925" y="2479675"/>
          <p14:tracePt t="343368" x="5600700" y="2500313"/>
          <p14:tracePt t="343413" x="5594350" y="2508250"/>
          <p14:tracePt t="343429" x="5586413" y="2508250"/>
          <p14:tracePt t="343445" x="5572125" y="2508250"/>
          <p14:tracePt t="343453" x="5557838" y="2522538"/>
          <p14:tracePt t="343461" x="5551488" y="2522538"/>
          <p14:tracePt t="343468" x="5529263" y="2522538"/>
          <p14:tracePt t="343485" x="5522913" y="2522538"/>
          <p14:tracePt t="343533" x="5508625" y="2522538"/>
          <p14:tracePt t="343536" x="5494338" y="2522538"/>
          <p14:tracePt t="343551" x="5486400" y="2522538"/>
          <p14:tracePt t="343552" x="5480050" y="2522538"/>
          <p14:tracePt t="343568" x="5472113" y="2522538"/>
          <p14:tracePt t="343585" x="5465763" y="2514600"/>
          <p14:tracePt t="343601" x="5465763" y="2508250"/>
          <p14:tracePt t="343618" x="5457825" y="2493963"/>
          <p14:tracePt t="343634" x="5451475" y="2486025"/>
          <p14:tracePt t="343651" x="5451475" y="2479675"/>
          <p14:tracePt t="343668" x="5451475" y="2465388"/>
          <p14:tracePt t="343685" x="5451475" y="2457450"/>
          <p14:tracePt t="343701" x="5451475" y="2451100"/>
          <p14:tracePt t="343717" x="5451475" y="2436813"/>
          <p14:tracePt t="343734" x="5451475" y="2428875"/>
          <p14:tracePt t="343780" x="5451475" y="2422525"/>
          <p14:tracePt t="343788" x="5451475" y="2400300"/>
          <p14:tracePt t="343812" x="5451475" y="2393950"/>
          <p14:tracePt t="343828" x="5451475" y="2386013"/>
          <p14:tracePt t="343876" x="5451475" y="2379663"/>
          <p14:tracePt t="343892" x="5451475" y="2351088"/>
          <p14:tracePt t="343908" x="5457825" y="2343150"/>
          <p14:tracePt t="343924" x="5465763" y="2336800"/>
          <p14:tracePt t="343943" x="5472113" y="2328863"/>
          <p14:tracePt t="343956" x="5480050" y="2328863"/>
          <p14:tracePt t="343967" x="5486400" y="2322513"/>
          <p14:tracePt t="343972" x="5494338" y="2314575"/>
          <p14:tracePt t="343984" x="5522913" y="2308225"/>
          <p14:tracePt t="344000" x="5537200" y="2308225"/>
          <p14:tracePt t="344018" x="5551488" y="2308225"/>
          <p14:tracePt t="344033" x="5565775" y="2308225"/>
          <p14:tracePt t="344050" x="5572125" y="2308225"/>
          <p14:tracePt t="344067" x="5586413" y="2308225"/>
          <p14:tracePt t="344083" x="5608638" y="2308225"/>
          <p14:tracePt t="344101" x="5614988" y="2314575"/>
          <p14:tracePt t="344117" x="5622925" y="2314575"/>
          <p14:tracePt t="344134" x="5629275" y="2322513"/>
          <p14:tracePt t="344150" x="5643563" y="2336800"/>
          <p14:tracePt t="344167" x="5651500" y="2351088"/>
          <p14:tracePt t="344183" x="5651500" y="2357438"/>
          <p14:tracePt t="344200" x="5651500" y="2379663"/>
          <p14:tracePt t="344216" x="5651500" y="2393950"/>
          <p14:tracePt t="344260" x="5651500" y="2400300"/>
          <p14:tracePt t="344268" x="5651500" y="2422525"/>
          <p14:tracePt t="344284" x="5651500" y="2428875"/>
          <p14:tracePt t="344284" x="5637213" y="2443163"/>
          <p14:tracePt t="344300" x="5614988" y="2471738"/>
          <p14:tracePt t="344317" x="5586413" y="2479675"/>
          <p14:tracePt t="344333" x="5580063" y="2479675"/>
          <p14:tracePt t="344349" x="5557838" y="2479675"/>
          <p14:tracePt t="344366" x="5529263" y="2479675"/>
          <p14:tracePt t="344383" x="5494338" y="2479675"/>
          <p14:tracePt t="344400" x="5451475" y="2479675"/>
          <p14:tracePt t="344416" x="5414963" y="2479675"/>
          <p14:tracePt t="344433" x="5380038" y="2479675"/>
          <p14:tracePt t="344449" x="5329238" y="2479675"/>
          <p14:tracePt t="344467" x="5300663" y="2479675"/>
          <p14:tracePt t="344483" x="5286375" y="2479675"/>
          <p14:tracePt t="344499" x="5257800" y="2479675"/>
          <p14:tracePt t="344516" x="5208588" y="2465388"/>
          <p14:tracePt t="344533" x="5114925" y="2451100"/>
          <p14:tracePt t="344549" x="5080000" y="2451100"/>
          <p14:tracePt t="344566" x="5051425" y="2451100"/>
          <p14:tracePt t="344583" x="5029200" y="2451100"/>
          <p14:tracePt t="344692" x="5022850" y="2451100"/>
          <p14:tracePt t="344901" x="5029200" y="2451100"/>
          <p14:tracePt t="344941" x="5037138" y="2451100"/>
          <p14:tracePt t="344948" x="5051425" y="2451100"/>
          <p14:tracePt t="344988" x="5057775" y="2451100"/>
          <p14:tracePt t="344996" x="5065713" y="2457450"/>
          <p14:tracePt t="345036" x="5072063" y="2465388"/>
          <p14:tracePt t="345092" x="5094288" y="2465388"/>
          <p14:tracePt t="345124" x="5100638" y="2471738"/>
          <p14:tracePt t="345141" x="5108575" y="2471738"/>
          <p14:tracePt t="345148" x="5114925" y="2471738"/>
          <p14:tracePt t="345181" x="5129213" y="2471738"/>
          <p14:tracePt t="345189" x="5137150" y="2471738"/>
          <p14:tracePt t="345205" x="5143500" y="2471738"/>
          <p14:tracePt t="345236" x="5151438" y="2471738"/>
          <p14:tracePt t="345243" x="5172075" y="2471738"/>
          <p14:tracePt t="345249" x="5180013" y="2471738"/>
          <p14:tracePt t="345266" x="5186363" y="2471738"/>
          <p14:tracePt t="345332" x="5208588" y="2471738"/>
          <p14:tracePt t="345364" x="5214938" y="2471738"/>
          <p14:tracePt t="345405" x="5222875" y="2471738"/>
          <p14:tracePt t="345636" x="5229225" y="2471738"/>
          <p14:tracePt t="345644" x="5243513" y="2471738"/>
          <p14:tracePt t="345684" x="5251450" y="2471738"/>
          <p14:tracePt t="345724" x="5257800" y="2471738"/>
          <p14:tracePt t="345764" x="5265738" y="2471738"/>
          <p14:tracePt t="345796" x="5272088" y="2479675"/>
          <p14:tracePt t="345804" x="5280025" y="2479675"/>
          <p14:tracePt t="345844" x="5286375" y="2479675"/>
          <p14:tracePt t="345892" x="5294313" y="2479675"/>
          <p14:tracePt t="345996" x="5300663" y="2479675"/>
          <p14:tracePt t="346109" x="5314950" y="2479675"/>
          <p14:tracePt t="346172" x="5322888" y="2479675"/>
          <p14:tracePt t="346212" x="5329238" y="2479675"/>
          <p14:tracePt t="346404" x="5337175" y="2479675"/>
          <p14:tracePt t="346460" x="5351463" y="2479675"/>
          <p14:tracePt t="347956" x="5357813" y="2479675"/>
          <p14:tracePt t="351244" x="5365750" y="2479675"/>
          <p14:tracePt t="351252" x="5394325" y="2465388"/>
          <p14:tracePt t="351276" x="5400675" y="2465388"/>
          <p14:tracePt t="353333" x="5408613" y="2457450"/>
          <p14:tracePt t="354855" x="5400675" y="2457450"/>
          <p14:tracePt t="354860" x="5394325" y="2451100"/>
          <p14:tracePt t="354876" x="5380038" y="2451100"/>
          <p14:tracePt t="354892" x="5357813" y="2451100"/>
          <p14:tracePt t="354908" x="5351463" y="2451100"/>
          <p14:tracePt t="354926" x="5337175" y="2451100"/>
          <p14:tracePt t="354930" x="5329238" y="2451100"/>
          <p14:tracePt t="354934" x="5322888" y="2443163"/>
          <p14:tracePt t="354952" x="5300663" y="2443163"/>
          <p14:tracePt t="354968" x="5286375" y="2443163"/>
          <p14:tracePt t="354985" x="5272088" y="2428875"/>
          <p14:tracePt t="355001" x="5265738" y="2428875"/>
          <p14:tracePt t="355018" x="5251450" y="2428875"/>
          <p14:tracePt t="355034" x="5222875" y="2428875"/>
          <p14:tracePt t="355051" x="5208588" y="2428875"/>
          <p14:tracePt t="355068" x="5200650" y="2428875"/>
          <p14:tracePt t="355084" x="5172075" y="2428875"/>
          <p14:tracePt t="355101" x="5151438" y="2428875"/>
          <p14:tracePt t="355119" x="5129213" y="2428875"/>
          <p14:tracePt t="355134" x="5108575" y="2428875"/>
          <p14:tracePt t="355151" x="5080000" y="2428875"/>
          <p14:tracePt t="355168" x="5051425" y="2428875"/>
          <p14:tracePt t="355184" x="5014913" y="2428875"/>
          <p14:tracePt t="355201" x="5008563" y="2428875"/>
          <p14:tracePt t="355217" x="4979988" y="2428875"/>
          <p14:tracePt t="355234" x="4943475" y="2428875"/>
          <p14:tracePt t="355250" x="4922838" y="2428875"/>
          <p14:tracePt t="355270" x="4900613" y="2428875"/>
          <p14:tracePt t="355284" x="4886325" y="2428875"/>
          <p14:tracePt t="355301" x="4872038" y="2428875"/>
          <p14:tracePt t="355317" x="4865688" y="2428875"/>
          <p14:tracePt t="355334" x="4857750" y="2428875"/>
          <p14:tracePt t="355350" x="4837113" y="2428875"/>
          <p14:tracePt t="355367" x="4822825" y="2428875"/>
          <p14:tracePt t="355384" x="4814888" y="2436813"/>
          <p14:tracePt t="355420" x="4800600" y="2436813"/>
          <p14:tracePt t="355428" x="4794250" y="2436813"/>
          <p14:tracePt t="355436" x="4786313" y="2436813"/>
          <p14:tracePt t="355476" x="4779963" y="2443163"/>
          <p14:tracePt t="355492" x="4757738" y="2443163"/>
          <p14:tracePt t="355508" x="4751388" y="2443163"/>
          <p14:tracePt t="355508" x="4743450" y="2443163"/>
          <p14:tracePt t="355540" x="4737100" y="2443163"/>
          <p14:tracePt t="355548" x="4722813" y="2443163"/>
          <p14:tracePt t="355556" x="4708525" y="2457450"/>
          <p14:tracePt t="355567" x="4700588" y="2457450"/>
          <p14:tracePt t="355583" x="4665663" y="2465388"/>
          <p14:tracePt t="355600" x="4643438" y="2471738"/>
          <p14:tracePt t="355617" x="4622800" y="2479675"/>
          <p14:tracePt t="355633" x="4594225" y="2508250"/>
          <p14:tracePt t="355650" x="4586288" y="2508250"/>
          <p14:tracePt t="355828" x="4586288" y="2514600"/>
          <p14:tracePt t="355836" x="4594225" y="2514600"/>
          <p14:tracePt t="355844" x="4622800" y="2514600"/>
          <p14:tracePt t="355866" x="4637088" y="2514600"/>
          <p14:tracePt t="355867" x="4657725" y="2514600"/>
          <p14:tracePt t="355883" x="4672013" y="2514600"/>
          <p14:tracePt t="355900" x="4694238" y="2514600"/>
          <p14:tracePt t="355916" x="4708525" y="2514600"/>
          <p14:tracePt t="355964" x="4714875" y="2514600"/>
          <p14:tracePt t="355972" x="4737100" y="2514600"/>
          <p14:tracePt t="355988" x="4743450" y="2514600"/>
          <p14:tracePt t="356004" x="4751388" y="2514600"/>
          <p14:tracePt t="356116" x="4757738" y="2522538"/>
          <p14:tracePt t="356132" x="4757738" y="2528888"/>
          <p14:tracePt t="356476" x="4765675" y="2536825"/>
          <p14:tracePt t="356485" x="4772025" y="2536825"/>
          <p14:tracePt t="356488" x="4779963" y="2536825"/>
          <p14:tracePt t="356498" x="4794250" y="2536825"/>
          <p14:tracePt t="356516" x="4851400" y="2536825"/>
          <p14:tracePt t="356533" x="4894263" y="2536825"/>
          <p14:tracePt t="356549" x="4937125" y="2536825"/>
          <p14:tracePt t="356566" x="4957763" y="2536825"/>
          <p14:tracePt t="356582" x="4986338" y="2536825"/>
          <p14:tracePt t="356599" x="5000625" y="2536825"/>
          <p14:tracePt t="356616" x="5014913" y="2536825"/>
          <p14:tracePt t="356632" x="5029200" y="2536825"/>
          <p14:tracePt t="356649" x="5051425" y="2536825"/>
          <p14:tracePt t="356665" x="5057775" y="2536825"/>
          <p14:tracePt t="356682" x="5072063" y="2536825"/>
          <p14:tracePt t="356698" x="5094288" y="2536825"/>
          <p14:tracePt t="356740" x="5100638" y="2536825"/>
          <p14:tracePt t="356749" x="5108575" y="2536825"/>
          <p14:tracePt t="356751" x="5114925" y="2536825"/>
          <p14:tracePt t="356765" x="5129213" y="2536825"/>
          <p14:tracePt t="356782" x="5137150" y="2536825"/>
          <p14:tracePt t="356836" x="5143500" y="2536825"/>
          <p14:tracePt t="356852" x="5151438" y="2536825"/>
          <p14:tracePt t="356884" x="5165725" y="2536825"/>
          <p14:tracePt t="356924" x="5172075" y="2536825"/>
          <p14:tracePt t="356940" x="5180013" y="2543175"/>
          <p14:tracePt t="357028" x="5172075" y="2543175"/>
          <p14:tracePt t="357036" x="5129213" y="2543175"/>
          <p14:tracePt t="357048" x="5100638" y="2543175"/>
          <p14:tracePt t="357049" x="5043488" y="2543175"/>
          <p14:tracePt t="357064" x="5000625" y="2543175"/>
          <p14:tracePt t="357081" x="4972050" y="2543175"/>
          <p14:tracePt t="357098" x="4965700" y="2543175"/>
          <p14:tracePt t="357115" x="4929188" y="2543175"/>
          <p14:tracePt t="357131" x="4922838" y="2543175"/>
          <p14:tracePt t="357148" x="4914900" y="2543175"/>
          <p14:tracePt t="357165" x="4908550" y="2551113"/>
          <p14:tracePt t="357204" x="4886325" y="2551113"/>
          <p14:tracePt t="357212" x="4865688" y="2551113"/>
          <p14:tracePt t="357220" x="4837113" y="2551113"/>
          <p14:tracePt t="357231" x="4808538" y="2557463"/>
          <p14:tracePt t="357247" x="4794250" y="2557463"/>
          <p14:tracePt t="357264" x="4765675" y="2557463"/>
          <p14:tracePt t="357281" x="4743450" y="2557463"/>
          <p14:tracePt t="357298" x="4714875" y="2579688"/>
          <p14:tracePt t="357314" x="4694238" y="2579688"/>
          <p14:tracePt t="357331" x="4672013" y="2579688"/>
          <p14:tracePt t="357331" x="4643438" y="2579688"/>
          <p14:tracePt t="357349" x="4629150" y="2579688"/>
          <p14:tracePt t="357365" x="4600575" y="2579688"/>
          <p14:tracePt t="357382" x="4586288" y="2579688"/>
          <p14:tracePt t="357398" x="4557713" y="2579688"/>
          <p14:tracePt t="357415" x="4514850" y="2571750"/>
          <p14:tracePt t="357431" x="4471988" y="2571750"/>
          <p14:tracePt t="357448" x="4443413" y="2565400"/>
          <p14:tracePt t="357465" x="4414838" y="2565400"/>
          <p14:tracePt t="357481" x="4394200" y="2565400"/>
          <p14:tracePt t="357498" x="4379913" y="2565400"/>
          <p14:tracePt t="357514" x="4357688" y="2565400"/>
          <p14:tracePt t="357531" x="4343400" y="2565400"/>
          <p14:tracePt t="357547" x="4322763" y="2565400"/>
          <p14:tracePt t="357564" x="4314825" y="2565400"/>
          <p14:tracePt t="357581" x="4286250" y="2565400"/>
          <p14:tracePt t="357597" x="4265613" y="2557463"/>
          <p14:tracePt t="357615" x="4243388" y="2557463"/>
          <p14:tracePt t="357631" x="4229100" y="2551113"/>
          <p14:tracePt t="357648" x="4222750" y="2543175"/>
          <p14:tracePt t="357700" x="4214813" y="2536825"/>
          <p14:tracePt t="357756" x="4208463" y="2528888"/>
          <p14:tracePt t="357788" x="4208463" y="2514600"/>
          <p14:tracePt t="357796" x="4214813" y="2493963"/>
          <p14:tracePt t="357828" x="4229100" y="2493963"/>
          <p14:tracePt t="357836" x="4243388" y="2486025"/>
          <p14:tracePt t="357844" x="4251325" y="2486025"/>
          <p14:tracePt t="357852" x="4279900" y="2486025"/>
          <p14:tracePt t="357864" x="4308475" y="2486025"/>
          <p14:tracePt t="357880" x="4357688" y="2486025"/>
          <p14:tracePt t="357897" x="4379913" y="2486025"/>
          <p14:tracePt t="357914" x="4400550" y="2486025"/>
          <p14:tracePt t="357930" x="4437063" y="2493963"/>
          <p14:tracePt t="357947" x="4451350" y="2508250"/>
          <p14:tracePt t="357963" x="4500563" y="2514600"/>
          <p14:tracePt t="357981" x="4529138" y="2522538"/>
          <p14:tracePt t="357997" x="4551363" y="2522538"/>
          <p14:tracePt t="358014" x="4579938" y="2543175"/>
          <p14:tracePt t="358068" x="4600575" y="2551113"/>
          <p14:tracePt t="358085" x="4608513" y="2551113"/>
          <p14:tracePt t="358085" x="4614863" y="2557463"/>
          <p14:tracePt t="358097" x="4622800" y="2557463"/>
          <p14:tracePt t="358113" x="4629150" y="2557463"/>
          <p14:tracePt t="358130" x="4643438" y="2565400"/>
          <p14:tracePt t="358146" x="4651375" y="2565400"/>
          <p14:tracePt t="358188" x="4657725" y="2565400"/>
          <p14:tracePt t="358188" x="4665663" y="2565400"/>
          <p14:tracePt t="358236" x="4686300" y="2565400"/>
          <p14:tracePt t="358244" x="4694238" y="2565400"/>
          <p14:tracePt t="358276" x="4700588" y="2565400"/>
          <p14:tracePt t="358308" x="4722813" y="2565400"/>
          <p14:tracePt t="358340" x="4729163" y="2565400"/>
          <p14:tracePt t="358372" x="4737100" y="2565400"/>
          <p14:tracePt t="358388" x="4743450" y="2565400"/>
          <p14:tracePt t="358468" x="4757738" y="2565400"/>
          <p14:tracePt t="358500" x="4765675" y="2565400"/>
          <p14:tracePt t="358596" x="4772025" y="2565400"/>
          <p14:tracePt t="358602" x="4779963" y="2565400"/>
          <p14:tracePt t="358620" x="4794250" y="2565400"/>
          <p14:tracePt t="358660" x="4800600" y="2565400"/>
          <p14:tracePt t="358676" x="4808538" y="2557463"/>
          <p14:tracePt t="358678" x="4814888" y="2551113"/>
          <p14:tracePt t="358964" x="4829175" y="2551113"/>
          <p14:tracePt t="359036" x="4837113" y="2551113"/>
          <p14:tracePt t="359148" x="4843463" y="2551113"/>
          <p14:tracePt t="359156" x="4872038" y="2551113"/>
          <p14:tracePt t="359179" x="4879975" y="2551113"/>
          <p14:tracePt t="359212" x="4886325" y="2551113"/>
          <p14:tracePt t="359228" x="4894263" y="2543175"/>
          <p14:tracePt t="359235" x="4908550" y="2543175"/>
          <p14:tracePt t="359244" x="4922838" y="2543175"/>
          <p14:tracePt t="359261" x="4929188" y="2543175"/>
          <p14:tracePt t="359278" x="4943475" y="2543175"/>
          <p14:tracePt t="359294" x="4951413" y="2543175"/>
          <p14:tracePt t="359311" x="4957763" y="2543175"/>
          <p14:tracePt t="359327" x="4965700" y="2536825"/>
          <p14:tracePt t="359344" x="4994275" y="2536825"/>
          <p14:tracePt t="359361" x="5008563" y="2528888"/>
          <p14:tracePt t="359435" x="5022850" y="2528888"/>
          <p14:tracePt t="359444" x="5029200" y="2528888"/>
          <p14:tracePt t="359458" x="5037138" y="2528888"/>
          <p14:tracePt t="359462" x="5057775" y="2522538"/>
          <p14:tracePt t="359478" x="5065713" y="2514600"/>
          <p14:tracePt t="359540" x="5072063" y="2514600"/>
          <p14:tracePt t="359548" x="5080000" y="2514600"/>
          <p14:tracePt t="359580" x="5086350" y="2514600"/>
          <p14:tracePt t="359653" x="5100638" y="2514600"/>
          <p14:tracePt t="359972" x="5114925" y="2514600"/>
          <p14:tracePt t="360004" x="5122863" y="2514600"/>
          <p14:tracePt t="360020" x="5137150" y="2514600"/>
          <p14:tracePt t="360040" x="5151438" y="2514600"/>
          <p14:tracePt t="360091" x="5157788" y="2514600"/>
          <p14:tracePt t="360100" x="5165725" y="2514600"/>
          <p14:tracePt t="360388" x="5180013" y="2514600"/>
          <p14:tracePt t="360404" x="5194300" y="2500313"/>
          <p14:tracePt t="360452" x="5200650" y="2500313"/>
          <p14:tracePt t="360468" x="5214938" y="2500313"/>
          <p14:tracePt t="360500" x="5222875" y="2500313"/>
          <p14:tracePt t="360508" x="5229225" y="2500313"/>
          <p14:tracePt t="360540" x="5237163" y="2500313"/>
          <p14:tracePt t="360588" x="5257800" y="2500313"/>
          <p14:tracePt t="360636" x="5265738" y="2500313"/>
          <p14:tracePt t="360644" x="5272088" y="2500313"/>
          <p14:tracePt t="360660" x="5280025" y="2500313"/>
          <p14:tracePt t="360700" x="5294313" y="2500313"/>
          <p14:tracePt t="360716" x="5300663" y="2500313"/>
          <p14:tracePt t="360748" x="5308600" y="2500313"/>
          <p14:tracePt t="360812" x="5314950" y="2500313"/>
          <p14:tracePt t="360852" x="5322888" y="2500313"/>
          <p14:tracePt t="361004" x="5329238" y="2508250"/>
          <p14:tracePt t="361076" x="5337175" y="2514600"/>
          <p14:tracePt t="361084" x="5343525" y="2522538"/>
          <p14:tracePt t="361140" x="5351463" y="2528888"/>
          <p14:tracePt t="361156" x="5357813" y="2543175"/>
          <p14:tracePt t="361165" x="5365750" y="2543175"/>
          <p14:tracePt t="361180" x="5372100" y="2543175"/>
          <p14:tracePt t="361212" x="5386388" y="2551113"/>
          <p14:tracePt t="361404" x="5408613" y="2551113"/>
          <p14:tracePt t="361412" x="5414963" y="2551113"/>
          <p14:tracePt t="361420" x="5422900" y="2551113"/>
          <p14:tracePt t="361436" x="5429250" y="2551113"/>
          <p14:tracePt t="361456" x="5443538" y="2551113"/>
          <p14:tracePt t="361460" x="5451475" y="2551113"/>
          <p14:tracePt t="361462" x="5457825" y="2551113"/>
          <p14:tracePt t="361475" x="5480050" y="2551113"/>
          <p14:tracePt t="361491" x="5486400" y="2551113"/>
          <p14:tracePt t="361548" x="5500688" y="2551113"/>
          <p14:tracePt t="361564" x="5508625" y="2551113"/>
          <p14:tracePt t="361580" x="5522913" y="2536825"/>
          <p14:tracePt t="361612" x="5529263" y="2528888"/>
          <p14:tracePt t="361668" x="5537200" y="2528888"/>
          <p14:tracePt t="361708" x="5543550" y="2528888"/>
          <p14:tracePt t="361740" x="5557838" y="2528888"/>
          <p14:tracePt t="361756" x="5565775" y="2528888"/>
          <p14:tracePt t="362220" x="5572125" y="2528888"/>
          <p14:tracePt t="362478" x="5580063" y="2528888"/>
          <p14:tracePt t="362612" x="5594350" y="2528888"/>
          <p14:tracePt t="362676" x="5600700" y="2522538"/>
          <p14:tracePt t="362725" x="5608638" y="2514600"/>
          <p14:tracePt t="362740" x="5608638" y="2508250"/>
          <p14:tracePt t="362756" x="5608638" y="2500313"/>
          <p14:tracePt t="362772" x="5608638" y="2493963"/>
          <p14:tracePt t="362780" x="5608638" y="2479675"/>
          <p14:tracePt t="362796" x="5608638" y="2465388"/>
          <p14:tracePt t="362812" x="5608638" y="2457450"/>
          <p14:tracePt t="362820" x="5608638" y="2443163"/>
          <p14:tracePt t="362828" x="5608638" y="2436813"/>
          <p14:tracePt t="362840" x="5608638" y="2422525"/>
          <p14:tracePt t="362857" x="5600700" y="2393950"/>
          <p14:tracePt t="362873" x="5600700" y="2386013"/>
          <p14:tracePt t="362890" x="5594350" y="2357438"/>
          <p14:tracePt t="362907" x="5586413" y="2351088"/>
          <p14:tracePt t="362923" x="5572125" y="2328863"/>
          <p14:tracePt t="362940" x="5557838" y="2314575"/>
          <p14:tracePt t="362957" x="5551488" y="2308225"/>
          <p14:tracePt t="363028" x="5537200" y="2300288"/>
          <p14:tracePt t="363099" x="5529263" y="2293938"/>
          <p14:tracePt t="363140" x="5522913" y="2293938"/>
          <p14:tracePt t="363148" x="5514975" y="2293938"/>
          <p14:tracePt t="363156" x="5500688" y="2293938"/>
          <p14:tracePt t="363324" x="5494338" y="2293938"/>
          <p14:tracePt t="363340" x="5486400" y="2293938"/>
          <p14:tracePt t="363380" x="5480050" y="2293938"/>
          <p14:tracePt t="363389" x="5472113" y="2300288"/>
          <p14:tracePt t="363391" x="5457825" y="2314575"/>
          <p14:tracePt t="363444" x="5451475" y="2328863"/>
          <p14:tracePt t="363476" x="5451475" y="2336800"/>
          <p14:tracePt t="363484" x="5443538" y="2343150"/>
          <p14:tracePt t="363492" x="5443538" y="2351088"/>
          <p14:tracePt t="363502" x="5443538" y="2357438"/>
          <p14:tracePt t="363522" x="5437188" y="2365375"/>
          <p14:tracePt t="363523" x="5437188" y="2379663"/>
          <p14:tracePt t="363539" x="5437188" y="2393950"/>
          <p14:tracePt t="363555" x="5437188" y="2414588"/>
          <p14:tracePt t="363596" x="5429250" y="2422525"/>
          <p14:tracePt t="363612" x="5422900" y="2428875"/>
          <p14:tracePt t="363652" x="5422900" y="2436813"/>
          <p14:tracePt t="363668" x="5429250" y="2443163"/>
          <p14:tracePt t="363684" x="5429250" y="2451100"/>
          <p14:tracePt t="363692" x="5437188" y="2457450"/>
          <p14:tracePt t="363716" x="5443538" y="2465388"/>
          <p14:tracePt t="363732" x="5451475" y="2471738"/>
          <p14:tracePt t="363740" x="5457825" y="2479675"/>
          <p14:tracePt t="363780" x="5465763" y="2479675"/>
          <p14:tracePt t="363788" x="5486400" y="2486025"/>
          <p14:tracePt t="363790" x="5494338" y="2493963"/>
          <p14:tracePt t="363805" x="5500688" y="2493963"/>
          <p14:tracePt t="363822" x="5514975" y="2493963"/>
          <p14:tracePt t="363839" x="5529263" y="2493963"/>
          <p14:tracePt t="363855" x="5537200" y="2493963"/>
          <p14:tracePt t="363872" x="5557838" y="2493963"/>
          <p14:tracePt t="363888" x="5565775" y="2500313"/>
          <p14:tracePt t="363940" x="5572125" y="2500313"/>
          <p14:tracePt t="363946" x="5580063" y="2500313"/>
          <p14:tracePt t="363964" x="5594350" y="2500313"/>
          <p14:tracePt t="363996" x="5600700" y="2500313"/>
          <p14:tracePt t="364004" x="5608638" y="2500313"/>
          <p14:tracePt t="364044" x="5608638" y="2493963"/>
          <p14:tracePt t="364076" x="5608638" y="2486025"/>
          <p14:tracePt t="364084" x="5608638" y="2471738"/>
          <p14:tracePt t="364092" x="5600700" y="2465388"/>
          <p14:tracePt t="364095" x="5594350" y="2457450"/>
          <p14:tracePt t="364105" x="5565775" y="2457450"/>
          <p14:tracePt t="364121" x="5551488" y="2451100"/>
          <p14:tracePt t="364138" x="5522913" y="2451100"/>
          <p14:tracePt t="364154" x="5500688" y="2451100"/>
          <p14:tracePt t="364171" x="5451475" y="2451100"/>
          <p14:tracePt t="364187" x="5400675" y="2451100"/>
          <p14:tracePt t="364204" x="5357813" y="2451100"/>
          <p14:tracePt t="364221" x="5322888" y="2465388"/>
          <p14:tracePt t="364237" x="5280025" y="2471738"/>
          <p14:tracePt t="364254" x="5243513" y="2479675"/>
          <p14:tracePt t="364270" x="5200650" y="2479675"/>
          <p14:tracePt t="364288" x="5186363" y="2479675"/>
          <p14:tracePt t="364304" x="5151438" y="2500313"/>
          <p14:tracePt t="364321" x="5122863" y="2500313"/>
          <p14:tracePt t="364337" x="5037138" y="2508250"/>
          <p14:tracePt t="364355" x="4943475" y="2528888"/>
          <p14:tracePt t="364370" x="4894263" y="2557463"/>
          <p14:tracePt t="364387" x="4822825" y="2571750"/>
          <p14:tracePt t="364404" x="4808538" y="2571750"/>
          <p14:tracePt t="364420" x="4779963" y="2571750"/>
          <p14:tracePt t="364437" x="4743450" y="2571750"/>
          <p14:tracePt t="364454" x="4679950" y="2571750"/>
          <p14:tracePt t="364471" x="4600575" y="2571750"/>
          <p14:tracePt t="364487" x="4543425" y="2571750"/>
          <p14:tracePt t="364504" x="4494213" y="2571750"/>
          <p14:tracePt t="364520" x="4400550" y="2571750"/>
          <p14:tracePt t="364537" x="4300538" y="2571750"/>
          <p14:tracePt t="364554" x="4194175" y="2571750"/>
          <p14:tracePt t="364570" x="4071938" y="2571750"/>
          <p14:tracePt t="364587" x="3779838" y="2571750"/>
          <p14:tracePt t="364604" x="3622675" y="2571750"/>
          <p14:tracePt t="364620" x="3514725" y="2571750"/>
          <p14:tracePt t="364636" x="3422650" y="2557463"/>
          <p14:tracePt t="364654" x="3308350" y="2543175"/>
          <p14:tracePt t="364670" x="3186113" y="2528888"/>
          <p14:tracePt t="364687" x="3114675" y="2522538"/>
          <p14:tracePt t="364703" x="3036888" y="2500313"/>
          <p14:tracePt t="364720" x="2994025" y="2500313"/>
          <p14:tracePt t="364737" x="2908300" y="2500313"/>
          <p14:tracePt t="364753" x="2814638" y="2500313"/>
          <p14:tracePt t="364770" x="2722563" y="2500313"/>
          <p14:tracePt t="364786" x="2643188" y="2500313"/>
          <p14:tracePt t="364803" x="2565400" y="2500313"/>
          <p14:tracePt t="364820" x="2522538" y="2500313"/>
          <p14:tracePt t="364837" x="2486025" y="2500313"/>
          <p14:tracePt t="364853" x="2457450" y="2500313"/>
          <p14:tracePt t="364869" x="2400300" y="2500313"/>
          <p14:tracePt t="364886" x="2343150" y="2500313"/>
          <p14:tracePt t="364904" x="2314575" y="2500313"/>
          <p14:tracePt t="364921" x="2279650" y="2508250"/>
          <p14:tracePt t="364937" x="2265363" y="2508250"/>
          <p14:tracePt t="364954" x="2236788" y="2522538"/>
          <p14:tracePt t="364970" x="2214563" y="2522538"/>
          <p14:tracePt t="364988" x="2200275" y="2536825"/>
          <p14:tracePt t="365004" x="2185988" y="2536825"/>
          <p14:tracePt t="365044" x="2179638" y="2536825"/>
          <p14:tracePt t="365052" x="2165350" y="2536825"/>
          <p14:tracePt t="365060" x="2128838" y="2536825"/>
          <p14:tracePt t="365070" x="2093913" y="2536825"/>
          <p14:tracePt t="365087" x="2071688" y="2536825"/>
          <p14:tracePt t="365105" x="2028825" y="2536825"/>
          <p14:tracePt t="365119" x="1971675" y="2522538"/>
          <p14:tracePt t="365136" x="1900238" y="2493963"/>
          <p14:tracePt t="365153" x="1865313" y="2493963"/>
          <p14:tracePt t="365170" x="1822450" y="2486025"/>
          <p14:tracePt t="365187" x="1765300" y="2486025"/>
          <p14:tracePt t="365203" x="1700213" y="2479675"/>
          <p14:tracePt t="365203" x="1685925" y="2479675"/>
          <p14:tracePt t="365220" x="1651000" y="2471738"/>
          <p14:tracePt t="365236" x="1636713" y="2471738"/>
          <p14:tracePt t="365254" x="1608138" y="2471738"/>
          <p14:tracePt t="365270" x="1579563" y="2471738"/>
          <p14:tracePt t="365287" x="1536700" y="2471738"/>
          <p14:tracePt t="365303" x="1493838" y="2471738"/>
          <p14:tracePt t="365320" x="1465263" y="2471738"/>
          <p14:tracePt t="365337" x="1443038" y="2471738"/>
          <p14:tracePt t="365353" x="1436688" y="2471738"/>
          <p14:tracePt t="365370" x="1414463" y="2471738"/>
          <p14:tracePt t="365386" x="1400175" y="2471738"/>
          <p14:tracePt t="365403" x="1393825" y="2471738"/>
          <p14:tracePt t="365524" x="1408113" y="2471738"/>
          <p14:tracePt t="365532" x="1465263" y="2471738"/>
          <p14:tracePt t="365540" x="1536700" y="2471738"/>
          <p14:tracePt t="365553" x="1643063" y="2471738"/>
          <p14:tracePt t="365569" x="1722438" y="2493963"/>
          <p14:tracePt t="365586" x="1800225" y="2508250"/>
          <p14:tracePt t="365603" x="1908175" y="2508250"/>
          <p14:tracePt t="365619" x="2000250" y="2508250"/>
          <p14:tracePt t="365635" x="2093913" y="2508250"/>
          <p14:tracePt t="365653" x="2122488" y="2508250"/>
          <p14:tracePt t="365669" x="2151063" y="2508250"/>
          <p14:tracePt t="365685" x="2193925" y="2508250"/>
          <p14:tracePt t="365702" x="2228850" y="2508250"/>
          <p14:tracePt t="365719" x="2243138" y="2508250"/>
          <p14:tracePt t="365736" x="2286000" y="2508250"/>
          <p14:tracePt t="365752" x="2328863" y="2508250"/>
          <p14:tracePt t="365769" x="2371725" y="2508250"/>
          <p14:tracePt t="365785" x="2414588" y="2508250"/>
          <p14:tracePt t="365802" x="2436813" y="2508250"/>
          <p14:tracePt t="365948" x="2436813" y="2514600"/>
          <p14:tracePt t="365956" x="2428875" y="2514600"/>
          <p14:tracePt t="365964" x="2408238" y="2514600"/>
          <p14:tracePt t="365972" x="2314575" y="2514600"/>
          <p14:tracePt t="365986" x="2251075" y="2514600"/>
          <p14:tracePt t="366001" x="2214563" y="2514600"/>
          <p14:tracePt t="366018" x="2200275" y="2500313"/>
          <p14:tracePt t="366036" x="2157413" y="2493963"/>
          <p14:tracePt t="366052" x="2143125" y="2486025"/>
          <p14:tracePt t="366069" x="2136775" y="2471738"/>
          <p14:tracePt t="366085" x="2136775" y="2457450"/>
          <p14:tracePt t="366103" x="2128838" y="2443163"/>
          <p14:tracePt t="366118" x="2128838" y="2428875"/>
          <p14:tracePt t="366136" x="2122488" y="2414588"/>
          <p14:tracePt t="366152" x="2122488" y="2400300"/>
          <p14:tracePt t="366168" x="2122488" y="2386013"/>
          <p14:tracePt t="366185" x="2122488" y="2357438"/>
          <p14:tracePt t="366202" x="2128838" y="2336800"/>
          <p14:tracePt t="366219" x="2136775" y="2328863"/>
          <p14:tracePt t="366235" x="2143125" y="2328863"/>
          <p14:tracePt t="366252" x="2157413" y="2308225"/>
          <p14:tracePt t="366269" x="2179638" y="2308225"/>
          <p14:tracePt t="366285" x="2214563" y="2293938"/>
          <p14:tracePt t="366302" x="2271713" y="2286000"/>
          <p14:tracePt t="366318" x="2328863" y="2265363"/>
          <p14:tracePt t="366335" x="2365375" y="2257425"/>
          <p14:tracePt t="366351" x="2386013" y="2251075"/>
          <p14:tracePt t="366369" x="2400300" y="2251075"/>
          <p14:tracePt t="366412" x="2422525" y="2236788"/>
          <p14:tracePt t="366428" x="2428875" y="2236788"/>
          <p14:tracePt t="366436" x="2436813" y="2236788"/>
          <p14:tracePt t="366436" x="2443163" y="2236788"/>
          <p14:tracePt t="366451" x="2471738" y="2236788"/>
          <p14:tracePt t="366468" x="2486025" y="2251075"/>
          <p14:tracePt t="366485" x="2500313" y="2265363"/>
          <p14:tracePt t="366502" x="2514600" y="2279650"/>
          <p14:tracePt t="366518" x="2522538" y="2293938"/>
          <p14:tracePt t="366564" x="2522538" y="2308225"/>
          <p14:tracePt t="366574" x="2528888" y="2314575"/>
          <p14:tracePt t="366574" x="2536825" y="2322513"/>
          <p14:tracePt t="366580" x="2536825" y="2328863"/>
          <p14:tracePt t="366601" x="2536825" y="2343150"/>
          <p14:tracePt t="366601" x="2536825" y="2365375"/>
          <p14:tracePt t="366618" x="2536825" y="2379663"/>
          <p14:tracePt t="366634" x="2536825" y="2408238"/>
          <p14:tracePt t="366651" x="2536825" y="2451100"/>
          <p14:tracePt t="366651" x="2536825" y="2457450"/>
          <p14:tracePt t="366668" x="2528888" y="2493963"/>
          <p14:tracePt t="366684" x="2514600" y="2514600"/>
          <p14:tracePt t="366701" x="2500313" y="2528888"/>
          <p14:tracePt t="366717" x="2493963" y="2536825"/>
          <p14:tracePt t="366764" x="2479675" y="2536825"/>
          <p14:tracePt t="366772" x="2457450" y="2536825"/>
          <p14:tracePt t="366784" x="2422525" y="2536825"/>
          <p14:tracePt t="366788" x="2351088" y="2536825"/>
          <p14:tracePt t="366802" x="2265363" y="2536825"/>
          <p14:tracePt t="366817" x="2185988" y="2536825"/>
          <p14:tracePt t="366833" x="2143125" y="2536825"/>
          <p14:tracePt t="366850" x="2114550" y="2528888"/>
          <p14:tracePt t="366867" x="2100263" y="2500313"/>
          <p14:tracePt t="366884" x="2093913" y="2486025"/>
          <p14:tracePt t="366901" x="2085975" y="2457450"/>
          <p14:tracePt t="366917" x="2085975" y="2428875"/>
          <p14:tracePt t="366933" x="2085975" y="2414588"/>
          <p14:tracePt t="366952" x="2100263" y="2386013"/>
          <p14:tracePt t="366967" x="2114550" y="2357438"/>
          <p14:tracePt t="366984" x="2136775" y="2314575"/>
          <p14:tracePt t="367001" x="2185988" y="2293938"/>
          <p14:tracePt t="367017" x="2214563" y="2271713"/>
          <p14:tracePt t="367034" x="2257425" y="2265363"/>
          <p14:tracePt t="367050" x="2314575" y="2243138"/>
          <p14:tracePt t="367068" x="2343150" y="2236788"/>
          <p14:tracePt t="367084" x="2371725" y="2236788"/>
          <p14:tracePt t="367101" x="2386013" y="2236788"/>
          <p14:tracePt t="367118" x="2400300" y="2236788"/>
          <p14:tracePt t="367134" x="2436813" y="2236788"/>
          <p14:tracePt t="367151" x="2465388" y="2236788"/>
          <p14:tracePt t="367167" x="2471738" y="2236788"/>
          <p14:tracePt t="367212" x="2479675" y="2236788"/>
          <p14:tracePt t="367228" x="2486025" y="2236788"/>
          <p14:tracePt t="367236" x="2508250" y="2236788"/>
          <p14:tracePt t="367244" x="2514600" y="2236788"/>
          <p14:tracePt t="367250" x="2522538" y="2236788"/>
          <p14:tracePt t="367268" x="2528888" y="2243138"/>
          <p14:tracePt t="367308" x="2536825" y="2251075"/>
          <p14:tracePt t="367316" x="2551113" y="2265363"/>
          <p14:tracePt t="367323" x="2557463" y="2271713"/>
          <p14:tracePt t="367333" x="2557463" y="2279650"/>
          <p14:tracePt t="367350" x="2571750" y="2308225"/>
          <p14:tracePt t="367367" x="2579688" y="2314575"/>
          <p14:tracePt t="367383" x="2586038" y="2322513"/>
          <p14:tracePt t="367468" x="2586038" y="2328863"/>
          <p14:tracePt t="367868" x="2593975" y="2336800"/>
          <p14:tracePt t="368468" x="2600325" y="2336800"/>
          <p14:tracePt t="368508" x="2622550" y="2336800"/>
          <p14:tracePt t="368620" x="2628900" y="2336800"/>
          <p14:tracePt t="368636" x="2636838" y="2336800"/>
          <p14:tracePt t="368684" x="2643188" y="2336800"/>
          <p14:tracePt t="368700" x="2657475" y="2351088"/>
          <p14:tracePt t="368748" x="2665413" y="2351088"/>
          <p14:tracePt t="368756" x="2671763" y="2357438"/>
          <p14:tracePt t="368804" x="2679700" y="2357438"/>
          <p14:tracePt t="368806" x="2693988" y="2357438"/>
          <p14:tracePt t="368815" x="2714625" y="2365375"/>
          <p14:tracePt t="368876" x="2722563" y="2365375"/>
          <p14:tracePt t="368884" x="2736850" y="2365375"/>
          <p14:tracePt t="368948" x="2743200" y="2365375"/>
          <p14:tracePt t="369004" x="2751138" y="2371725"/>
          <p14:tracePt t="369044" x="2757488" y="2371725"/>
          <p14:tracePt t="369076" x="2771775" y="2371725"/>
          <p14:tracePt t="369084" x="2779713" y="2371725"/>
          <p14:tracePt t="369100" x="2786063" y="2371725"/>
          <p14:tracePt t="369114" x="2794000" y="2371725"/>
          <p14:tracePt t="369114" x="2808288" y="2371725"/>
          <p14:tracePt t="369131" x="2814638" y="2379663"/>
          <p14:tracePt t="369148" x="2822575" y="2386013"/>
          <p14:tracePt t="369164" x="2828925" y="2393950"/>
          <p14:tracePt t="369181" x="2836863" y="2400300"/>
          <p14:tracePt t="369220" x="2836863" y="2422525"/>
          <p14:tracePt t="369236" x="2836863" y="2428875"/>
          <p14:tracePt t="369244" x="2843213" y="2436813"/>
          <p14:tracePt t="369251" x="2851150" y="2443163"/>
          <p14:tracePt t="369300" x="2857500" y="2443163"/>
          <p14:tracePt t="369444" x="2865438" y="2451100"/>
          <p14:tracePt t="369455" x="2865438" y="2457450"/>
          <p14:tracePt t="369460" x="2865438" y="2465388"/>
          <p14:tracePt t="369468" x="2879725" y="2479675"/>
          <p14:tracePt t="369480" x="2879725" y="2500313"/>
          <p14:tracePt t="369497" x="2879725" y="2508250"/>
          <p14:tracePt t="369652" x="2879725" y="2514600"/>
          <p14:tracePt t="369659" x="2871788" y="2536825"/>
          <p14:tracePt t="369700" x="2857500" y="2557463"/>
          <p14:tracePt t="369884" x="2857500" y="2571750"/>
          <p14:tracePt t="370124" x="2857500" y="2586038"/>
          <p14:tracePt t="370132" x="2857500" y="2593975"/>
          <p14:tracePt t="370140" x="2857500" y="2608263"/>
          <p14:tracePt t="370147" x="2857500" y="2622550"/>
          <p14:tracePt t="370162" x="2857500" y="2657475"/>
          <p14:tracePt t="370179" x="2857500" y="2686050"/>
          <p14:tracePt t="370196" x="2857500" y="2693988"/>
          <p14:tracePt t="370212" x="2857500" y="2700338"/>
          <p14:tracePt t="370229" x="2857500" y="2708275"/>
          <p14:tracePt t="370308" x="2857500" y="2728913"/>
          <p14:tracePt t="370316" x="2851150" y="2736850"/>
          <p14:tracePt t="370324" x="2843213" y="2743200"/>
          <p14:tracePt t="370372" x="2828925" y="2751138"/>
          <p14:tracePt t="370388" x="2822575" y="2751138"/>
          <p14:tracePt t="370396" x="2814638" y="2751138"/>
          <p14:tracePt t="370401" x="2771775" y="2757488"/>
          <p14:tracePt t="370412" x="2736850" y="2765425"/>
          <p14:tracePt t="370428" x="2708275" y="2779713"/>
          <p14:tracePt t="370445" x="2693988" y="2779713"/>
          <p14:tracePt t="370462" x="2671763" y="2779713"/>
          <p14:tracePt t="370479" x="2657475" y="2779713"/>
          <p14:tracePt t="370495" x="2628900" y="2779713"/>
          <p14:tracePt t="370511" x="2608263" y="2779713"/>
          <p14:tracePt t="370528" x="2586038" y="2779713"/>
          <p14:tracePt t="370545" x="2571750" y="2786063"/>
          <p14:tracePt t="370588" x="2551113" y="2786063"/>
          <p14:tracePt t="370596" x="2543175" y="2786063"/>
          <p14:tracePt t="370596" x="2536825" y="2786063"/>
          <p14:tracePt t="370611" x="2514600" y="2800350"/>
          <p14:tracePt t="370628" x="2500313" y="2808288"/>
          <p14:tracePt t="370645" x="2493963" y="2814638"/>
          <p14:tracePt t="370700" x="2471738" y="2814638"/>
          <p14:tracePt t="370708" x="2465388" y="2814638"/>
          <p14:tracePt t="370716" x="2457450" y="2814638"/>
          <p14:tracePt t="370724" x="2443163" y="2822575"/>
          <p14:tracePt t="370755" x="2436813" y="2822575"/>
          <p14:tracePt t="370763" x="2428875" y="2822575"/>
          <p14:tracePt t="370804" x="2422525" y="2822575"/>
          <p14:tracePt t="370819" x="2414588" y="2822575"/>
          <p14:tracePt t="370827" x="2400300" y="2822575"/>
          <p14:tracePt t="370844" x="2393950" y="2828925"/>
          <p14:tracePt t="370883" x="2386013" y="2828925"/>
          <p14:tracePt t="370916" x="2379663" y="2828925"/>
          <p14:tracePt t="370923" x="2365375" y="2828925"/>
          <p14:tracePt t="370940" x="2357438" y="2828925"/>
          <p14:tracePt t="371060" x="2365375" y="2828925"/>
          <p14:tracePt t="371068" x="2379663" y="2828925"/>
          <p14:tracePt t="371084" x="2386013" y="2828925"/>
          <p14:tracePt t="371100" x="2400300" y="2828925"/>
          <p14:tracePt t="371116" x="2428875" y="2836863"/>
          <p14:tracePt t="371212" x="2436813" y="2843213"/>
          <p14:tracePt t="371220" x="2443163" y="2851150"/>
          <p14:tracePt t="371252" x="2471738" y="2857500"/>
          <p14:tracePt t="371284" x="2479675" y="2857500"/>
          <p14:tracePt t="371292" x="2486025" y="2857500"/>
          <p14:tracePt t="371293" x="2500313" y="2857500"/>
          <p14:tracePt t="371311" x="2508250" y="2857500"/>
          <p14:tracePt t="371328" x="2514600" y="2857500"/>
          <p14:tracePt t="371345" x="2543175" y="2857500"/>
          <p14:tracePt t="371361" x="2571750" y="2851150"/>
          <p14:tracePt t="371378" x="2614613" y="2814638"/>
          <p14:tracePt t="371394" x="2628900" y="2800350"/>
          <p14:tracePt t="371411" x="2643188" y="2751138"/>
          <p14:tracePt t="371428" x="2643188" y="2693988"/>
          <p14:tracePt t="371445" x="2643188" y="2671763"/>
          <p14:tracePt t="371461" x="2643188" y="2636838"/>
          <p14:tracePt t="371478" x="2628900" y="2600325"/>
          <p14:tracePt t="371494" x="2614613" y="2586038"/>
          <p14:tracePt t="371511" x="2600325" y="2579688"/>
          <p14:tracePt t="371527" x="2586038" y="2565400"/>
          <p14:tracePt t="371544" x="2557463" y="2557463"/>
          <p14:tracePt t="371561" x="2543175" y="2557463"/>
          <p14:tracePt t="371577" x="2522538" y="2557463"/>
          <p14:tracePt t="371594" x="2508250" y="2557463"/>
          <p14:tracePt t="371611" x="2486025" y="2557463"/>
          <p14:tracePt t="371628" x="2479675" y="2557463"/>
          <p14:tracePt t="371668" x="2471738" y="2557463"/>
          <p14:tracePt t="371676" x="2436813" y="2557463"/>
          <p14:tracePt t="371684" x="2428875" y="2571750"/>
          <p14:tracePt t="371694" x="2422525" y="2608263"/>
          <p14:tracePt t="371710" x="2400300" y="2628900"/>
          <p14:tracePt t="371727" x="2400300" y="2651125"/>
          <p14:tracePt t="371744" x="2400300" y="2686050"/>
          <p14:tracePt t="371760" x="2400300" y="2700338"/>
          <p14:tracePt t="371777" x="2393950" y="2714625"/>
          <p14:tracePt t="371793" x="2393950" y="2728913"/>
          <p14:tracePt t="371811" x="2393950" y="2743200"/>
          <p14:tracePt t="371827" x="2393950" y="2751138"/>
          <p14:tracePt t="371843" x="2393950" y="2757488"/>
          <p14:tracePt t="371860" x="2393950" y="2786063"/>
          <p14:tracePt t="371877" x="2393950" y="2800350"/>
          <p14:tracePt t="371893" x="2393950" y="2808288"/>
          <p14:tracePt t="371932" x="2393950" y="2822575"/>
          <p14:tracePt t="372004" x="2386013" y="2828925"/>
          <p14:tracePt t="372052" x="2379663" y="2836863"/>
          <p14:tracePt t="372068" x="2371725" y="2836863"/>
          <p14:tracePt t="372070" x="2365375" y="2836863"/>
          <p14:tracePt t="372077" x="2357438" y="2836863"/>
          <p14:tracePt t="372093" x="2336800" y="2836863"/>
          <p14:tracePt t="372111" x="2314575" y="2836863"/>
          <p14:tracePt t="372127" x="2286000" y="2836863"/>
          <p14:tracePt t="372143" x="2257425" y="2836863"/>
          <p14:tracePt t="372160" x="2243138" y="2836863"/>
          <p14:tracePt t="372177" x="2236788" y="2836863"/>
          <p14:tracePt t="372193" x="2222500" y="2836863"/>
          <p14:tracePt t="372210" x="2208213" y="2836863"/>
          <p14:tracePt t="372227" x="2179638" y="2836863"/>
          <p14:tracePt t="372242" x="2165350" y="2836863"/>
          <p14:tracePt t="372242" x="2157413" y="2836863"/>
          <p14:tracePt t="372260" x="2136775" y="2828925"/>
          <p14:tracePt t="372276" x="2114550" y="2822575"/>
          <p14:tracePt t="372294" x="2108200" y="2822575"/>
          <p14:tracePt t="372310" x="2093913" y="2814638"/>
          <p14:tracePt t="372326" x="2085975" y="2808288"/>
          <p14:tracePt t="372343" x="2085975" y="2800350"/>
          <p14:tracePt t="372359" x="2057400" y="2765425"/>
          <p14:tracePt t="372376" x="2051050" y="2743200"/>
          <p14:tracePt t="372393" x="2043113" y="2700338"/>
          <p14:tracePt t="372410" x="2028825" y="2665413"/>
          <p14:tracePt t="372426" x="2028825" y="2657475"/>
          <p14:tracePt t="372443" x="2022475" y="2622550"/>
          <p14:tracePt t="372492" x="2014538" y="2614613"/>
          <p14:tracePt t="372507" x="2014538" y="2608263"/>
          <p14:tracePt t="372515" x="2022475" y="2608263"/>
          <p14:tracePt t="372519" x="2036763" y="2608263"/>
          <p14:tracePt t="372526" x="2057400" y="2593975"/>
          <p14:tracePt t="372543" x="2093913" y="2593975"/>
          <p14:tracePt t="372560" x="2136775" y="2579688"/>
          <p14:tracePt t="372576" x="2171700" y="2579688"/>
          <p14:tracePt t="372592" x="2179638" y="2579688"/>
          <p14:tracePt t="372609" x="2185988" y="2579688"/>
          <p14:tracePt t="372626" x="2193925" y="2579688"/>
          <p14:tracePt t="372642" x="2214563" y="2579688"/>
          <p14:tracePt t="372675" x="2222500" y="2579688"/>
          <p14:tracePt t="372676" x="2236788" y="2579688"/>
          <p14:tracePt t="372692" x="2251075" y="2579688"/>
          <p14:tracePt t="372708" x="2271713" y="2586038"/>
          <p14:tracePt t="372748" x="2279650" y="2593975"/>
          <p14:tracePt t="372756" x="2286000" y="2600325"/>
          <p14:tracePt t="372772" x="2293938" y="2622550"/>
          <p14:tracePt t="372775" x="2300288" y="2628900"/>
          <p14:tracePt t="372792" x="2300288" y="2657475"/>
          <p14:tracePt t="372808" x="2308225" y="2665413"/>
          <p14:tracePt t="372825" x="2308225" y="2679700"/>
          <p14:tracePt t="372842" x="2308225" y="2722563"/>
          <p14:tracePt t="372859" x="2308225" y="2757488"/>
          <p14:tracePt t="372875" x="2257425" y="2814638"/>
          <p14:tracePt t="372892" x="2236788" y="2836863"/>
          <p14:tracePt t="372908" x="2228850" y="2836863"/>
          <p14:tracePt t="372925" x="2214563" y="2836863"/>
          <p14:tracePt t="372941" x="2157413" y="2836863"/>
          <p14:tracePt t="372958" x="2071688" y="2836863"/>
          <p14:tracePt t="372975" x="1965325" y="2836863"/>
          <p14:tracePt t="372991" x="1857375" y="2836863"/>
          <p14:tracePt t="373009" x="1765300" y="2836863"/>
          <p14:tracePt t="373025" x="1714500" y="2836863"/>
          <p14:tracePt t="373042" x="1708150" y="2836863"/>
          <p14:tracePt t="373131" x="1693863" y="2836863"/>
          <p14:tracePt t="373204" x="1679575" y="2836863"/>
          <p14:tracePt t="373252" x="1679575" y="2828925"/>
          <p14:tracePt t="373284" x="1685925" y="2822575"/>
          <p14:tracePt t="373315" x="1693863" y="2822575"/>
          <p14:tracePt t="373323" x="1700213" y="2814638"/>
          <p14:tracePt t="373331" x="1708150" y="2814638"/>
          <p14:tracePt t="373341" x="1714500" y="2814638"/>
          <p14:tracePt t="373358" x="1728788" y="2814638"/>
          <p14:tracePt t="373375" x="1751013" y="2814638"/>
          <p14:tracePt t="373391" x="1765300" y="2814638"/>
          <p14:tracePt t="373409" x="1779588" y="2814638"/>
          <p14:tracePt t="373425" x="1785938" y="2814638"/>
          <p14:tracePt t="373468" x="1793875" y="2814638"/>
          <p14:tracePt t="373484" x="1800225" y="2814638"/>
          <p14:tracePt t="373506" x="1814513" y="2814638"/>
          <p14:tracePt t="373510" x="1822450" y="2814638"/>
          <p14:tracePt t="373524" x="1836738" y="2814638"/>
          <p14:tracePt t="373541" x="1857375" y="2814638"/>
          <p14:tracePt t="373558" x="1865313" y="2814638"/>
          <p14:tracePt t="373574" x="1871663" y="2814638"/>
          <p14:tracePt t="373620" x="1879600" y="2822575"/>
          <p14:tracePt t="373676" x="1885950" y="2828925"/>
          <p14:tracePt t="373693" x="1893888" y="2828925"/>
          <p14:tracePt t="373700" x="1900238" y="2828925"/>
          <p14:tracePt t="373707" x="1951038" y="2843213"/>
          <p14:tracePt t="373724" x="1971675" y="2843213"/>
          <p14:tracePt t="373740" x="2028825" y="2851150"/>
          <p14:tracePt t="373758" x="2085975" y="2857500"/>
          <p14:tracePt t="373774" x="2128838" y="2879725"/>
          <p14:tracePt t="373791" x="2208213" y="2879725"/>
          <p14:tracePt t="373808" x="2265363" y="2879725"/>
          <p14:tracePt t="373824" x="2308225" y="2879725"/>
          <p14:tracePt t="373841" x="2351088" y="2879725"/>
          <p14:tracePt t="373858" x="2393950" y="2879725"/>
          <p14:tracePt t="373874" x="2436813" y="2879725"/>
          <p14:tracePt t="373891" x="2471738" y="2879725"/>
          <p14:tracePt t="373907" x="2508250" y="2879725"/>
          <p14:tracePt t="373925" x="2536825" y="2879725"/>
          <p14:tracePt t="373940" x="2551113" y="2879725"/>
          <p14:tracePt t="373957" x="2565400" y="2879725"/>
          <p14:tracePt t="373974" x="2593975" y="2879725"/>
          <p14:tracePt t="373990" x="2608263" y="2879725"/>
          <p14:tracePt t="374008" x="2643188" y="2879725"/>
          <p14:tracePt t="374027" x="2665413" y="2879725"/>
          <p14:tracePt t="374041" x="2671763" y="2879725"/>
          <p14:tracePt t="374164" x="2693988" y="2871788"/>
          <p14:tracePt t="374172" x="2700338" y="2865438"/>
          <p14:tracePt t="374184" x="2714625" y="2843213"/>
          <p14:tracePt t="376380" x="2722563" y="2843213"/>
          <p14:tracePt t="376388" x="2728913" y="2843213"/>
          <p14:tracePt t="376396" x="2728913" y="2851150"/>
          <p14:tracePt t="376404" x="2736850" y="2879725"/>
          <p14:tracePt t="376404" x="2736850" y="2886075"/>
          <p14:tracePt t="376420" x="2736850" y="2914650"/>
          <p14:tracePt t="376437" x="2751138" y="2936875"/>
          <p14:tracePt t="376454" x="2765425" y="2965450"/>
          <p14:tracePt t="376470" x="2765425" y="2979738"/>
          <p14:tracePt t="376487" x="2765425" y="3008313"/>
          <p14:tracePt t="376504" x="2771775" y="3022600"/>
          <p14:tracePt t="376521" x="2771775" y="3043238"/>
          <p14:tracePt t="376537" x="2771775" y="3057525"/>
          <p14:tracePt t="376553" x="2765425" y="3079750"/>
          <p14:tracePt t="376570" x="2751138" y="3100388"/>
          <p14:tracePt t="376586" x="2743200" y="3108325"/>
          <p14:tracePt t="376586" x="2722563" y="3108325"/>
          <p14:tracePt t="376604" x="2708275" y="3128963"/>
          <p14:tracePt t="376620" x="2686050" y="3136900"/>
          <p14:tracePt t="376637" x="2657475" y="3143250"/>
          <p14:tracePt t="376653" x="2622550" y="3157538"/>
          <p14:tracePt t="376670" x="2586038" y="3171825"/>
          <p14:tracePt t="376686" x="2551113" y="3179763"/>
          <p14:tracePt t="376703" x="2528888" y="3186113"/>
          <p14:tracePt t="376720" x="2500313" y="3194050"/>
          <p14:tracePt t="376736" x="2479675" y="3194050"/>
          <p14:tracePt t="376753" x="2471738" y="3194050"/>
          <p14:tracePt t="376769" x="2457450" y="3208338"/>
          <p14:tracePt t="376844" x="2443163" y="3208338"/>
          <p14:tracePt t="376852" x="2436813" y="3208338"/>
          <p14:tracePt t="376854" x="2422525" y="3208338"/>
          <p14:tracePt t="376869" x="2393950" y="3200400"/>
          <p14:tracePt t="376886" x="2386013" y="3194050"/>
          <p14:tracePt t="376903" x="2371725" y="3186113"/>
          <p14:tracePt t="376919" x="2351088" y="3171825"/>
          <p14:tracePt t="376936" x="2336800" y="3157538"/>
          <p14:tracePt t="376996" x="2328863" y="3136900"/>
          <p14:tracePt t="377028" x="2322513" y="3128963"/>
          <p14:tracePt t="377036" x="2314575" y="3128963"/>
          <p14:tracePt t="377040" x="2308225" y="3122613"/>
          <p14:tracePt t="377100" x="2300288" y="3114675"/>
          <p14:tracePt t="377116" x="2300288" y="3108325"/>
          <p14:tracePt t="377148" x="2300288" y="3100388"/>
          <p14:tracePt t="377151" x="2300288" y="3086100"/>
          <p14:tracePt t="377172" x="2300288" y="3071813"/>
          <p14:tracePt t="377204" x="2300288" y="3065463"/>
          <p14:tracePt t="377212" x="2300288" y="3057525"/>
          <p14:tracePt t="377228" x="2300288" y="3051175"/>
          <p14:tracePt t="377236" x="2300288" y="3028950"/>
          <p14:tracePt t="377252" x="2300288" y="3022600"/>
          <p14:tracePt t="377269" x="2300288" y="3008313"/>
          <p14:tracePt t="377270" x="2300288" y="2994025"/>
          <p14:tracePt t="377286" x="2300288" y="2986088"/>
          <p14:tracePt t="377332" x="2300288" y="2971800"/>
          <p14:tracePt t="377364" x="2322513" y="2965450"/>
          <p14:tracePt t="377396" x="2328863" y="2957513"/>
          <p14:tracePt t="377404" x="2336800" y="2951163"/>
          <p14:tracePt t="377548" x="2343150" y="2943225"/>
          <p14:tracePt t="377612" x="2351088" y="2943225"/>
          <p14:tracePt t="377644" x="2357438" y="2943225"/>
          <p14:tracePt t="377676" x="2365375" y="2943225"/>
          <p14:tracePt t="377708" x="2379663" y="2943225"/>
          <p14:tracePt t="377724" x="2393950" y="2951163"/>
          <p14:tracePt t="377892" x="2408238" y="2951163"/>
          <p14:tracePt t="377907" x="2414588" y="2957513"/>
          <p14:tracePt t="377979" x="2414588" y="2971800"/>
          <p14:tracePt t="377996" x="2422525" y="2979738"/>
          <p14:tracePt t="377996" x="2428875" y="2986088"/>
          <p14:tracePt t="378020" x="2436813" y="2994025"/>
          <p14:tracePt t="378076" x="2436813" y="3008313"/>
          <p14:tracePt t="378092" x="2443163" y="3014663"/>
          <p14:tracePt t="378132" x="2443163" y="3036888"/>
          <p14:tracePt t="378164" x="2443163" y="3051175"/>
          <p14:tracePt t="378212" x="2451100" y="3057525"/>
          <p14:tracePt t="378268" x="2451100" y="3065463"/>
          <p14:tracePt t="378284" x="2451100" y="3071813"/>
          <p14:tracePt t="378315" x="2451100" y="3086100"/>
          <p14:tracePt t="378347" x="2451100" y="3094038"/>
          <p14:tracePt t="378357" x="2451100" y="3100388"/>
          <p14:tracePt t="378405" x="2451100" y="3108325"/>
          <p14:tracePt t="378428" x="2451100" y="3122613"/>
          <p14:tracePt t="378492" x="2451100" y="3128963"/>
          <p14:tracePt t="378532" x="2451100" y="3151188"/>
          <p14:tracePt t="378580" x="2443163" y="3157538"/>
          <p14:tracePt t="378636" x="2428875" y="3157538"/>
          <p14:tracePt t="378644" x="2422525" y="3157538"/>
          <p14:tracePt t="378652" x="2414588" y="3165475"/>
          <p14:tracePt t="378700" x="2408238" y="3171825"/>
          <p14:tracePt t="378732" x="2400300" y="3171825"/>
          <p14:tracePt t="378764" x="2393950" y="3171825"/>
          <p14:tracePt t="378780" x="2386013" y="3171825"/>
          <p14:tracePt t="378805" x="2379663" y="3171825"/>
          <p14:tracePt t="378828" x="2365375" y="3171825"/>
          <p14:tracePt t="378844" x="2357438" y="3171825"/>
          <p14:tracePt t="378852" x="2351088" y="3171825"/>
          <p14:tracePt t="378867" x="2336800" y="3165475"/>
          <p14:tracePt t="378883" x="2322513" y="3157538"/>
          <p14:tracePt t="378900" x="2314575" y="3136900"/>
          <p14:tracePt t="378940" x="2300288" y="3122613"/>
          <p14:tracePt t="378948" x="2300288" y="3100388"/>
          <p14:tracePt t="378980" x="2293938" y="3086100"/>
          <p14:tracePt t="378996" x="2286000" y="3079750"/>
          <p14:tracePt t="379004" x="2279650" y="3071813"/>
          <p14:tracePt t="379010" x="2271713" y="3065463"/>
          <p14:tracePt t="379016" x="2271713" y="3057525"/>
          <p14:tracePt t="379033" x="2271713" y="3051175"/>
          <p14:tracePt t="379050" x="2271713" y="3028950"/>
          <p14:tracePt t="379066" x="2271713" y="3008313"/>
          <p14:tracePt t="379083" x="2271713" y="3000375"/>
          <p14:tracePt t="379100" x="2271713" y="2971800"/>
          <p14:tracePt t="379118" x="2271713" y="2965450"/>
          <p14:tracePt t="379133" x="2271713" y="2951163"/>
          <p14:tracePt t="379172" x="2271713" y="2943225"/>
          <p14:tracePt t="379180" x="2271713" y="2936875"/>
          <p14:tracePt t="379191" x="2279650" y="2928938"/>
          <p14:tracePt t="379199" x="2286000" y="2922588"/>
          <p14:tracePt t="379216" x="2293938" y="2914650"/>
          <p14:tracePt t="379233" x="2300288" y="2908300"/>
          <p14:tracePt t="379249" x="2314575" y="2900363"/>
          <p14:tracePt t="379323" x="2322513" y="2900363"/>
          <p14:tracePt t="379323" x="2343150" y="2900363"/>
          <p14:tracePt t="379371" x="2351088" y="2900363"/>
          <p14:tracePt t="379377" x="2357438" y="2900363"/>
          <p14:tracePt t="379385" x="2365375" y="2900363"/>
          <p14:tracePt t="379399" x="2379663" y="2900363"/>
          <p14:tracePt t="379468" x="2386013" y="2900363"/>
          <p14:tracePt t="379476" x="2393950" y="2900363"/>
          <p14:tracePt t="379492" x="2400300" y="2908300"/>
          <p14:tracePt t="379508" x="2408238" y="2914650"/>
          <p14:tracePt t="379540" x="2414588" y="2914650"/>
          <p14:tracePt t="379548" x="2422525" y="2928938"/>
          <p14:tracePt t="379562" x="2428875" y="2936875"/>
          <p14:tracePt t="379566" x="2428875" y="2943225"/>
          <p14:tracePt t="379582" x="2428875" y="2951163"/>
          <p14:tracePt t="379628" x="2436813" y="2957513"/>
          <p14:tracePt t="379636" x="2436813" y="2965450"/>
          <p14:tracePt t="379638" x="2443163" y="2971800"/>
          <p14:tracePt t="379676" x="2451100" y="2986088"/>
          <p14:tracePt t="379692" x="2457450" y="2994025"/>
          <p14:tracePt t="379708" x="2457450" y="3008313"/>
          <p14:tracePt t="379724" x="2465388" y="3014663"/>
          <p14:tracePt t="379756" x="2465388" y="3022600"/>
          <p14:tracePt t="379764" x="2465388" y="3028950"/>
          <p14:tracePt t="379772" x="2465388" y="3051175"/>
          <p14:tracePt t="379785" x="2465388" y="3065463"/>
          <p14:tracePt t="379836" x="2465388" y="3079750"/>
          <p14:tracePt t="379844" x="2457450" y="3086100"/>
          <p14:tracePt t="379876" x="2457450" y="3094038"/>
          <p14:tracePt t="379892" x="2457450" y="3100388"/>
          <p14:tracePt t="379908" x="2457450" y="3122613"/>
          <p14:tracePt t="379917" x="2457450" y="3128963"/>
          <p14:tracePt t="379932" x="2457450" y="3136900"/>
          <p14:tracePt t="379934" x="2457450" y="3143250"/>
          <p14:tracePt t="379948" x="2457450" y="3157538"/>
          <p14:tracePt t="380012" x="2457450" y="3165475"/>
          <p14:tracePt t="380020" x="2465388" y="3171825"/>
          <p14:tracePt t="380100" x="2471738" y="3171825"/>
          <p14:tracePt t="380164" x="2479675" y="3179763"/>
          <p14:tracePt t="380228" x="2465388" y="3186113"/>
          <p14:tracePt t="380230" x="2457450" y="3186113"/>
          <p14:tracePt t="380252" x="2451100" y="3186113"/>
          <p14:tracePt t="380284" x="2436813" y="3186113"/>
          <p14:tracePt t="380316" x="2428875" y="3186113"/>
          <p14:tracePt t="380324" x="2422525" y="3186113"/>
          <p14:tracePt t="380356" x="2400300" y="3194050"/>
          <p14:tracePt t="380364" x="2393950" y="3200400"/>
          <p14:tracePt t="380404" x="2386013" y="3200400"/>
          <p14:tracePt t="380412" x="2379663" y="3200400"/>
          <p14:tracePt t="380415" x="2371725" y="3200400"/>
          <p14:tracePt t="380436" x="2357438" y="3200400"/>
          <p14:tracePt t="380452" x="2351088" y="3200400"/>
          <p14:tracePt t="380484" x="2343150" y="3200400"/>
          <p14:tracePt t="380515" x="2336800" y="3200400"/>
          <p14:tracePt t="380548" x="2322513" y="3200400"/>
          <p14:tracePt t="380555" x="2314575" y="3194050"/>
          <p14:tracePt t="380571" x="2308225" y="3186113"/>
          <p14:tracePt t="380588" x="2300288" y="3179763"/>
          <p14:tracePt t="380604" x="2300288" y="3171825"/>
          <p14:tracePt t="380620" x="2293938" y="3157538"/>
          <p14:tracePt t="380651" x="2293938" y="3143250"/>
          <p14:tracePt t="380659" x="2286000" y="3136900"/>
          <p14:tracePt t="380666" x="2279650" y="3122613"/>
          <p14:tracePt t="380680" x="2279650" y="3114675"/>
          <p14:tracePt t="380697" x="2279650" y="3100388"/>
          <p14:tracePt t="380714" x="2279650" y="3094038"/>
          <p14:tracePt t="380748" x="2279650" y="3086100"/>
          <p14:tracePt t="380749" x="2279650" y="3065463"/>
          <p14:tracePt t="380765" x="2279650" y="3057525"/>
          <p14:tracePt t="380812" x="2279650" y="3051175"/>
          <p14:tracePt t="380827" x="2279650" y="3043238"/>
          <p14:tracePt t="380836" x="2279650" y="3028950"/>
          <p14:tracePt t="380852" x="2279650" y="3022600"/>
          <p14:tracePt t="380861" x="2279650" y="3014663"/>
          <p14:tracePt t="380864" x="2279650" y="3008313"/>
          <p14:tracePt t="380880" x="2279650" y="2994025"/>
          <p14:tracePt t="380898" x="2279650" y="2986088"/>
          <p14:tracePt t="380932" x="2279650" y="2965450"/>
          <p14:tracePt t="380932" x="2286000" y="2957513"/>
          <p14:tracePt t="380947" x="2300288" y="2943225"/>
          <p14:tracePt t="380964" x="2322513" y="2936875"/>
          <p14:tracePt t="380981" x="2343150" y="2936875"/>
          <p14:tracePt t="380997" x="2351088" y="2936875"/>
          <p14:tracePt t="381014" x="2379663" y="2936875"/>
          <p14:tracePt t="381030" x="2393950" y="2936875"/>
          <p14:tracePt t="381047" x="2414588" y="2936875"/>
          <p14:tracePt t="381064" x="2428875" y="2936875"/>
          <p14:tracePt t="381080" x="2436813" y="2936875"/>
          <p14:tracePt t="381132" x="2451100" y="2936875"/>
          <p14:tracePt t="381144" x="2457450" y="2936875"/>
          <p14:tracePt t="381148" x="2465388" y="2936875"/>
          <p14:tracePt t="381180" x="2471738" y="2943225"/>
          <p14:tracePt t="381212" x="2479675" y="2951163"/>
          <p14:tracePt t="381220" x="2486025" y="2971800"/>
          <p14:tracePt t="381230" x="2500313" y="2986088"/>
          <p14:tracePt t="381232" x="2500313" y="2994025"/>
          <p14:tracePt t="381246" x="2508250" y="3008313"/>
          <p14:tracePt t="381264" x="2508250" y="3014663"/>
          <p14:tracePt t="381280" x="2508250" y="3022600"/>
          <p14:tracePt t="381297" x="2508250" y="3028950"/>
          <p14:tracePt t="381313" x="2508250" y="3043238"/>
          <p14:tracePt t="381329" x="2508250" y="3057525"/>
          <p14:tracePt t="381347" x="2508250" y="3065463"/>
          <p14:tracePt t="381388" x="2508250" y="3079750"/>
          <p14:tracePt t="381548" x="2508250" y="3065463"/>
          <p14:tracePt t="381556" x="2508250" y="3057525"/>
          <p14:tracePt t="381564" x="2508250" y="3043238"/>
          <p14:tracePt t="381571" x="2508250" y="3022600"/>
          <p14:tracePt t="381579" x="2508250" y="2951163"/>
          <p14:tracePt t="381596" x="2508250" y="2908300"/>
          <p14:tracePt t="381613" x="2500313" y="2851150"/>
          <p14:tracePt t="381629" x="2493963" y="2786063"/>
          <p14:tracePt t="381646" x="2493963" y="2728913"/>
          <p14:tracePt t="381663" x="2486025" y="2686050"/>
          <p14:tracePt t="381679" x="2486025" y="2628900"/>
          <p14:tracePt t="381696" x="2486025" y="2586038"/>
          <p14:tracePt t="381712" x="2486025" y="2543175"/>
          <p14:tracePt t="381729" x="2486025" y="2522538"/>
          <p14:tracePt t="381746" x="2486025" y="2514600"/>
          <p14:tracePt t="381892" x="2471738" y="2508250"/>
          <p14:tracePt t="381892" x="2465388" y="2508250"/>
          <p14:tracePt t="381908" x="2457450" y="2508250"/>
          <p14:tracePt t="381940" x="2451100" y="2508250"/>
          <p14:tracePt t="382020" x="2443163" y="2508250"/>
          <p14:tracePt t="382036" x="2428875" y="2508250"/>
          <p14:tracePt t="382052" x="2422525" y="2508250"/>
          <p14:tracePt t="382100" x="2408238" y="2500313"/>
          <p14:tracePt t="382108" x="2408238" y="2479675"/>
          <p14:tracePt t="382116" x="2408238" y="2471738"/>
          <p14:tracePt t="382122" x="2400300" y="2451100"/>
          <p14:tracePt t="382129" x="2400300" y="2436813"/>
          <p14:tracePt t="382145" x="2379663" y="2408238"/>
          <p14:tracePt t="382162" x="2379663" y="2393950"/>
          <p14:tracePt t="382178" x="2379663" y="2386013"/>
          <p14:tracePt t="382195" x="2379663" y="2365375"/>
          <p14:tracePt t="382212" x="2379663" y="2357438"/>
          <p14:tracePt t="382228" x="2379663" y="2351088"/>
          <p14:tracePt t="382339" x="2379663" y="2343150"/>
          <p14:tracePt t="382387" x="2393950" y="2343150"/>
          <p14:tracePt t="382396" x="2393950" y="2351088"/>
          <p14:tracePt t="382404" x="2393950" y="2357438"/>
          <p14:tracePt t="382412" x="2393950" y="2371725"/>
          <p14:tracePt t="382428" x="2371725" y="2400300"/>
          <p14:tracePt t="382500" x="2365375" y="2408238"/>
          <p14:tracePt t="382508" x="2365375" y="2457450"/>
          <p14:tracePt t="382524" x="2336800" y="2500313"/>
          <p14:tracePt t="382531" x="2308225" y="2557463"/>
          <p14:tracePt t="382545" x="2271713" y="2636838"/>
          <p14:tracePt t="382561" x="2257425" y="2686050"/>
          <p14:tracePt t="382579" x="2214563" y="2751138"/>
          <p14:tracePt t="382595" x="2165350" y="2836863"/>
          <p14:tracePt t="382595" x="2128838" y="2879725"/>
          <p14:tracePt t="382613" x="2093913" y="2951163"/>
          <p14:tracePt t="382628" x="2036763" y="3008313"/>
          <p14:tracePt t="382645" x="2008188" y="3036888"/>
          <p14:tracePt t="382661" x="1965325" y="3079750"/>
          <p14:tracePt t="382679" x="1914525" y="3128963"/>
          <p14:tracePt t="382695" x="1893888" y="3143250"/>
          <p14:tracePt t="382711" x="1865313" y="3165475"/>
          <p14:tracePt t="382728" x="1857375" y="3171825"/>
          <p14:tracePt t="382745" x="1851025" y="3179763"/>
          <p14:tracePt t="382761" x="1828800" y="3186113"/>
          <p14:tracePt t="382778" x="1814513" y="3208338"/>
          <p14:tracePt t="382828" x="1808163" y="3208338"/>
          <p14:tracePt t="382860" x="1800225" y="3208338"/>
          <p14:tracePt t="382868" x="1793875" y="3208338"/>
          <p14:tracePt t="382884" x="1765300" y="3200400"/>
          <p14:tracePt t="382916" x="1743075" y="3171825"/>
          <p14:tracePt t="382924" x="1736725" y="3165475"/>
          <p14:tracePt t="382938" x="1728788" y="3157538"/>
          <p14:tracePt t="382944" x="1722438" y="3136900"/>
          <p14:tracePt t="382961" x="1722438" y="3122613"/>
          <p14:tracePt t="382978" x="1722438" y="3100388"/>
          <p14:tracePt t="382994" x="1722438" y="3071813"/>
          <p14:tracePt t="383011" x="1722438" y="3043238"/>
          <p14:tracePt t="383011" x="1722438" y="3036888"/>
          <p14:tracePt t="383028" x="1722438" y="3014663"/>
          <p14:tracePt t="383044" x="1722438" y="3000375"/>
          <p14:tracePt t="383060" x="1743075" y="2971800"/>
          <p14:tracePt t="383077" x="1751013" y="2971800"/>
          <p14:tracePt t="383094" x="1779588" y="2965450"/>
          <p14:tracePt t="383111" x="1800225" y="2965450"/>
          <p14:tracePt t="383128" x="1828800" y="2957513"/>
          <p14:tracePt t="383144" x="1879600" y="2951163"/>
          <p14:tracePt t="383161" x="1893888" y="2951163"/>
          <p14:tracePt t="383204" x="1900238" y="2951163"/>
          <p14:tracePt t="383212" x="1908175" y="2951163"/>
          <p14:tracePt t="383252" x="1922463" y="2951163"/>
          <p14:tracePt t="383260" x="1928813" y="2951163"/>
          <p14:tracePt t="383272" x="1936750" y="2957513"/>
          <p14:tracePt t="383277" x="1936750" y="2965450"/>
          <p14:tracePt t="383294" x="1936750" y="2979738"/>
          <p14:tracePt t="383310" x="1936750" y="3014663"/>
          <p14:tracePt t="383327" x="1928813" y="3022600"/>
          <p14:tracePt t="383344" x="1922463" y="3036888"/>
          <p14:tracePt t="383360" x="1922463" y="3043238"/>
          <p14:tracePt t="383377" x="1914525" y="3057525"/>
          <p14:tracePt t="383394" x="1900238" y="3071813"/>
          <p14:tracePt t="383410" x="1893888" y="3086100"/>
          <p14:tracePt t="383427" x="1879600" y="3100388"/>
          <p14:tracePt t="383443" x="1871663" y="3122613"/>
          <p14:tracePt t="383460" x="1865313" y="3122613"/>
          <p14:tracePt t="383477" x="1857375" y="3122613"/>
          <p14:tracePt t="383493" x="1843088" y="3122613"/>
          <p14:tracePt t="383510" x="1828800" y="3122613"/>
          <p14:tracePt t="383527" x="1822450" y="3122613"/>
          <p14:tracePt t="383543" x="1814513" y="3122613"/>
          <p14:tracePt t="383580" x="1800225" y="3122613"/>
          <p14:tracePt t="383588" x="1779588" y="3100388"/>
          <p14:tracePt t="383596" x="1779588" y="3079750"/>
          <p14:tracePt t="383611" x="1771650" y="3057525"/>
          <p14:tracePt t="383627" x="1771650" y="3043238"/>
          <p14:tracePt t="383627" x="1771650" y="3022600"/>
          <p14:tracePt t="383644" x="1771650" y="3014663"/>
          <p14:tracePt t="383660" x="1771650" y="2965450"/>
          <p14:tracePt t="383708" x="1771650" y="2957513"/>
          <p14:tracePt t="383716" x="1779588" y="2943225"/>
          <p14:tracePt t="383772" x="1785938" y="2943225"/>
          <p14:tracePt t="383782" x="1808163" y="2943225"/>
          <p14:tracePt t="383788" x="1814513" y="2943225"/>
          <p14:tracePt t="383796" x="1822450" y="2943225"/>
          <p14:tracePt t="383809" x="1828800" y="2943225"/>
          <p14:tracePt t="383868" x="1843088" y="2943225"/>
          <p14:tracePt t="383884" x="1851025" y="2943225"/>
          <p14:tracePt t="383892" x="1857375" y="2943225"/>
          <p14:tracePt t="383909" x="1857375" y="2951163"/>
          <p14:tracePt t="383948" x="1865313" y="2957513"/>
          <p14:tracePt t="383988" x="1865313" y="2965450"/>
          <p14:tracePt t="383996" x="1871663" y="2971800"/>
          <p14:tracePt t="384044" x="1871663" y="2994025"/>
          <p14:tracePt t="384172" x="1879600" y="3000375"/>
          <p14:tracePt t="384292" x="1900238" y="3008313"/>
          <p14:tracePt t="384372" x="1900238" y="3014663"/>
          <p14:tracePt t="384388" x="1900238" y="3022600"/>
          <p14:tracePt t="384644" x="1879600" y="3028950"/>
          <p14:tracePt t="384707" x="1871663" y="3036888"/>
          <p14:tracePt t="384723" x="1857375" y="3051175"/>
          <p14:tracePt t="384795" x="1851025" y="3051175"/>
          <p14:tracePt t="384852" x="1843088" y="3051175"/>
          <p14:tracePt t="384862" x="1828800" y="3057525"/>
          <p14:tracePt t="384964" x="1822450" y="3057525"/>
          <p14:tracePt t="385236" x="1814513" y="3065463"/>
          <p14:tracePt t="385244" x="1814513" y="3071813"/>
          <p14:tracePt t="385252" x="1814513" y="3079750"/>
          <p14:tracePt t="385258" x="1814513" y="3086100"/>
          <p14:tracePt t="385300" x="1814513" y="3108325"/>
          <p14:tracePt t="385308" x="1822450" y="3114675"/>
          <p14:tracePt t="385340" x="1822450" y="3122613"/>
          <p14:tracePt t="385348" x="1828800" y="3136900"/>
          <p14:tracePt t="385388" x="1828800" y="3143250"/>
          <p14:tracePt t="385396" x="1836738" y="3151188"/>
          <p14:tracePt t="385412" x="1843088" y="3157538"/>
          <p14:tracePt t="385424" x="1851025" y="3157538"/>
          <p14:tracePt t="385452" x="1865313" y="3165475"/>
          <p14:tracePt t="385460" x="1879600" y="3165475"/>
          <p14:tracePt t="385461" x="1885950" y="3171825"/>
          <p14:tracePt t="385473" x="1914525" y="3179763"/>
          <p14:tracePt t="385490" x="1928813" y="3186113"/>
          <p14:tracePt t="385507" x="1943100" y="3186113"/>
          <p14:tracePt t="385523" x="1979613" y="3194050"/>
          <p14:tracePt t="385540" x="2008188" y="3194050"/>
          <p14:tracePt t="385557" x="2022475" y="3194050"/>
          <p14:tracePt t="385573" x="2043113" y="3194050"/>
          <p14:tracePt t="385590" x="2079625" y="3186113"/>
          <p14:tracePt t="385607" x="2093913" y="3186113"/>
          <p14:tracePt t="385624" x="2122488" y="3179763"/>
          <p14:tracePt t="385640" x="2157413" y="3179763"/>
          <p14:tracePt t="385657" x="2179638" y="3179763"/>
          <p14:tracePt t="385674" x="2214563" y="3179763"/>
          <p14:tracePt t="385690" x="2243138" y="3179763"/>
          <p14:tracePt t="385706" x="2257425" y="3179763"/>
          <p14:tracePt t="385706" x="2271713" y="3179763"/>
          <p14:tracePt t="385724" x="2286000" y="3171825"/>
          <p14:tracePt t="385740" x="2314575" y="3171825"/>
          <p14:tracePt t="385756" x="2336800" y="3171825"/>
          <p14:tracePt t="385773" x="2371725" y="3151188"/>
          <p14:tracePt t="385790" x="2414588" y="3143250"/>
          <p14:tracePt t="385806" x="2443163" y="3143250"/>
          <p14:tracePt t="385823" x="2457450" y="3143250"/>
          <p14:tracePt t="385840" x="2479675" y="3143250"/>
          <p14:tracePt t="385856" x="2493963" y="3136900"/>
          <p14:tracePt t="385873" x="2514600" y="3136900"/>
          <p14:tracePt t="385889" x="2522538" y="3136900"/>
          <p14:tracePt t="385907" x="2528888" y="3128963"/>
          <p14:tracePt t="385923" x="2551113" y="3128963"/>
          <p14:tracePt t="385939" x="2586038" y="3100388"/>
          <p14:tracePt t="385956" x="2608263" y="3100388"/>
          <p14:tracePt t="385973" x="2622550" y="3094038"/>
          <p14:tracePt t="385990" x="2651125" y="3086100"/>
          <p14:tracePt t="386083" x="2657475" y="3086100"/>
          <p14:tracePt t="386100" x="2671763" y="3086100"/>
          <p14:tracePt t="386115" x="2693988" y="3079750"/>
          <p14:tracePt t="386131" x="2700338" y="3071813"/>
          <p14:tracePt t="386147" x="2700338" y="3065463"/>
          <p14:tracePt t="386155" x="2700338" y="3043238"/>
          <p14:tracePt t="386163" x="2700338" y="3028950"/>
          <p14:tracePt t="386172" x="2700338" y="3014663"/>
          <p14:tracePt t="386189" x="2693988" y="3008313"/>
          <p14:tracePt t="386206" x="2671763" y="3008313"/>
          <p14:tracePt t="386222" x="2657475" y="3008313"/>
          <p14:tracePt t="386239" x="2643188" y="3008313"/>
          <p14:tracePt t="386255" x="2636838" y="3008313"/>
          <p14:tracePt t="386272" x="2622550" y="3008313"/>
          <p14:tracePt t="386289" x="2608263" y="3008313"/>
          <p14:tracePt t="386306" x="2586038" y="3008313"/>
          <p14:tracePt t="386323" x="2565400" y="3008313"/>
          <p14:tracePt t="386339" x="2551113" y="3043238"/>
          <p14:tracePt t="386356" x="2543175" y="3079750"/>
          <p14:tracePt t="386373" x="2536825" y="3086100"/>
          <p14:tracePt t="386412" x="2536825" y="3100388"/>
          <p14:tracePt t="386444" x="2536825" y="3108325"/>
          <p14:tracePt t="386452" x="2536825" y="3114675"/>
          <p14:tracePt t="386484" x="2543175" y="3114675"/>
          <p14:tracePt t="386492" x="2557463" y="3114675"/>
          <p14:tracePt t="386492" x="2565400" y="3114675"/>
          <p14:tracePt t="386508" x="2571750" y="3114675"/>
          <p14:tracePt t="386508" x="2579688" y="3114675"/>
          <p14:tracePt t="386524" x="2614613" y="3114675"/>
          <p14:tracePt t="386539" x="2643188" y="3100388"/>
          <p14:tracePt t="386539" x="2651125" y="3094038"/>
          <p14:tracePt t="386557" x="2665413" y="3079750"/>
          <p14:tracePt t="386572" x="2671763" y="3071813"/>
          <p14:tracePt t="386589" x="2679700" y="3051175"/>
          <p14:tracePt t="386716" x="2671763" y="3051175"/>
          <p14:tracePt t="386756" x="2671763" y="3057525"/>
          <p14:tracePt t="386772" x="2671763" y="3065463"/>
          <p14:tracePt t="386788" x="2671763" y="3071813"/>
          <p14:tracePt t="386804" x="2671763" y="3079750"/>
          <p14:tracePt t="386820" x="2671763" y="3108325"/>
          <p14:tracePt t="386836" x="2671763" y="3114675"/>
          <p14:tracePt t="386852" x="2671763" y="3122613"/>
          <p14:tracePt t="386916" x="2671763" y="3136900"/>
          <p14:tracePt t="386924" x="2671763" y="3143250"/>
          <p14:tracePt t="386932" x="2665413" y="3151188"/>
          <p14:tracePt t="386945" x="2657475" y="3157538"/>
          <p14:tracePt t="386980" x="2636838" y="3165475"/>
          <p14:tracePt t="387028" x="2628900" y="3165475"/>
          <p14:tracePt t="387036" x="2622550" y="3165475"/>
          <p14:tracePt t="387092" x="2614613" y="3165475"/>
          <p14:tracePt t="387124" x="2608263" y="3165475"/>
          <p14:tracePt t="387220" x="2600325" y="3165475"/>
          <p14:tracePt t="387227" x="2579688" y="3165475"/>
          <p14:tracePt t="387235" x="2571750" y="3165475"/>
          <p14:tracePt t="387242" x="2543175" y="3186113"/>
          <p14:tracePt t="387254" x="2528888" y="3194050"/>
          <p14:tracePt t="387292" x="2522538" y="3200400"/>
          <p14:tracePt t="387300" x="2500313" y="3208338"/>
          <p14:tracePt t="387308" x="2486025" y="3208338"/>
          <p14:tracePt t="387321" x="2451100" y="3208338"/>
          <p14:tracePt t="387337" x="2422525" y="3208338"/>
          <p14:tracePt t="387354" x="2408238" y="3208338"/>
          <p14:tracePt t="387370" x="2379663" y="3208338"/>
          <p14:tracePt t="387388" x="2371725" y="3208338"/>
          <p14:tracePt t="387404" x="2365375" y="3208338"/>
          <p14:tracePt t="387420" x="2351088" y="3208338"/>
          <p14:tracePt t="387437" x="2343150" y="3208338"/>
          <p14:tracePt t="387454" x="2328863" y="3208338"/>
          <p14:tracePt t="387471" x="2308225" y="3208338"/>
          <p14:tracePt t="387487" x="2286000" y="3208338"/>
          <p14:tracePt t="387504" x="2265363" y="3208338"/>
          <p14:tracePt t="387520" x="2251075" y="3208338"/>
          <p14:tracePt t="387537" x="2228850" y="3208338"/>
          <p14:tracePt t="387554" x="2214563" y="3208338"/>
          <p14:tracePt t="387570" x="2193925" y="3208338"/>
          <p14:tracePt t="387588" x="2171700" y="3208338"/>
          <p14:tracePt t="387605" x="2143125" y="3208338"/>
          <p14:tracePt t="387621" x="2114550" y="3208338"/>
          <p14:tracePt t="387637" x="2100263" y="3208338"/>
          <p14:tracePt t="387654" x="2065338" y="3208338"/>
          <p14:tracePt t="387671" x="2043113" y="3186113"/>
          <p14:tracePt t="387748" x="2028825" y="3186113"/>
          <p14:tracePt t="387764" x="2022475" y="3179763"/>
          <p14:tracePt t="387884" x="2022475" y="3171825"/>
          <p14:tracePt t="387900" x="2022475" y="3151188"/>
          <p14:tracePt t="387908" x="2022475" y="3143250"/>
          <p14:tracePt t="387910" x="2022475" y="3114675"/>
          <p14:tracePt t="387920" x="2022475" y="3100388"/>
          <p14:tracePt t="387937" x="2022475" y="3071813"/>
          <p14:tracePt t="387954" x="2014538" y="3057525"/>
          <p14:tracePt t="387970" x="2014538" y="3028950"/>
          <p14:tracePt t="387987" x="2014538" y="3014663"/>
          <p14:tracePt t="388004" x="2014538" y="2979738"/>
          <p14:tracePt t="388020" x="2008188" y="2951163"/>
          <p14:tracePt t="388037" x="2008188" y="2936875"/>
          <p14:tracePt t="388054" x="2008188" y="2914650"/>
          <p14:tracePt t="388070" x="2008188" y="2908300"/>
          <p14:tracePt t="388087" x="2008188" y="2900363"/>
          <p14:tracePt t="388105" x="2008188" y="2886075"/>
          <p14:tracePt t="388156" x="2014538" y="2871788"/>
          <p14:tracePt t="388172" x="2022475" y="2871788"/>
          <p14:tracePt t="388180" x="2028825" y="2871788"/>
          <p14:tracePt t="388196" x="2057400" y="2871788"/>
          <p14:tracePt t="388204" x="2065338" y="2871788"/>
          <p14:tracePt t="388209" x="2085975" y="2871788"/>
          <p14:tracePt t="388220" x="2100263" y="2871788"/>
          <p14:tracePt t="388236" x="2122488" y="2871788"/>
          <p14:tracePt t="388253" x="2128838" y="2871788"/>
          <p14:tracePt t="388269" x="2143125" y="2871788"/>
          <p14:tracePt t="388287" x="2151063" y="2879725"/>
          <p14:tracePt t="388303" x="2171700" y="2894013"/>
          <p14:tracePt t="388320" x="2171700" y="2900363"/>
          <p14:tracePt t="388336" x="2171700" y="2914650"/>
          <p14:tracePt t="388353" x="2171700" y="2936875"/>
          <p14:tracePt t="388370" x="2171700" y="2951163"/>
          <p14:tracePt t="388386" x="2171700" y="2957513"/>
          <p14:tracePt t="388403" x="2171700" y="2979738"/>
          <p14:tracePt t="388419" x="2171700" y="2986088"/>
          <p14:tracePt t="388436" x="2171700" y="2994025"/>
          <p14:tracePt t="388453" x="2171700" y="3000375"/>
          <p14:tracePt t="388492" x="2165350" y="3014663"/>
          <p14:tracePt t="388508" x="2165350" y="3028950"/>
          <p14:tracePt t="388515" x="2157413" y="3036888"/>
          <p14:tracePt t="388571" x="2157413" y="3051175"/>
          <p14:tracePt t="388603" x="2157413" y="3057525"/>
          <p14:tracePt t="388780" x="2157413" y="3065463"/>
          <p14:tracePt t="389091" x="2143125" y="3065463"/>
          <p14:tracePt t="389098" x="2136775" y="3065463"/>
          <p14:tracePt t="389116" x="2128838" y="3065463"/>
          <p14:tracePt t="389124" x="2108200" y="3065463"/>
          <p14:tracePt t="389132" x="2100263" y="3065463"/>
          <p14:tracePt t="389136" x="2093913" y="3065463"/>
          <p14:tracePt t="389152" x="2085975" y="3065463"/>
          <p14:tracePt t="389169" x="2071688" y="3065463"/>
          <p14:tracePt t="389268" x="2065338" y="3065463"/>
          <p14:tracePt t="389556" x="2085975" y="3065463"/>
          <p14:tracePt t="389572" x="2100263" y="3065463"/>
          <p14:tracePt t="389580" x="2128838" y="3065463"/>
          <p14:tracePt t="389584" x="2185988" y="3065463"/>
          <p14:tracePt t="389601" x="2279650" y="3065463"/>
          <p14:tracePt t="389618" x="2322513" y="3065463"/>
          <p14:tracePt t="389634" x="2365375" y="3065463"/>
          <p14:tracePt t="389651" x="2414588" y="3079750"/>
          <p14:tracePt t="389668" x="2457450" y="3086100"/>
          <p14:tracePt t="389684" x="2514600" y="3086100"/>
          <p14:tracePt t="389701" x="2593975" y="3086100"/>
          <p14:tracePt t="389717" x="2671763" y="3086100"/>
          <p14:tracePt t="389734" x="2765425" y="3086100"/>
          <p14:tracePt t="389750" x="2914650" y="3086100"/>
          <p14:tracePt t="389767" x="3057525" y="3086100"/>
          <p14:tracePt t="389784" x="3165475" y="3086100"/>
          <p14:tracePt t="389800" x="3214688" y="3086100"/>
          <p14:tracePt t="389817" x="3294063" y="3086100"/>
          <p14:tracePt t="389834" x="3336925" y="3086100"/>
          <p14:tracePt t="389851" x="3400425" y="3086100"/>
          <p14:tracePt t="389867" x="3479800" y="3108325"/>
          <p14:tracePt t="389885" x="3551238" y="3122613"/>
          <p14:tracePt t="389901" x="3694113" y="3157538"/>
          <p14:tracePt t="389918" x="3808413" y="3171825"/>
          <p14:tracePt t="389934" x="3871913" y="3171825"/>
          <p14:tracePt t="389951" x="3943350" y="3171825"/>
          <p14:tracePt t="389967" x="4014788" y="3171825"/>
          <p14:tracePt t="389984" x="4108450" y="3171825"/>
          <p14:tracePt t="390001" x="4214813" y="3179763"/>
          <p14:tracePt t="390017" x="4337050" y="3179763"/>
          <p14:tracePt t="390034" x="4457700" y="3222625"/>
          <p14:tracePt t="390051" x="4500563" y="3222625"/>
          <p14:tracePt t="390067" x="4551363" y="3222625"/>
          <p14:tracePt t="390084" x="4594225" y="3222625"/>
          <p14:tracePt t="390103" x="4637088" y="3222625"/>
          <p14:tracePt t="390118" x="4700588" y="3208338"/>
          <p14:tracePt t="390134" x="4757738" y="3208338"/>
          <p14:tracePt t="390151" x="4822825" y="3200400"/>
          <p14:tracePt t="390168" x="4914900" y="3165475"/>
          <p14:tracePt t="390184" x="4972050" y="3165475"/>
          <p14:tracePt t="390200" x="5065713" y="3157538"/>
          <p14:tracePt t="390218" x="5143500" y="3157538"/>
          <p14:tracePt t="390234" x="5222875" y="3157538"/>
          <p14:tracePt t="390251" x="5314950" y="3157538"/>
          <p14:tracePt t="390267" x="5386388" y="3157538"/>
          <p14:tracePt t="390284" x="5451475" y="3157538"/>
          <p14:tracePt t="390301" x="5486400" y="3157538"/>
          <p14:tracePt t="390317" x="5500688" y="3157538"/>
          <p14:tracePt t="390333" x="5543550" y="3157538"/>
          <p14:tracePt t="390350" x="5572125" y="3157538"/>
          <p14:tracePt t="390367" x="5614988" y="3157538"/>
          <p14:tracePt t="390383" x="5657850" y="3157538"/>
          <p14:tracePt t="390400" x="5694363" y="3157538"/>
          <p14:tracePt t="390417" x="5708650" y="3157538"/>
          <p14:tracePt t="391260" x="5715000" y="3151188"/>
          <p14:tracePt t="391372" x="5708650" y="3151188"/>
          <p14:tracePt t="391611" x="5700713" y="3151188"/>
          <p14:tracePt t="392071" x="0" y="0"/>
        </p14:tracePtLst>
        <p14:tracePtLst>
          <p14:tracePt t="397656" x="6915150" y="3594100"/>
          <p14:tracePt t="397987" x="6908800" y="3586163"/>
          <p14:tracePt t="397995" x="6858000" y="3594100"/>
          <p14:tracePt t="398003" x="6837363" y="3594100"/>
          <p14:tracePt t="398006" x="6780213" y="3614738"/>
          <p14:tracePt t="398022" x="6708775" y="3629025"/>
          <p14:tracePt t="398039" x="6623050" y="3657600"/>
          <p14:tracePt t="398055" x="6515100" y="3679825"/>
          <p14:tracePt t="398072" x="6323013" y="3679825"/>
          <p14:tracePt t="398090" x="6015038" y="3679825"/>
          <p14:tracePt t="398107" x="5594350" y="3679825"/>
          <p14:tracePt t="398123" x="4951413" y="3565525"/>
          <p14:tracePt t="398139" x="4208463" y="3408363"/>
          <p14:tracePt t="398156" x="3865563" y="3336925"/>
          <p14:tracePt t="398172" x="3622675" y="3336925"/>
          <p14:tracePt t="398189" x="3414713" y="3336925"/>
          <p14:tracePt t="398205" x="3179763" y="3336925"/>
          <p14:tracePt t="398222" x="2851150" y="3322638"/>
          <p14:tracePt t="398239" x="2543175" y="3279775"/>
          <p14:tracePt t="398255" x="2251075" y="3251200"/>
          <p14:tracePt t="398273" x="2022475" y="3208338"/>
          <p14:tracePt t="398289" x="1843088" y="3186113"/>
          <p14:tracePt t="398305" x="1743075" y="3165475"/>
          <p14:tracePt t="398322" x="1685925" y="3165475"/>
          <p14:tracePt t="398339" x="1665288" y="3165475"/>
          <p14:tracePt t="398339" x="1651000" y="3165475"/>
          <p14:tracePt t="398356" x="1614488" y="3165475"/>
          <p14:tracePt t="398372" x="1585913" y="3165475"/>
          <p14:tracePt t="398388" x="1557338" y="3165475"/>
          <p14:tracePt t="398405" x="1550988" y="3165475"/>
          <p14:tracePt t="398524" x="1543050" y="3165475"/>
          <p14:tracePt t="398556" x="1536700" y="3165475"/>
          <p14:tracePt t="398563" x="1536700" y="3194050"/>
          <p14:tracePt t="398572" x="1536700" y="3200400"/>
          <p14:tracePt t="398572" x="1536700" y="3222625"/>
          <p14:tracePt t="398588" x="1557338" y="3257550"/>
          <p14:tracePt t="398606" x="1579563" y="3294063"/>
          <p14:tracePt t="398621" x="1585913" y="3322638"/>
          <p14:tracePt t="398638" x="1600200" y="3351213"/>
          <p14:tracePt t="398654" x="1608138" y="3371850"/>
          <p14:tracePt t="398671" x="1614488" y="3379788"/>
          <p14:tracePt t="398687" x="1628775" y="3400425"/>
          <p14:tracePt t="398704" x="1643063" y="3408363"/>
          <p14:tracePt t="398721" x="1671638" y="3422650"/>
          <p14:tracePt t="398737" x="1685925" y="3443288"/>
          <p14:tracePt t="398755" x="1700213" y="3457575"/>
          <p14:tracePt t="398771" x="1722438" y="3471863"/>
          <p14:tracePt t="398789" x="1728788" y="3479800"/>
          <p14:tracePt t="398805" x="1751013" y="3486150"/>
          <p14:tracePt t="398852" x="1757363" y="3486150"/>
          <p14:tracePt t="398852" x="1765300" y="3494088"/>
          <p14:tracePt t="398876" x="1771650" y="3494088"/>
          <p14:tracePt t="398884" x="1785938" y="3494088"/>
          <p14:tracePt t="398892" x="1793875" y="3494088"/>
          <p14:tracePt t="398908" x="1800225" y="3494088"/>
          <p14:tracePt t="398940" x="1814513" y="3500438"/>
          <p14:tracePt t="398979" x="1822450" y="3500438"/>
          <p14:tracePt t="398988" x="1828800" y="3500438"/>
          <p14:tracePt t="399019" x="1836738" y="3500438"/>
          <p14:tracePt t="399035" x="1843088" y="3500438"/>
          <p14:tracePt t="399043" x="1871663" y="3500438"/>
          <p14:tracePt t="399045" x="1879600" y="3500438"/>
          <p14:tracePt t="399054" x="1900238" y="3500438"/>
          <p14:tracePt t="399070" x="1914525" y="3514725"/>
          <p14:tracePt t="399087" x="1922463" y="3514725"/>
          <p14:tracePt t="399104" x="1936750" y="3514725"/>
          <p14:tracePt t="399120" x="1951038" y="3514725"/>
          <p14:tracePt t="399137" x="1957388" y="3514725"/>
          <p14:tracePt t="399154" x="1971675" y="3514725"/>
          <p14:tracePt t="399171" x="1979613" y="3514725"/>
          <p14:tracePt t="399187" x="1985963" y="3514725"/>
          <p14:tracePt t="399204" x="1993900" y="3514725"/>
          <p14:tracePt t="399220" x="2022475" y="3514725"/>
          <p14:tracePt t="399237" x="2028825" y="3514725"/>
          <p14:tracePt t="399253" x="2051050" y="3514725"/>
          <p14:tracePt t="399270" x="2093913" y="3514725"/>
          <p14:tracePt t="399287" x="2151063" y="3514725"/>
          <p14:tracePt t="399303" x="2179638" y="3529013"/>
          <p14:tracePt t="399320" x="2208213" y="3529013"/>
          <p14:tracePt t="399337" x="2236788" y="3529013"/>
          <p14:tracePt t="399353" x="2271713" y="3529013"/>
          <p14:tracePt t="399371" x="2286000" y="3529013"/>
          <p14:tracePt t="399388" x="2308225" y="3529013"/>
          <p14:tracePt t="399404" x="2314575" y="3529013"/>
          <p14:tracePt t="399421" x="2336800" y="3529013"/>
          <p14:tracePt t="399437" x="2357438" y="3529013"/>
          <p14:tracePt t="399454" x="2365375" y="3529013"/>
          <p14:tracePt t="399471" x="2386013" y="3529013"/>
          <p14:tracePt t="399487" x="2393950" y="3529013"/>
          <p14:tracePt t="399504" x="2400300" y="3529013"/>
          <p14:tracePt t="399520" x="2414588" y="3529013"/>
          <p14:tracePt t="399538" x="2422525" y="3529013"/>
          <p14:tracePt t="399588" x="2428875" y="3529013"/>
          <p14:tracePt t="399604" x="2436813" y="3529013"/>
          <p14:tracePt t="399620" x="2465388" y="3529013"/>
          <p14:tracePt t="399621" x="2471738" y="3522663"/>
          <p14:tracePt t="399637" x="2493963" y="3522663"/>
          <p14:tracePt t="399748" x="2500313" y="3508375"/>
          <p14:tracePt t="399756" x="2500313" y="3486150"/>
          <p14:tracePt t="399764" x="2486025" y="3457575"/>
          <p14:tracePt t="399772" x="2451100" y="3436938"/>
          <p14:tracePt t="399780" x="2400300" y="3400425"/>
          <p14:tracePt t="399788" x="2357438" y="3365500"/>
          <p14:tracePt t="399803" x="2300288" y="3328988"/>
          <p14:tracePt t="399820" x="2286000" y="3322638"/>
          <p14:tracePt t="399836" x="2251075" y="3308350"/>
          <p14:tracePt t="399853" x="2214563" y="3265488"/>
          <p14:tracePt t="399870" x="2200275" y="3236913"/>
          <p14:tracePt t="399886" x="2179638" y="3200400"/>
          <p14:tracePt t="399903" x="2171700" y="3194050"/>
          <p14:tracePt t="400019" x="2171700" y="3179763"/>
          <p14:tracePt t="400071" x="2193925" y="3179763"/>
          <p14:tracePt t="400092" x="2222500" y="3222625"/>
          <p14:tracePt t="400100" x="2271713" y="3265488"/>
          <p14:tracePt t="400108" x="2351088" y="3357563"/>
          <p14:tracePt t="400122" x="2414588" y="3429000"/>
          <p14:tracePt t="400136" x="2500313" y="3494088"/>
          <p14:tracePt t="400153" x="2551113" y="3543300"/>
          <p14:tracePt t="400170" x="2579688" y="3557588"/>
          <p14:tracePt t="400186" x="2593975" y="3571875"/>
          <p14:tracePt t="400236" x="2608263" y="3571875"/>
          <p14:tracePt t="400252" x="2622550" y="3571875"/>
          <p14:tracePt t="400420" x="2608263" y="3571875"/>
          <p14:tracePt t="400428" x="2593975" y="3557588"/>
          <p14:tracePt t="400444" x="2565400" y="3536950"/>
          <p14:tracePt t="400460" x="2557463" y="3536950"/>
          <p14:tracePt t="400468" x="2551113" y="3529013"/>
          <p14:tracePt t="400486" x="2528888" y="3522663"/>
          <p14:tracePt t="400548" x="2528888" y="3500438"/>
          <p14:tracePt t="400668" x="2528888" y="3494088"/>
          <p14:tracePt t="400676" x="2536825" y="3494088"/>
          <p14:tracePt t="400684" x="2543175" y="3494088"/>
          <p14:tracePt t="400702" x="2551113" y="3494088"/>
          <p14:tracePt t="400740" x="2571750" y="3494088"/>
          <p14:tracePt t="400752" x="2579688" y="3494088"/>
          <p14:tracePt t="400753" x="2593975" y="3494088"/>
          <p14:tracePt t="400768" x="2608263" y="3494088"/>
          <p14:tracePt t="400785" x="2628900" y="3494088"/>
          <p14:tracePt t="400802" x="2643188" y="3494088"/>
          <p14:tracePt t="400819" x="2657475" y="3494088"/>
          <p14:tracePt t="400836" x="2686050" y="3494088"/>
          <p14:tracePt t="400852" x="2700338" y="3494088"/>
          <p14:tracePt t="400869" x="2708275" y="3494088"/>
          <p14:tracePt t="400885" x="2728913" y="3494088"/>
          <p14:tracePt t="400902" x="2743200" y="3494088"/>
          <p14:tracePt t="400918" x="2786063" y="3494088"/>
          <p14:tracePt t="400935" x="2822575" y="3494088"/>
          <p14:tracePt t="400953" x="2843213" y="3494088"/>
          <p14:tracePt t="400968" x="2851150" y="3494088"/>
          <p14:tracePt t="401108" x="2828925" y="3508375"/>
          <p14:tracePt t="401116" x="2814638" y="3514725"/>
          <p14:tracePt t="401125" x="2786063" y="3514725"/>
          <p14:tracePt t="401135" x="2771775" y="3529013"/>
          <p14:tracePt t="401152" x="2736850" y="3529013"/>
          <p14:tracePt t="401168" x="2722563" y="3536950"/>
          <p14:tracePt t="401185" x="2686050" y="3536950"/>
          <p14:tracePt t="401201" x="2671763" y="3536950"/>
          <p14:tracePt t="401217" x="2651125" y="3536950"/>
          <p14:tracePt t="401235" x="2643188" y="3536950"/>
          <p14:tracePt t="401251" x="2628900" y="3536950"/>
          <p14:tracePt t="401268" x="2622550" y="3536950"/>
          <p14:tracePt t="401284" x="2608263" y="3529013"/>
          <p14:tracePt t="401332" x="2593975" y="3529013"/>
          <p14:tracePt t="401523" x="2571750" y="3522663"/>
          <p14:tracePt t="401539" x="2565400" y="3522663"/>
          <p14:tracePt t="401555" x="2543175" y="3514725"/>
          <p14:tracePt t="401587" x="2528888" y="3508375"/>
          <p14:tracePt t="401595" x="2522538" y="3500438"/>
          <p14:tracePt t="401643" x="2514600" y="3479800"/>
          <p14:tracePt t="401683" x="2514600" y="3465513"/>
          <p14:tracePt t="401691" x="2514600" y="3457575"/>
          <p14:tracePt t="401699" x="2514600" y="3451225"/>
          <p14:tracePt t="401715" x="2514600" y="3443288"/>
          <p14:tracePt t="401723" x="2514600" y="3429000"/>
          <p14:tracePt t="401733" x="2514600" y="3414713"/>
          <p14:tracePt t="401750" x="2528888" y="3400425"/>
          <p14:tracePt t="401766" x="2557463" y="3371850"/>
          <p14:tracePt t="401836" x="2565400" y="3357563"/>
          <p14:tracePt t="401852" x="2571750" y="3357563"/>
          <p14:tracePt t="401860" x="2579688" y="3357563"/>
          <p14:tracePt t="401867" x="2600325" y="3343275"/>
          <p14:tracePt t="401884" x="2608263" y="3343275"/>
          <p14:tracePt t="401900" x="2614613" y="3343275"/>
          <p14:tracePt t="401917" x="2628900" y="3343275"/>
          <p14:tracePt t="401934" x="2636838" y="3343275"/>
          <p14:tracePt t="401950" x="2651125" y="3351213"/>
          <p14:tracePt t="401967" x="2651125" y="3379788"/>
          <p14:tracePt t="401984" x="2643188" y="3414713"/>
          <p14:tracePt t="402000" x="2628900" y="3429000"/>
          <p14:tracePt t="402018" x="2614613" y="3457575"/>
          <p14:tracePt t="402033" x="2614613" y="3465513"/>
          <p14:tracePt t="402050" x="2614613" y="3471863"/>
          <p14:tracePt t="402067" x="2614613" y="3486150"/>
          <p14:tracePt t="402083" x="2614613" y="3494088"/>
          <p14:tracePt t="402100" x="2643188" y="3500438"/>
          <p14:tracePt t="402117" x="2657475" y="3500438"/>
          <p14:tracePt t="402133" x="2679700" y="3500438"/>
          <p14:tracePt t="402150" x="2686050" y="3500438"/>
          <p14:tracePt t="402167" x="2693988" y="3508375"/>
          <p14:tracePt t="402220" x="2700338" y="3508375"/>
          <p14:tracePt t="402229" x="2714625" y="3508375"/>
          <p14:tracePt t="402244" x="2722563" y="3508375"/>
          <p14:tracePt t="402252" x="2728913" y="3508375"/>
          <p14:tracePt t="402260" x="2743200" y="3500438"/>
          <p14:tracePt t="402275" x="2757488" y="3494088"/>
          <p14:tracePt t="402300" x="2765425" y="3486150"/>
          <p14:tracePt t="402332" x="2771775" y="3486150"/>
          <p14:tracePt t="402340" x="2786063" y="3479800"/>
          <p14:tracePt t="402340" x="2794000" y="3479800"/>
          <p14:tracePt t="402356" x="2800350" y="3479800"/>
          <p14:tracePt t="402364" x="2828925" y="3479800"/>
          <p14:tracePt t="402372" x="2836863" y="3479800"/>
          <p14:tracePt t="402428" x="2843213" y="3479800"/>
          <p14:tracePt t="402476" x="2857500" y="3471863"/>
          <p14:tracePt t="402580" x="2851150" y="3471863"/>
          <p14:tracePt t="402588" x="2843213" y="3471863"/>
          <p14:tracePt t="402596" x="2836863" y="3471863"/>
          <p14:tracePt t="402604" x="2808288" y="3479800"/>
          <p14:tracePt t="402616" x="2771775" y="3494088"/>
          <p14:tracePt t="402632" x="2757488" y="3500438"/>
          <p14:tracePt t="402649" x="2714625" y="3508375"/>
          <p14:tracePt t="402666" x="2708275" y="3522663"/>
          <p14:tracePt t="402682" x="2700338" y="3529013"/>
          <p14:tracePt t="402699" x="2686050" y="3536950"/>
          <p14:tracePt t="402715" x="2671763" y="3536950"/>
          <p14:tracePt t="402732" x="2643188" y="3536950"/>
          <p14:tracePt t="402779" x="2636838" y="3536950"/>
          <p14:tracePt t="402795" x="2628900" y="3536950"/>
          <p14:tracePt t="402844" x="2614613" y="3536950"/>
          <p14:tracePt t="402948" x="2608263" y="3536950"/>
          <p14:tracePt t="403268" x="2600325" y="3536950"/>
          <p14:tracePt t="403300" x="2593975" y="3536950"/>
          <p14:tracePt t="403339" x="2579688" y="3536950"/>
          <p14:tracePt t="403347" x="2571750" y="3536950"/>
          <p14:tracePt t="403350" x="2557463" y="3536950"/>
          <p14:tracePt t="403364" x="2536825" y="3536950"/>
          <p14:tracePt t="403381" x="2500313" y="3536950"/>
          <p14:tracePt t="403397" x="2479675" y="3536950"/>
          <p14:tracePt t="403414" x="2465388" y="3536950"/>
          <p14:tracePt t="403432" x="2436813" y="3543300"/>
          <p14:tracePt t="403448" x="2414588" y="3551238"/>
          <p14:tracePt t="403465" x="2400300" y="3551238"/>
          <p14:tracePt t="403481" x="2379663" y="3557588"/>
          <p14:tracePt t="403499" x="2351088" y="3565525"/>
          <p14:tracePt t="403515" x="2328863" y="3579813"/>
          <p14:tracePt t="403531" x="2300288" y="3579813"/>
          <p14:tracePt t="403549" x="2271713" y="3579813"/>
          <p14:tracePt t="403565" x="2257425" y="3579813"/>
          <p14:tracePt t="403581" x="2251075" y="3579813"/>
          <p14:tracePt t="403598" x="2243138" y="3579813"/>
          <p14:tracePt t="403615" x="2228850" y="3579813"/>
          <p14:tracePt t="403631" x="2222500" y="3579813"/>
          <p14:tracePt t="403668" x="2214563" y="3579813"/>
          <p14:tracePt t="403668" x="2208213" y="3579813"/>
          <p14:tracePt t="403716" x="2171700" y="3579813"/>
          <p14:tracePt t="403748" x="2171700" y="3565525"/>
          <p14:tracePt t="403756" x="2171700" y="3536950"/>
          <p14:tracePt t="403762" x="2171700" y="3529013"/>
          <p14:tracePt t="403764" x="2171700" y="3494088"/>
          <p14:tracePt t="403780" x="2171700" y="3486150"/>
          <p14:tracePt t="403797" x="2171700" y="3479800"/>
          <p14:tracePt t="403814" x="2171700" y="3465513"/>
          <p14:tracePt t="403830" x="2171700" y="3457575"/>
          <p14:tracePt t="403847" x="2171700" y="3422650"/>
          <p14:tracePt t="403864" x="2165350" y="3408363"/>
          <p14:tracePt t="403881" x="2165350" y="3386138"/>
          <p14:tracePt t="403897" x="2165350" y="3379788"/>
          <p14:tracePt t="403914" x="2157413" y="3371850"/>
          <p14:tracePt t="403930" x="2157413" y="3365500"/>
          <p14:tracePt t="403964" x="2157413" y="3351213"/>
          <p14:tracePt t="403965" x="2157413" y="3343275"/>
          <p14:tracePt t="403981" x="2157413" y="3328988"/>
          <p14:tracePt t="403997" x="2165350" y="3322638"/>
          <p14:tracePt t="404013" x="2179638" y="3308350"/>
          <p14:tracePt t="404030" x="2185988" y="3300413"/>
          <p14:tracePt t="404046" x="2208213" y="3300413"/>
          <p14:tracePt t="404063" x="2214563" y="3300413"/>
          <p14:tracePt t="404080" x="2222500" y="3294063"/>
          <p14:tracePt t="404123" x="2228850" y="3294063"/>
          <p14:tracePt t="404163" x="2243138" y="3294063"/>
          <p14:tracePt t="404179" x="2251075" y="3294063"/>
          <p14:tracePt t="404195" x="2257425" y="3294063"/>
          <p14:tracePt t="404227" x="2265363" y="3294063"/>
          <p14:tracePt t="404243" x="2271713" y="3294063"/>
          <p14:tracePt t="404251" x="2279650" y="3300413"/>
          <p14:tracePt t="404259" x="2286000" y="3308350"/>
          <p14:tracePt t="404279" x="2293938" y="3322638"/>
          <p14:tracePt t="404280" x="2293938" y="3336925"/>
          <p14:tracePt t="404297" x="2293938" y="3351213"/>
          <p14:tracePt t="404314" x="2300288" y="3365500"/>
          <p14:tracePt t="404330" x="2300288" y="3386138"/>
          <p14:tracePt t="404347" x="2300288" y="3408363"/>
          <p14:tracePt t="404364" x="2300288" y="3422650"/>
          <p14:tracePt t="404380" x="2293938" y="3436938"/>
          <p14:tracePt t="404436" x="2286000" y="3451225"/>
          <p14:tracePt t="404501" x="2279650" y="3457575"/>
          <p14:tracePt t="404644" x="2279650" y="3451225"/>
          <p14:tracePt t="404649" x="2279650" y="3443288"/>
          <p14:tracePt t="404668" x="2279650" y="3422650"/>
          <p14:tracePt t="404676" x="2279650" y="3394075"/>
          <p14:tracePt t="404684" x="2322513" y="3322638"/>
          <p14:tracePt t="404696" x="2351088" y="3265488"/>
          <p14:tracePt t="404712" x="2365375" y="3208338"/>
          <p14:tracePt t="404730" x="2365375" y="3179763"/>
          <p14:tracePt t="404746" x="2393950" y="3151188"/>
          <p14:tracePt t="404763" x="2400300" y="3100388"/>
          <p14:tracePt t="404779" x="2422525" y="3043238"/>
          <p14:tracePt t="404795" x="2451100" y="3008313"/>
          <p14:tracePt t="404813" x="2457450" y="2965450"/>
          <p14:tracePt t="404829" x="2471738" y="2943225"/>
          <p14:tracePt t="404845" x="2479675" y="2922588"/>
          <p14:tracePt t="404862" x="2493963" y="2900363"/>
          <p14:tracePt t="404879" x="2500313" y="2871788"/>
          <p14:tracePt t="404895" x="2514600" y="2851150"/>
          <p14:tracePt t="404912" x="2522538" y="2836863"/>
          <p14:tracePt t="404928" x="2528888" y="2808288"/>
          <p14:tracePt t="404946" x="2528888" y="2800350"/>
          <p14:tracePt t="405003" x="2536825" y="2794000"/>
          <p14:tracePt t="405084" x="2536825" y="2828925"/>
          <p14:tracePt t="405094" x="2536825" y="2836863"/>
          <p14:tracePt t="405095" x="2508250" y="2871788"/>
          <p14:tracePt t="405113" x="2479675" y="2879725"/>
          <p14:tracePt t="405128" x="2471738" y="2886075"/>
          <p14:tracePt t="405146" x="2451100" y="2886075"/>
          <p14:tracePt t="405162" x="2436813" y="2886075"/>
          <p14:tracePt t="405180" x="2428875" y="2886075"/>
          <p14:tracePt t="405195" x="2414588" y="2886075"/>
          <p14:tracePt t="405236" x="2408238" y="2886075"/>
          <p14:tracePt t="405243" x="2386013" y="2886075"/>
          <p14:tracePt t="405245" x="2365375" y="2886075"/>
          <p14:tracePt t="405262" x="2351088" y="2879725"/>
          <p14:tracePt t="405279" x="2343150" y="2871788"/>
          <p14:tracePt t="405296" x="2343150" y="2851150"/>
          <p14:tracePt t="405312" x="2343150" y="2822575"/>
          <p14:tracePt t="405329" x="2343150" y="2794000"/>
          <p14:tracePt t="405345" x="2343150" y="2771775"/>
          <p14:tracePt t="405362" x="2343150" y="2757488"/>
          <p14:tracePt t="405379" x="2343150" y="2728913"/>
          <p14:tracePt t="405395" x="2365375" y="2700338"/>
          <p14:tracePt t="405412" x="2371725" y="2679700"/>
          <p14:tracePt t="405429" x="2379663" y="2665413"/>
          <p14:tracePt t="405445" x="2386013" y="2643188"/>
          <p14:tracePt t="405462" x="2408238" y="2622550"/>
          <p14:tracePt t="405479" x="2422525" y="2600325"/>
          <p14:tracePt t="405495" x="2422525" y="2593975"/>
          <p14:tracePt t="405512" x="2436813" y="2579688"/>
          <p14:tracePt t="405528" x="2451100" y="2565400"/>
          <p14:tracePt t="405545" x="2457450" y="2557463"/>
          <p14:tracePt t="405588" x="2471738" y="2557463"/>
          <p14:tracePt t="405596" x="2479675" y="2557463"/>
          <p14:tracePt t="405612" x="2493963" y="2557463"/>
          <p14:tracePt t="405612" x="2508250" y="2557463"/>
          <p14:tracePt t="405668" x="2514600" y="2557463"/>
          <p14:tracePt t="405676" x="2536825" y="2565400"/>
          <p14:tracePt t="405688" x="2565400" y="2586038"/>
          <p14:tracePt t="405695" x="2579688" y="2600325"/>
          <p14:tracePt t="405711" x="2586038" y="2622550"/>
          <p14:tracePt t="405728" x="2600325" y="2651125"/>
          <p14:tracePt t="405772" x="2600325" y="2657475"/>
          <p14:tracePt t="405780" x="2608263" y="2679700"/>
          <p14:tracePt t="405788" x="2608263" y="2686050"/>
          <p14:tracePt t="405796" x="2608263" y="2708275"/>
          <p14:tracePt t="405796" x="2608263" y="2714625"/>
          <p14:tracePt t="405812" x="2608263" y="2736850"/>
          <p14:tracePt t="405828" x="2608263" y="2765425"/>
          <p14:tracePt t="405845" x="2600325" y="2771775"/>
          <p14:tracePt t="405861" x="2593975" y="2786063"/>
          <p14:tracePt t="405878" x="2586038" y="2794000"/>
          <p14:tracePt t="405894" x="2565400" y="2822575"/>
          <p14:tracePt t="405912" x="2557463" y="2828925"/>
          <p14:tracePt t="405928" x="2551113" y="2836863"/>
          <p14:tracePt t="405944" x="2536825" y="2843213"/>
          <p14:tracePt t="405961" x="2528888" y="2851150"/>
          <p14:tracePt t="405977" x="2500313" y="2851150"/>
          <p14:tracePt t="405995" x="2493963" y="2851150"/>
          <p14:tracePt t="406011" x="2479675" y="2851150"/>
          <p14:tracePt t="406011" x="2457450" y="2851150"/>
          <p14:tracePt t="406028" x="2443163" y="2851150"/>
          <p14:tracePt t="406044" x="2408238" y="2851150"/>
          <p14:tracePt t="406061" x="2386013" y="2843213"/>
          <p14:tracePt t="406077" x="2379663" y="2836863"/>
          <p14:tracePt t="406094" x="2365375" y="2814638"/>
          <p14:tracePt t="406111" x="2343150" y="2808288"/>
          <p14:tracePt t="406127" x="2328863" y="2794000"/>
          <p14:tracePt t="406144" x="2308225" y="2786063"/>
          <p14:tracePt t="406187" x="2300288" y="2779713"/>
          <p14:tracePt t="406195" x="2286000" y="2765425"/>
          <p14:tracePt t="406208" x="2286000" y="2757488"/>
          <p14:tracePt t="406214" x="2286000" y="2751138"/>
          <p14:tracePt t="406227" x="2286000" y="2728913"/>
          <p14:tracePt t="406244" x="2286000" y="2722563"/>
          <p14:tracePt t="406261" x="2286000" y="2714625"/>
          <p14:tracePt t="406277" x="2286000" y="2693988"/>
          <p14:tracePt t="406315" x="2286000" y="2686050"/>
          <p14:tracePt t="406319" x="2293938" y="2671763"/>
          <p14:tracePt t="406327" x="2314575" y="2671763"/>
          <p14:tracePt t="406343" x="2336800" y="2665413"/>
          <p14:tracePt t="406360" x="2357438" y="2665413"/>
          <p14:tracePt t="406377" x="2386013" y="2665413"/>
          <p14:tracePt t="406394" x="2414588" y="2665413"/>
          <p14:tracePt t="406410" x="2428875" y="2665413"/>
          <p14:tracePt t="406427" x="2465388" y="2665413"/>
          <p14:tracePt t="406444" x="2471738" y="2665413"/>
          <p14:tracePt t="406460" x="2493963" y="2686050"/>
          <p14:tracePt t="406477" x="2500313" y="2693988"/>
          <p14:tracePt t="406493" x="2522538" y="2722563"/>
          <p14:tracePt t="406510" x="2528888" y="2728913"/>
          <p14:tracePt t="406526" x="2536825" y="2751138"/>
          <p14:tracePt t="406543" x="2536825" y="2757488"/>
          <p14:tracePt t="406560" x="2551113" y="2800350"/>
          <p14:tracePt t="406576" x="2551113" y="2814638"/>
          <p14:tracePt t="406593" x="2551113" y="2851150"/>
          <p14:tracePt t="406610" x="2551113" y="2857500"/>
          <p14:tracePt t="406627" x="2551113" y="2879725"/>
          <p14:tracePt t="406643" x="2536825" y="2900363"/>
          <p14:tracePt t="406660" x="2522538" y="2914650"/>
          <p14:tracePt t="406676" x="2508250" y="2922588"/>
          <p14:tracePt t="406724" x="2500313" y="2922588"/>
          <p14:tracePt t="406728" x="2486025" y="2922588"/>
          <p14:tracePt t="406736" x="2457450" y="2900363"/>
          <p14:tracePt t="406742" x="2428875" y="2879725"/>
          <p14:tracePt t="406760" x="2400300" y="2828925"/>
          <p14:tracePt t="406777" x="2386013" y="2800350"/>
          <p14:tracePt t="406794" x="2365375" y="2765425"/>
          <p14:tracePt t="406811" x="2365375" y="2751138"/>
          <p14:tracePt t="406826" x="2365375" y="2736850"/>
          <p14:tracePt t="406843" x="2365375" y="2708275"/>
          <p14:tracePt t="406843" x="2365375" y="2700338"/>
          <p14:tracePt t="406860" x="2365375" y="2693988"/>
          <p14:tracePt t="406877" x="2365375" y="2671763"/>
          <p14:tracePt t="406893" x="2371725" y="2657475"/>
          <p14:tracePt t="406910" x="2400300" y="2651125"/>
          <p14:tracePt t="406927" x="2428875" y="2622550"/>
          <p14:tracePt t="406943" x="2457450" y="2622550"/>
          <p14:tracePt t="406960" x="2479675" y="2614613"/>
          <p14:tracePt t="406976" x="2493963" y="2614613"/>
          <p14:tracePt t="406994" x="2514600" y="2614613"/>
          <p14:tracePt t="407010" x="2522538" y="2614613"/>
          <p14:tracePt t="407026" x="2557463" y="2614613"/>
          <p14:tracePt t="407043" x="2571750" y="2614613"/>
          <p14:tracePt t="407060" x="2586038" y="2643188"/>
          <p14:tracePt t="407076" x="2586038" y="2665413"/>
          <p14:tracePt t="407093" x="2586038" y="2700338"/>
          <p14:tracePt t="407110" x="2586038" y="2714625"/>
          <p14:tracePt t="407126" x="2586038" y="2728913"/>
          <p14:tracePt t="407143" x="2565400" y="2743200"/>
          <p14:tracePt t="407188" x="2557463" y="2743200"/>
          <p14:tracePt t="407236" x="2551113" y="2743200"/>
          <p14:tracePt t="407244" x="2543175" y="2743200"/>
          <p14:tracePt t="407261" x="2543175" y="2736850"/>
          <p14:tracePt t="407262" x="2543175" y="2722563"/>
          <p14:tracePt t="407300" x="2543175" y="2714625"/>
          <p14:tracePt t="407364" x="2543175" y="2708275"/>
          <p14:tracePt t="407387" x="2543175" y="2714625"/>
          <p14:tracePt t="407404" x="2543175" y="2751138"/>
          <p14:tracePt t="407412" x="2543175" y="2771775"/>
          <p14:tracePt t="407414" x="2543175" y="2794000"/>
          <p14:tracePt t="407428" x="2522538" y="2843213"/>
          <p14:tracePt t="407442" x="2493963" y="2886075"/>
          <p14:tracePt t="407459" x="2451100" y="2936875"/>
          <p14:tracePt t="407459" x="2428875" y="2957513"/>
          <p14:tracePt t="407476" x="2400300" y="2994025"/>
          <p14:tracePt t="407492" x="2379663" y="3028950"/>
          <p14:tracePt t="407509" x="2357438" y="3071813"/>
          <p14:tracePt t="407525" x="2328863" y="3114675"/>
          <p14:tracePt t="407542" x="2314575" y="3151188"/>
          <p14:tracePt t="407559" x="2286000" y="3208338"/>
          <p14:tracePt t="407575" x="2279650" y="3236913"/>
          <p14:tracePt t="407592" x="2279650" y="3251200"/>
          <p14:tracePt t="407609" x="2257425" y="3271838"/>
          <p14:tracePt t="407625" x="2243138" y="3294063"/>
          <p14:tracePt t="407642" x="2228850" y="3308350"/>
          <p14:tracePt t="407658" x="2214563" y="3322638"/>
          <p14:tracePt t="407675" x="2214563" y="3328988"/>
          <p14:tracePt t="407693" x="2214563" y="3336925"/>
          <p14:tracePt t="407708" x="2200275" y="3343275"/>
          <p14:tracePt t="407748" x="2200275" y="3357563"/>
          <p14:tracePt t="407756" x="2193925" y="3379788"/>
          <p14:tracePt t="407764" x="2193925" y="3400425"/>
          <p14:tracePt t="407775" x="2193925" y="3408363"/>
          <p14:tracePt t="407791" x="2185988" y="3429000"/>
          <p14:tracePt t="407808" x="2185988" y="3436938"/>
          <p14:tracePt t="407825" x="2185988" y="3443288"/>
          <p14:tracePt t="407842" x="2185988" y="3457575"/>
          <p14:tracePt t="407884" x="2185988" y="3465513"/>
          <p14:tracePt t="407900" x="2185988" y="3479800"/>
          <p14:tracePt t="408028" x="2185988" y="3486150"/>
          <p14:tracePt t="408044" x="2193925" y="3494088"/>
          <p14:tracePt t="408051" x="2200275" y="3494088"/>
          <p14:tracePt t="408059" x="2214563" y="3494088"/>
          <p14:tracePt t="408075" x="2243138" y="3494088"/>
          <p14:tracePt t="408091" x="2257425" y="3500438"/>
          <p14:tracePt t="408124" x="2271713" y="3500438"/>
          <p14:tracePt t="408140" x="2279650" y="3500438"/>
          <p14:tracePt t="408155" x="2300288" y="3500438"/>
          <p14:tracePt t="408163" x="2314575" y="3500438"/>
          <p14:tracePt t="408179" x="2322513" y="3500438"/>
          <p14:tracePt t="408195" x="2328863" y="3500438"/>
          <p14:tracePt t="408227" x="2336800" y="3500438"/>
          <p14:tracePt t="408243" x="2351088" y="3500438"/>
          <p14:tracePt t="408379" x="2336800" y="3508375"/>
          <p14:tracePt t="408387" x="2314575" y="3529013"/>
          <p14:tracePt t="408403" x="2279650" y="3529013"/>
          <p14:tracePt t="408411" x="2271713" y="3536950"/>
          <p14:tracePt t="408419" x="2265363" y="3536950"/>
          <p14:tracePt t="408427" x="2243138" y="3536950"/>
          <p14:tracePt t="408440" x="2236788" y="3536950"/>
          <p14:tracePt t="408476" x="2228850" y="3536950"/>
          <p14:tracePt t="408476" x="2200275" y="3536950"/>
          <p14:tracePt t="408491" x="2171700" y="3536950"/>
          <p14:tracePt t="408507" x="2114550" y="3514725"/>
          <p14:tracePt t="408525" x="2093913" y="3486150"/>
          <p14:tracePt t="408541" x="2065338" y="3457575"/>
          <p14:tracePt t="408557" x="2057400" y="3414713"/>
          <p14:tracePt t="408574" x="2057400" y="3394075"/>
          <p14:tracePt t="408591" x="2051050" y="3379788"/>
          <p14:tracePt t="408608" x="2051050" y="3365500"/>
          <p14:tracePt t="408624" x="2071688" y="3336925"/>
          <p14:tracePt t="408640" x="2093913" y="3314700"/>
          <p14:tracePt t="408657" x="2122488" y="3279775"/>
          <p14:tracePt t="408674" x="2157413" y="3251200"/>
          <p14:tracePt t="408690" x="2171700" y="3236913"/>
          <p14:tracePt t="408707" x="2185988" y="3228975"/>
          <p14:tracePt t="408723" x="2200275" y="3228975"/>
          <p14:tracePt t="408741" x="2208213" y="3228975"/>
          <p14:tracePt t="408757" x="2222500" y="3228975"/>
          <p14:tracePt t="408773" x="2228850" y="3228975"/>
          <p14:tracePt t="408820" x="2236788" y="3228975"/>
          <p14:tracePt t="408828" x="2257425" y="3228975"/>
          <p14:tracePt t="408835" x="2271713" y="3257550"/>
          <p14:tracePt t="408843" x="2279650" y="3279775"/>
          <p14:tracePt t="408856" x="2293938" y="3314700"/>
          <p14:tracePt t="408873" x="2293938" y="3336925"/>
          <p14:tracePt t="408890" x="2293938" y="3371850"/>
          <p14:tracePt t="408906" x="2300288" y="3408363"/>
          <p14:tracePt t="408924" x="2300288" y="3443288"/>
          <p14:tracePt t="408940" x="2314575" y="3465513"/>
          <p14:tracePt t="408957" x="2314575" y="3479800"/>
          <p14:tracePt t="409003" x="2314575" y="3500438"/>
          <p14:tracePt t="409011" x="2293938" y="3514725"/>
          <p14:tracePt t="409019" x="2286000" y="3522663"/>
          <p14:tracePt t="409027" x="2279650" y="3529013"/>
          <p14:tracePt t="409039" x="2271713" y="3536950"/>
          <p14:tracePt t="409056" x="2265363" y="3536950"/>
          <p14:tracePt t="409073" x="2251075" y="3536950"/>
          <p14:tracePt t="409089" x="2236788" y="3536950"/>
          <p14:tracePt t="409107" x="2208213" y="3529013"/>
          <p14:tracePt t="409122" x="2185988" y="3508375"/>
          <p14:tracePt t="409140" x="2185988" y="3500438"/>
          <p14:tracePt t="409156" x="2185988" y="3471863"/>
          <p14:tracePt t="409172" x="2185988" y="3451225"/>
          <p14:tracePt t="409189" x="2185988" y="3436938"/>
          <p14:tracePt t="409205" x="2185988" y="3414713"/>
          <p14:tracePt t="409223" x="2185988" y="3408363"/>
          <p14:tracePt t="409239" x="2193925" y="3408363"/>
          <p14:tracePt t="409256" x="2214563" y="3400425"/>
          <p14:tracePt t="409323" x="2243138" y="3400425"/>
          <p14:tracePt t="409325" x="2251075" y="3408363"/>
          <p14:tracePt t="409339" x="2251075" y="3414713"/>
          <p14:tracePt t="409340" x="2257425" y="3436938"/>
          <p14:tracePt t="409356" x="2257425" y="3465513"/>
          <p14:tracePt t="409372" x="2257425" y="3479800"/>
          <p14:tracePt t="409964" x="2243138" y="3465513"/>
          <p14:tracePt t="409972" x="2236788" y="3457575"/>
          <p14:tracePt t="409989" x="2236788" y="3443288"/>
          <p14:tracePt t="409994" x="2236788" y="3422650"/>
          <p14:tracePt t="410005" x="2236788" y="3351213"/>
          <p14:tracePt t="410028" x="2236788" y="3322638"/>
          <p14:tracePt t="410038" x="2236788" y="3265488"/>
          <p14:tracePt t="410055" x="2236788" y="3236913"/>
          <p14:tracePt t="410071" x="2243138" y="3165475"/>
          <p14:tracePt t="410088" x="2251075" y="3122613"/>
          <p14:tracePt t="410104" x="2257425" y="3057525"/>
          <p14:tracePt t="410123" x="2271713" y="3014663"/>
          <p14:tracePt t="410138" x="2286000" y="2986088"/>
          <p14:tracePt t="410155" x="2293938" y="2957513"/>
          <p14:tracePt t="410172" x="2300288" y="2922588"/>
          <p14:tracePt t="410188" x="2308225" y="2900363"/>
          <p14:tracePt t="410205" x="2328863" y="2871788"/>
          <p14:tracePt t="410222" x="2336800" y="2865438"/>
          <p14:tracePt t="410300" x="2343150" y="2865438"/>
          <p14:tracePt t="410308" x="2357438" y="2865438"/>
          <p14:tracePt t="410316" x="2365375" y="2857500"/>
          <p14:tracePt t="410329" x="2386013" y="2851150"/>
          <p14:tracePt t="410338" x="2400300" y="2843213"/>
          <p14:tracePt t="410355" x="2414588" y="2843213"/>
          <p14:tracePt t="410372" x="2436813" y="2843213"/>
          <p14:tracePt t="410388" x="2451100" y="2843213"/>
          <p14:tracePt t="410405" x="2457450" y="2843213"/>
          <p14:tracePt t="410421" x="2471738" y="2843213"/>
          <p14:tracePt t="410438" x="2479675" y="2843213"/>
          <p14:tracePt t="410455" x="2493963" y="2843213"/>
          <p14:tracePt t="410471" x="2508250" y="2843213"/>
          <p14:tracePt t="410488" x="2514600" y="2843213"/>
          <p14:tracePt t="410504" x="2536825" y="2843213"/>
          <p14:tracePt t="410521" x="2557463" y="2828925"/>
          <p14:tracePt t="410538" x="2565400" y="2828925"/>
          <p14:tracePt t="410554" x="2608263" y="2808288"/>
          <p14:tracePt t="410571" x="2614613" y="2800350"/>
          <p14:tracePt t="410588" x="2651125" y="2786063"/>
          <p14:tracePt t="410605" x="2679700" y="2779713"/>
          <p14:tracePt t="410621" x="2700338" y="2757488"/>
          <p14:tracePt t="410637" x="2708275" y="2751138"/>
          <p14:tracePt t="410654" x="2728913" y="2736850"/>
          <p14:tracePt t="410671" x="2728913" y="2728913"/>
          <p14:tracePt t="410687" x="2743200" y="2700338"/>
          <p14:tracePt t="410704" x="2743200" y="2679700"/>
          <p14:tracePt t="410720" x="2743200" y="2671763"/>
          <p14:tracePt t="410738" x="2743200" y="2665413"/>
          <p14:tracePt t="410754" x="2743200" y="2651125"/>
          <p14:tracePt t="410770" x="2743200" y="2628900"/>
          <p14:tracePt t="410788" x="2728913" y="2628900"/>
          <p14:tracePt t="410804" x="2714625" y="2622550"/>
          <p14:tracePt t="410820" x="2686050" y="2608263"/>
          <p14:tracePt t="410837" x="2679700" y="2600325"/>
          <p14:tracePt t="410855" x="2651125" y="2600325"/>
          <p14:tracePt t="410870" x="2643188" y="2593975"/>
          <p14:tracePt t="410887" x="2636838" y="2593975"/>
          <p14:tracePt t="410904" x="2614613" y="2593975"/>
          <p14:tracePt t="410920" x="2608263" y="2593975"/>
          <p14:tracePt t="410937" x="2600325" y="2593975"/>
          <p14:tracePt t="410954" x="2579688" y="2593975"/>
          <p14:tracePt t="410970" x="2571750" y="2593975"/>
          <p14:tracePt t="410987" x="2551113" y="2593975"/>
          <p14:tracePt t="411004" x="2536825" y="2593975"/>
          <p14:tracePt t="411051" x="2528888" y="2593975"/>
          <p14:tracePt t="411067" x="2522538" y="2600325"/>
          <p14:tracePt t="411075" x="2514600" y="2600325"/>
          <p14:tracePt t="411083" x="2500313" y="2608263"/>
          <p14:tracePt t="411099" x="2493963" y="2614613"/>
          <p14:tracePt t="411108" x="2486025" y="2622550"/>
          <p14:tracePt t="411120" x="2479675" y="2628900"/>
          <p14:tracePt t="411195" x="2465388" y="2651125"/>
          <p14:tracePt t="411227" x="2457450" y="2679700"/>
          <p14:tracePt t="411243" x="2457450" y="2693988"/>
          <p14:tracePt t="411251" x="2457450" y="2708275"/>
          <p14:tracePt t="411256" x="2451100" y="2722563"/>
          <p14:tracePt t="411270" x="2451100" y="2751138"/>
          <p14:tracePt t="411286" x="2451100" y="2765425"/>
          <p14:tracePt t="411303" x="2451100" y="2786063"/>
          <p14:tracePt t="411347" x="2451100" y="2794000"/>
          <p14:tracePt t="411359" x="2451100" y="2800350"/>
          <p14:tracePt t="411368" x="2451100" y="2808288"/>
          <p14:tracePt t="411372" x="2451100" y="2822575"/>
          <p14:tracePt t="411411" x="2457450" y="2843213"/>
          <p14:tracePt t="411451" x="2465388" y="2843213"/>
          <p14:tracePt t="411459" x="2471738" y="2851150"/>
          <p14:tracePt t="411467" x="2493963" y="2851150"/>
          <p14:tracePt t="411475" x="2508250" y="2851150"/>
          <p14:tracePt t="411486" x="2514600" y="2851150"/>
          <p14:tracePt t="411531" x="2528888" y="2851150"/>
          <p14:tracePt t="411545" x="2543175" y="2851150"/>
          <p14:tracePt t="411553" x="2571750" y="2851150"/>
          <p14:tracePt t="411569" x="2579688" y="2851150"/>
          <p14:tracePt t="411569" x="2586038" y="2851150"/>
          <p14:tracePt t="411586" x="2608263" y="2828925"/>
          <p14:tracePt t="411603" x="2622550" y="2828925"/>
          <p14:tracePt t="411619" x="2636838" y="2814638"/>
          <p14:tracePt t="411636" x="2657475" y="2794000"/>
          <p14:tracePt t="411652" x="2665413" y="2786063"/>
          <p14:tracePt t="411669" x="2671763" y="2771775"/>
          <p14:tracePt t="411686" x="2679700" y="2765425"/>
          <p14:tracePt t="411703" x="2679700" y="2757488"/>
          <p14:tracePt t="411747" x="2679700" y="2728913"/>
          <p14:tracePt t="411755" x="2679700" y="2714625"/>
          <p14:tracePt t="411763" x="2679700" y="2708275"/>
          <p14:tracePt t="411771" x="2679700" y="2671763"/>
          <p14:tracePt t="411785" x="2679700" y="2651125"/>
          <p14:tracePt t="411802" x="2679700" y="2643188"/>
          <p14:tracePt t="411835" x="2679700" y="2636838"/>
          <p14:tracePt t="411836" x="2665413" y="2622550"/>
          <p14:tracePt t="411852" x="2651125" y="2622550"/>
          <p14:tracePt t="411868" x="2622550" y="2622550"/>
          <p14:tracePt t="411885" x="2608263" y="2608263"/>
          <p14:tracePt t="411902" x="2571750" y="2593975"/>
          <p14:tracePt t="411918" x="2551113" y="2593975"/>
          <p14:tracePt t="411935" x="2536825" y="2593975"/>
          <p14:tracePt t="411952" x="2522538" y="2586038"/>
          <p14:tracePt t="411968" x="2508250" y="2586038"/>
          <p14:tracePt t="411985" x="2500313" y="2586038"/>
          <p14:tracePt t="412002" x="2486025" y="2586038"/>
          <p14:tracePt t="412018" x="2471738" y="2586038"/>
          <p14:tracePt t="412035" x="2465388" y="2586038"/>
          <p14:tracePt t="412052" x="2451100" y="2586038"/>
          <p14:tracePt t="412099" x="2428875" y="2586038"/>
          <p14:tracePt t="412115" x="2422525" y="2586038"/>
          <p14:tracePt t="412125" x="2414588" y="2586038"/>
          <p14:tracePt t="412139" x="2400300" y="2593975"/>
          <p14:tracePt t="412152" x="2393950" y="2614613"/>
          <p14:tracePt t="412168" x="2386013" y="2622550"/>
          <p14:tracePt t="412185" x="2379663" y="2636838"/>
          <p14:tracePt t="412201" x="2371725" y="2651125"/>
          <p14:tracePt t="412219" x="2357438" y="2679700"/>
          <p14:tracePt t="412236" x="2351088" y="2686050"/>
          <p14:tracePt t="412252" x="2343150" y="2722563"/>
          <p14:tracePt t="412268" x="2343150" y="2728913"/>
          <p14:tracePt t="412285" x="2336800" y="2751138"/>
          <p14:tracePt t="412302" x="2336800" y="2757488"/>
          <p14:tracePt t="412318" x="2336800" y="2765425"/>
          <p14:tracePt t="412336" x="2336800" y="2779713"/>
          <p14:tracePt t="412352" x="2336800" y="2794000"/>
          <p14:tracePt t="412369" x="2336800" y="2822575"/>
          <p14:tracePt t="412412" x="2336800" y="2828925"/>
          <p14:tracePt t="412420" x="2343150" y="2843213"/>
          <p14:tracePt t="412428" x="2351088" y="2843213"/>
          <p14:tracePt t="412436" x="2371725" y="2843213"/>
          <p14:tracePt t="412436" x="2393950" y="2843213"/>
          <p14:tracePt t="412452" x="2414588" y="2843213"/>
          <p14:tracePt t="412468" x="2436813" y="2843213"/>
          <p14:tracePt t="412485" x="2471738" y="2843213"/>
          <p14:tracePt t="412501" x="2493963" y="2843213"/>
          <p14:tracePt t="412518" x="2528888" y="2836863"/>
          <p14:tracePt t="412535" x="2565400" y="2814638"/>
          <p14:tracePt t="412551" x="2600325" y="2786063"/>
          <p14:tracePt t="412568" x="2628900" y="2779713"/>
          <p14:tracePt t="412585" x="2643188" y="2765425"/>
          <p14:tracePt t="412618" x="2665413" y="2765425"/>
          <p14:tracePt t="412618" x="2708275" y="2751138"/>
          <p14:tracePt t="412635" x="2743200" y="2743200"/>
          <p14:tracePt t="412651" x="2836863" y="2728913"/>
          <p14:tracePt t="412668" x="2914650" y="2728913"/>
          <p14:tracePt t="412684" x="3022600" y="2728913"/>
          <p14:tracePt t="412701" x="3128963" y="2728913"/>
          <p14:tracePt t="412717" x="3236913" y="2728913"/>
          <p14:tracePt t="412734" x="3322638" y="2728913"/>
          <p14:tracePt t="412751" x="3386138" y="2757488"/>
          <p14:tracePt t="412767" x="3408363" y="2757488"/>
          <p14:tracePt t="412784" x="3414713" y="2765425"/>
          <p14:tracePt t="412800" x="3451225" y="2765425"/>
          <p14:tracePt t="412818" x="3494088" y="2771775"/>
          <p14:tracePt t="412834" x="3543300" y="2771775"/>
          <p14:tracePt t="412851" x="3671888" y="2771775"/>
          <p14:tracePt t="412868" x="3751263" y="2771775"/>
          <p14:tracePt t="412884" x="3843338" y="2771775"/>
          <p14:tracePt t="412901" x="3951288" y="2794000"/>
          <p14:tracePt t="412917" x="4129088" y="2822575"/>
          <p14:tracePt t="412934" x="4322763" y="2828925"/>
          <p14:tracePt t="412951" x="4494213" y="2828925"/>
          <p14:tracePt t="412967" x="4637088" y="2828925"/>
          <p14:tracePt t="412984" x="4737100" y="2828925"/>
          <p14:tracePt t="413000" x="4829175" y="2828925"/>
          <p14:tracePt t="413017" x="4937125" y="2843213"/>
          <p14:tracePt t="413034" x="5043488" y="2851150"/>
          <p14:tracePt t="413051" x="5280025" y="2914650"/>
          <p14:tracePt t="413067" x="5429250" y="2951163"/>
          <p14:tracePt t="413084" x="5522913" y="2979738"/>
          <p14:tracePt t="413100" x="5565775" y="2986088"/>
          <p14:tracePt t="413118" x="5586413" y="2986088"/>
          <p14:tracePt t="413133" x="5600700" y="2986088"/>
          <p14:tracePt t="413151" x="5608638" y="2986088"/>
          <p14:tracePt t="413235" x="5614988" y="2979738"/>
          <p14:tracePt t="413243" x="5614988" y="2951163"/>
          <p14:tracePt t="413251" x="5608638" y="2928938"/>
          <p14:tracePt t="413266" x="5572125" y="2886075"/>
          <p14:tracePt t="413266" x="5543550" y="2857500"/>
          <p14:tracePt t="413268" x="5508625" y="2814638"/>
          <p14:tracePt t="413284" x="5465763" y="2765425"/>
          <p14:tracePt t="413300" x="5443538" y="2736850"/>
          <p14:tracePt t="413316" x="5414963" y="2714625"/>
          <p14:tracePt t="413333" x="5400675" y="2700338"/>
          <p14:tracePt t="413350" x="5386388" y="2686050"/>
          <p14:tracePt t="413366" x="5365750" y="2657475"/>
          <p14:tracePt t="413383" x="5329238" y="2643188"/>
          <p14:tracePt t="413400" x="5294313" y="2622550"/>
          <p14:tracePt t="413417" x="5286375" y="2622550"/>
          <p14:tracePt t="413433" x="5251450" y="2622550"/>
          <p14:tracePt t="413450" x="5222875" y="2622550"/>
          <p14:tracePt t="413466" x="5172075" y="2622550"/>
          <p14:tracePt t="413483" x="5143500" y="2622550"/>
          <p14:tracePt t="413499" x="5100638" y="2622550"/>
          <p14:tracePt t="413517" x="5080000" y="2628900"/>
          <p14:tracePt t="413534" x="5057775" y="2636838"/>
          <p14:tracePt t="413550" x="5014913" y="2643188"/>
          <p14:tracePt t="413567" x="5000625" y="2643188"/>
          <p14:tracePt t="413583" x="4972050" y="2651125"/>
          <p14:tracePt t="413600" x="4965700" y="2671763"/>
          <p14:tracePt t="413617" x="4957763" y="2679700"/>
          <p14:tracePt t="413740" x="4951413" y="2700338"/>
          <p14:tracePt t="413748" x="4929188" y="2714625"/>
          <p14:tracePt t="413756" x="4929188" y="2736850"/>
          <p14:tracePt t="413763" x="4929188" y="2743200"/>
          <p14:tracePt t="413771" x="4929188" y="2765425"/>
          <p14:tracePt t="413783" x="4929188" y="2779713"/>
          <p14:tracePt t="413799" x="4929188" y="2786063"/>
          <p14:tracePt t="413843" x="4929188" y="2794000"/>
          <p14:tracePt t="413859" x="4937125" y="2794000"/>
          <p14:tracePt t="413867" x="4957763" y="2800350"/>
          <p14:tracePt t="413899" x="4965700" y="2800350"/>
          <p14:tracePt t="413907" x="4972050" y="2800350"/>
          <p14:tracePt t="413939" x="4979988" y="2800350"/>
          <p14:tracePt t="413947" x="4994275" y="2800350"/>
          <p14:tracePt t="413955" x="5008563" y="2800350"/>
          <p14:tracePt t="413967" x="5014913" y="2800350"/>
          <p14:tracePt t="413982" x="5051425" y="2779713"/>
          <p14:tracePt t="413999" x="5057775" y="2771775"/>
          <p14:tracePt t="414016" x="5072063" y="2765425"/>
          <p14:tracePt t="414067" x="5080000" y="2757488"/>
          <p14:tracePt t="414083" x="5086350" y="2757488"/>
          <p14:tracePt t="414099" x="5108575" y="2743200"/>
          <p14:tracePt t="418940" x="5094288" y="2736850"/>
          <p14:tracePt t="418948" x="5065713" y="2736850"/>
          <p14:tracePt t="418964" x="5037138" y="2736850"/>
          <p14:tracePt t="418972" x="5008563" y="2743200"/>
          <p14:tracePt t="418977" x="4979988" y="2757488"/>
          <p14:tracePt t="418992" x="4865688" y="2786063"/>
          <p14:tracePt t="419009" x="4800600" y="2800350"/>
          <p14:tracePt t="419026" x="4708525" y="2808288"/>
          <p14:tracePt t="419042" x="4579938" y="2822575"/>
          <p14:tracePt t="419059" x="4486275" y="2843213"/>
          <p14:tracePt t="419075" x="4322763" y="2865438"/>
          <p14:tracePt t="419092" x="4157663" y="2886075"/>
          <p14:tracePt t="419109" x="4029075" y="2922588"/>
          <p14:tracePt t="419125" x="3851275" y="2979738"/>
          <p14:tracePt t="419142" x="3700463" y="3028950"/>
          <p14:tracePt t="419158" x="3608388" y="3051175"/>
          <p14:tracePt t="419175" x="3494088" y="3086100"/>
          <p14:tracePt t="419192" x="3408363" y="3100388"/>
          <p14:tracePt t="419209" x="3343275" y="3114675"/>
          <p14:tracePt t="419225" x="3257550" y="3151188"/>
          <p14:tracePt t="419242" x="3200400" y="3194050"/>
          <p14:tracePt t="419259" x="3143250" y="3214688"/>
          <p14:tracePt t="419275" x="3057525" y="3251200"/>
          <p14:tracePt t="419293" x="3036888" y="3257550"/>
          <p14:tracePt t="419308" x="2986088" y="3279775"/>
          <p14:tracePt t="419325" x="2965450" y="3286125"/>
          <p14:tracePt t="419341" x="2928938" y="3294063"/>
          <p14:tracePt t="419359" x="2894013" y="3300413"/>
          <p14:tracePt t="419395" x="2879725" y="3300413"/>
          <p14:tracePt t="419408" x="2851150" y="3300413"/>
          <p14:tracePt t="419409" x="2814638" y="3328988"/>
          <p14:tracePt t="419425" x="2794000" y="3328988"/>
          <p14:tracePt t="419441" x="2757488" y="3343275"/>
          <p14:tracePt t="419458" x="2736850" y="3351213"/>
          <p14:tracePt t="419475" x="2700338" y="3365500"/>
          <p14:tracePt t="419491" x="2686050" y="3365500"/>
          <p14:tracePt t="419508" x="2643188" y="3365500"/>
          <p14:tracePt t="419524" x="2622550" y="3371850"/>
          <p14:tracePt t="419542" x="2600325" y="3371850"/>
          <p14:tracePt t="419557" x="2571750" y="3379788"/>
          <p14:tracePt t="419574" x="2543175" y="3394075"/>
          <p14:tracePt t="419591" x="2528888" y="3394075"/>
          <p14:tracePt t="419607" x="2514600" y="3394075"/>
          <p14:tracePt t="419624" x="2508250" y="3394075"/>
          <p14:tracePt t="419641" x="2479675" y="3394075"/>
          <p14:tracePt t="419658" x="2471738" y="3394075"/>
          <p14:tracePt t="419674" x="2451100" y="3394075"/>
          <p14:tracePt t="419691" x="2443163" y="3394075"/>
          <p14:tracePt t="419707" x="2436813" y="3394075"/>
          <p14:tracePt t="419724" x="2408238" y="3408363"/>
          <p14:tracePt t="419741" x="2400300" y="3408363"/>
          <p14:tracePt t="419757" x="2393950" y="3408363"/>
          <p14:tracePt t="419774" x="2371725" y="3408363"/>
          <p14:tracePt t="419790" x="2365375" y="3408363"/>
          <p14:tracePt t="419807" x="2351088" y="3408363"/>
          <p14:tracePt t="419824" x="2336800" y="3408363"/>
          <p14:tracePt t="419841" x="2328863" y="3408363"/>
          <p14:tracePt t="419876" x="2322513" y="3408363"/>
          <p14:tracePt t="419932" x="2314575" y="3408363"/>
          <p14:tracePt t="419948" x="2300288" y="3408363"/>
          <p14:tracePt t="419956" x="2293938" y="3414713"/>
          <p14:tracePt t="419988" x="2286000" y="3414713"/>
          <p14:tracePt t="419996" x="2279650" y="3422650"/>
          <p14:tracePt t="420028" x="2265363" y="3429000"/>
          <p14:tracePt t="420036" x="2236788" y="3451225"/>
          <p14:tracePt t="420052" x="2214563" y="3457575"/>
          <p14:tracePt t="420057" x="2208213" y="3465513"/>
          <p14:tracePt t="420164" x="2200275" y="3471863"/>
          <p14:tracePt t="420364" x="2208213" y="3479800"/>
          <p14:tracePt t="420404" x="2214563" y="3486150"/>
          <p14:tracePt t="420412" x="2222500" y="3494088"/>
          <p14:tracePt t="420423" x="2228850" y="3494088"/>
          <p14:tracePt t="420452" x="2236788" y="3494088"/>
          <p14:tracePt t="420460" x="2243138" y="3494088"/>
          <p14:tracePt t="420492" x="2251075" y="3500438"/>
          <p14:tracePt t="420508" x="2257425" y="3508375"/>
          <p14:tracePt t="420556" x="2257425" y="3514725"/>
          <p14:tracePt t="420572" x="2257425" y="3522663"/>
          <p14:tracePt t="420576" x="2257425" y="3529013"/>
          <p14:tracePt t="420590" x="2257425" y="3536950"/>
          <p14:tracePt t="420780" x="2265363" y="3543300"/>
          <p14:tracePt t="420820" x="2271713" y="3543300"/>
          <p14:tracePt t="420860" x="2279650" y="3543300"/>
          <p14:tracePt t="420892" x="2286000" y="3543300"/>
          <p14:tracePt t="420899" x="2314575" y="3543300"/>
          <p14:tracePt t="420915" x="2322513" y="3543300"/>
          <p14:tracePt t="420924" x="2328863" y="3543300"/>
          <p14:tracePt t="420932" x="2343150" y="3543300"/>
          <p14:tracePt t="420939" x="2357438" y="3529013"/>
          <p14:tracePt t="420956" x="2365375" y="3529013"/>
          <p14:tracePt t="420972" x="2386013" y="3522663"/>
          <p14:tracePt t="420990" x="2400300" y="3522663"/>
          <p14:tracePt t="421006" x="2436813" y="3514725"/>
          <p14:tracePt t="421023" x="2465388" y="3508375"/>
          <p14:tracePt t="421039" x="2471738" y="3508375"/>
          <p14:tracePt t="421056" x="2479675" y="3508375"/>
          <p14:tracePt t="421099" x="2486025" y="3508375"/>
          <p14:tracePt t="421219" x="2465388" y="3508375"/>
          <p14:tracePt t="421228" x="2443163" y="3508375"/>
          <p14:tracePt t="421235" x="2436813" y="3508375"/>
          <p14:tracePt t="421243" x="2400300" y="3508375"/>
          <p14:tracePt t="421256" x="2379663" y="3508375"/>
          <p14:tracePt t="421272" x="2336800" y="3508375"/>
          <p14:tracePt t="421289" x="2314575" y="3508375"/>
          <p14:tracePt t="421305" x="2271713" y="3508375"/>
          <p14:tracePt t="421322" x="2228850" y="3508375"/>
          <p14:tracePt t="421338" x="2179638" y="3508375"/>
          <p14:tracePt t="421356" x="2136775" y="3508375"/>
          <p14:tracePt t="421372" x="2100263" y="3508375"/>
          <p14:tracePt t="421388" x="2079625" y="3508375"/>
          <p14:tracePt t="421405" x="2051050" y="3508375"/>
          <p14:tracePt t="421422" x="2014538" y="3508375"/>
          <p14:tracePt t="421439" x="1971675" y="3508375"/>
          <p14:tracePt t="421455" x="1928813" y="3508375"/>
          <p14:tracePt t="421472" x="1885950" y="3508375"/>
          <p14:tracePt t="421488" x="1843088" y="3508375"/>
          <p14:tracePt t="421505" x="1808163" y="3508375"/>
          <p14:tracePt t="421521" x="1771650" y="3508375"/>
          <p14:tracePt t="421538" x="1757363" y="3508375"/>
          <p14:tracePt t="421603" x="1751013" y="3508375"/>
          <p14:tracePt t="421611" x="1743075" y="3508375"/>
          <p14:tracePt t="421740" x="1757363" y="3508375"/>
          <p14:tracePt t="421749" x="1800225" y="3500438"/>
          <p14:tracePt t="421756" x="1814513" y="3494088"/>
          <p14:tracePt t="421772" x="1865313" y="3479800"/>
          <p14:tracePt t="421773" x="1885950" y="3479800"/>
          <p14:tracePt t="421788" x="1928813" y="3479800"/>
          <p14:tracePt t="421805" x="1965325" y="3479800"/>
          <p14:tracePt t="421822" x="1985963" y="3479800"/>
          <p14:tracePt t="421839" x="2008188" y="3465513"/>
          <p14:tracePt t="421855" x="2043113" y="3465513"/>
          <p14:tracePt t="421872" x="2057400" y="3465513"/>
          <p14:tracePt t="421888" x="2065338" y="3465513"/>
          <p14:tracePt t="421905" x="2085975" y="3465513"/>
          <p14:tracePt t="421922" x="2114550" y="3465513"/>
          <p14:tracePt t="421938" x="2151063" y="3465513"/>
          <p14:tracePt t="421938" x="2165350" y="3465513"/>
          <p14:tracePt t="421971" x="2185988" y="3465513"/>
          <p14:tracePt t="421971" x="2208213" y="3465513"/>
          <p14:tracePt t="421988" x="2222500" y="3465513"/>
          <p14:tracePt t="422004" x="2251075" y="3465513"/>
          <p14:tracePt t="422024" x="2279650" y="3465513"/>
          <p14:tracePt t="422037" x="2300288" y="3457575"/>
          <p14:tracePt t="422054" x="2343150" y="3443288"/>
          <p14:tracePt t="422071" x="2379663" y="3443288"/>
          <p14:tracePt t="422087" x="2422525" y="3436938"/>
          <p14:tracePt t="422105" x="2443163" y="3436938"/>
          <p14:tracePt t="422120" x="2493963" y="3422650"/>
          <p14:tracePt t="422137" x="2508250" y="3422650"/>
          <p14:tracePt t="422154" x="2536825" y="3422650"/>
          <p14:tracePt t="422170" x="2586038" y="3414713"/>
          <p14:tracePt t="422188" x="2643188" y="3394075"/>
          <p14:tracePt t="422204" x="2686050" y="3394075"/>
          <p14:tracePt t="422225" x="2714625" y="3386138"/>
          <p14:tracePt t="422237" x="2728913" y="3386138"/>
          <p14:tracePt t="422254" x="2751138" y="3386138"/>
          <p14:tracePt t="422270" x="2771775" y="3379788"/>
          <p14:tracePt t="422288" x="2800350" y="3371850"/>
          <p14:tracePt t="422304" x="2808288" y="3371850"/>
          <p14:tracePt t="422321" x="2836863" y="3371850"/>
          <p14:tracePt t="422337" x="2857500" y="3371850"/>
          <p14:tracePt t="422354" x="2908300" y="3371850"/>
          <p14:tracePt t="422370" x="2922588" y="3371850"/>
          <p14:tracePt t="422387" x="2928938" y="3365500"/>
          <p14:tracePt t="422508" x="2928938" y="3357563"/>
          <p14:tracePt t="422508" x="2908300" y="3357563"/>
          <p14:tracePt t="422524" x="2886075" y="3357563"/>
          <p14:tracePt t="422532" x="2865438" y="3357563"/>
          <p14:tracePt t="422540" x="2814638" y="3357563"/>
          <p14:tracePt t="422554" x="2757488" y="3357563"/>
          <p14:tracePt t="422570" x="2679700" y="3357563"/>
          <p14:tracePt t="422570" x="2643188" y="3357563"/>
          <p14:tracePt t="422588" x="2522538" y="3357563"/>
          <p14:tracePt t="422605" x="2428875" y="3357563"/>
          <p14:tracePt t="422621" x="2371725" y="3357563"/>
          <p14:tracePt t="422637" x="2293938" y="3357563"/>
          <p14:tracePt t="422654" x="2214563" y="3357563"/>
          <p14:tracePt t="422670" x="2128838" y="3357563"/>
          <p14:tracePt t="422687" x="2036763" y="3357563"/>
          <p14:tracePt t="422704" x="1979613" y="3357563"/>
          <p14:tracePt t="422720" x="1928813" y="3357563"/>
          <p14:tracePt t="422737" x="1900238" y="3357563"/>
          <p14:tracePt t="422843" x="1914525" y="3357563"/>
          <p14:tracePt t="422852" x="2093913" y="3286125"/>
          <p14:tracePt t="422859" x="2179638" y="3257550"/>
          <p14:tracePt t="422867" x="2428875" y="3165475"/>
          <p14:tracePt t="422878" x="2522538" y="3108325"/>
          <p14:tracePt t="422886" x="2794000" y="2971800"/>
          <p14:tracePt t="422903" x="3079750" y="2843213"/>
          <p14:tracePt t="422920" x="3314700" y="2700338"/>
          <p14:tracePt t="422936" x="3536950" y="2565400"/>
          <p14:tracePt t="422953" x="3729038" y="2414588"/>
          <p14:tracePt t="422969" x="3871913" y="2286000"/>
          <p14:tracePt t="422986" x="4014788" y="2143125"/>
          <p14:tracePt t="422986" x="4065588" y="2051050"/>
          <p14:tracePt t="423004" x="4165600" y="1922463"/>
          <p14:tracePt t="423019" x="4222750" y="1822450"/>
          <p14:tracePt t="423036" x="4257675" y="1771650"/>
          <p14:tracePt t="423052" x="4265613" y="1757363"/>
          <p14:tracePt t="423069" x="4279900" y="1736725"/>
          <p14:tracePt t="423086" x="4279900" y="1728788"/>
          <p14:tracePt t="423104" x="4279900" y="1714500"/>
          <p14:tracePt t="423119" x="4300538" y="1693863"/>
          <p14:tracePt t="423136" x="4308475" y="1685925"/>
          <p14:tracePt t="423153" x="4322763" y="1679575"/>
          <p14:tracePt t="423169" x="4351338" y="1665288"/>
          <p14:tracePt t="423187" x="4414838" y="1651000"/>
          <p14:tracePt t="423202" x="4572000" y="1636713"/>
          <p14:tracePt t="423219" x="4722813" y="1614488"/>
          <p14:tracePt t="423236" x="4829175" y="1614488"/>
          <p14:tracePt t="423253" x="4937125" y="1585913"/>
          <p14:tracePt t="423270" x="5043488" y="1579563"/>
          <p14:tracePt t="423286" x="5143500" y="1557338"/>
          <p14:tracePt t="423302" x="5194300" y="1536700"/>
          <p14:tracePt t="423318" x="5243513" y="1528763"/>
          <p14:tracePt t="423335" x="5272088" y="1528763"/>
          <p14:tracePt t="423352" x="5294313" y="1514475"/>
          <p14:tracePt t="423452" x="5272088" y="1514475"/>
          <p14:tracePt t="423460" x="5222875" y="1514475"/>
          <p14:tracePt t="423468" x="5086350" y="1557338"/>
          <p14:tracePt t="423477" x="4965700" y="1585913"/>
          <p14:tracePt t="423486" x="4737100" y="1671638"/>
          <p14:tracePt t="423502" x="4471988" y="1751013"/>
          <p14:tracePt t="423520" x="4143375" y="1857375"/>
          <p14:tracePt t="423536" x="3865563" y="2000250"/>
          <p14:tracePt t="423553" x="3600450" y="2200275"/>
          <p14:tracePt t="423569" x="3365500" y="2386013"/>
          <p14:tracePt t="423586" x="3171825" y="2536825"/>
          <p14:tracePt t="423603" x="3043238" y="2679700"/>
          <p14:tracePt t="423619" x="2828925" y="2928938"/>
          <p14:tracePt t="423636" x="2700338" y="3071813"/>
          <p14:tracePt t="423652" x="2571750" y="3214688"/>
          <p14:tracePt t="423669" x="2471738" y="3322638"/>
          <p14:tracePt t="423685" x="2365375" y="3414713"/>
          <p14:tracePt t="423703" x="2271713" y="3500438"/>
          <p14:tracePt t="423719" x="2214563" y="3543300"/>
          <p14:tracePt t="423736" x="2208213" y="3551238"/>
          <p14:tracePt t="423796" x="2200275" y="3551238"/>
          <p14:tracePt t="423804" x="2165350" y="3565525"/>
          <p14:tracePt t="423810" x="2157413" y="3571875"/>
          <p14:tracePt t="423819" x="2128838" y="3571875"/>
          <p14:tracePt t="423835" x="2108200" y="3579813"/>
          <p14:tracePt t="423884" x="2085975" y="3571875"/>
          <p14:tracePt t="423892" x="2071688" y="3557588"/>
          <p14:tracePt t="423900" x="2065338" y="3557588"/>
          <p14:tracePt t="423902" x="2043113" y="3551238"/>
          <p14:tracePt t="423919" x="2008188" y="3522663"/>
          <p14:tracePt t="423964" x="2000250" y="3514725"/>
          <p14:tracePt t="423972" x="1993900" y="3508375"/>
          <p14:tracePt t="424012" x="1985963" y="3500438"/>
          <p14:tracePt t="424020" x="1979613" y="3494088"/>
          <p14:tracePt t="424060" x="1971675" y="3494088"/>
          <p14:tracePt t="424171" x="2022475" y="3471863"/>
          <p14:tracePt t="424177" x="2028825" y="3471863"/>
          <p14:tracePt t="424188" x="2051050" y="3471863"/>
          <p14:tracePt t="424196" x="2057400" y="3465513"/>
          <p14:tracePt t="424203" x="2100263" y="3465513"/>
          <p14:tracePt t="424218" x="2151063" y="3451225"/>
          <p14:tracePt t="424234" x="2214563" y="3443288"/>
          <p14:tracePt t="424252" x="2257425" y="3443288"/>
          <p14:tracePt t="424268" x="2300288" y="3429000"/>
          <p14:tracePt t="424285" x="2343150" y="3429000"/>
          <p14:tracePt t="424301" x="2371725" y="3422650"/>
          <p14:tracePt t="424317" x="2414588" y="3400425"/>
          <p14:tracePt t="424334" x="2436813" y="3386138"/>
          <p14:tracePt t="424351" x="2443163" y="3386138"/>
          <p14:tracePt t="424368" x="2457450" y="3379788"/>
          <p14:tracePt t="424411" x="2471738" y="3379788"/>
          <p14:tracePt t="424427" x="2486025" y="3371850"/>
          <p14:tracePt t="424820" x="2493963" y="3365500"/>
          <p14:tracePt t="424883" x="2500313" y="3357563"/>
          <p14:tracePt t="424981" x="2508250" y="3357563"/>
          <p14:tracePt t="424996" x="2514600" y="3357563"/>
          <p14:tracePt t="425020" x="2522538" y="3357563"/>
          <p14:tracePt t="425052" x="2528888" y="3357563"/>
          <p14:tracePt t="425060" x="2543175" y="3357563"/>
          <p14:tracePt t="425092" x="2551113" y="3357563"/>
          <p14:tracePt t="425108" x="2565400" y="3357563"/>
          <p14:tracePt t="425117" x="2571750" y="3357563"/>
          <p14:tracePt t="425133" x="2586038" y="3357563"/>
          <p14:tracePt t="425134" x="2593975" y="3357563"/>
          <p14:tracePt t="425150" x="2608263" y="3357563"/>
          <p14:tracePt t="425167" x="2622550" y="3357563"/>
          <p14:tracePt t="425183" x="2628900" y="3357563"/>
          <p14:tracePt t="425200" x="2643188" y="3357563"/>
          <p14:tracePt t="425217" x="2657475" y="3357563"/>
          <p14:tracePt t="425233" x="2665413" y="3357563"/>
          <p14:tracePt t="425250" x="2679700" y="3357563"/>
          <p14:tracePt t="425250" x="2686050" y="3357563"/>
          <p14:tracePt t="425269" x="2700338" y="3357563"/>
          <p14:tracePt t="425283" x="2708275" y="3357563"/>
          <p14:tracePt t="425300" x="2714625" y="3357563"/>
          <p14:tracePt t="425420" x="2722563" y="3357563"/>
          <p14:tracePt t="425428" x="2728913" y="3357563"/>
          <p14:tracePt t="425476" x="2728913" y="3371850"/>
          <p14:tracePt t="425484" x="2700338" y="3394075"/>
          <p14:tracePt t="425492" x="2679700" y="3414713"/>
          <p14:tracePt t="425500" x="2671763" y="3414713"/>
          <p14:tracePt t="425508" x="2622550" y="3429000"/>
          <p14:tracePt t="425517" x="2565400" y="3451225"/>
          <p14:tracePt t="425533" x="2514600" y="3457575"/>
          <p14:tracePt t="425549" x="2493963" y="3465513"/>
          <p14:tracePt t="425566" x="2479675" y="3465513"/>
          <p14:tracePt t="425583" x="2451100" y="3465513"/>
          <p14:tracePt t="425599" x="2414588" y="3471863"/>
          <p14:tracePt t="425616" x="2393950" y="3494088"/>
          <p14:tracePt t="425633" x="2351088" y="3500438"/>
          <p14:tracePt t="425649" x="2308225" y="3514725"/>
          <p14:tracePt t="425666" x="2271713" y="3536950"/>
          <p14:tracePt t="425683" x="2222500" y="3551238"/>
          <p14:tracePt t="425700" x="2185988" y="3565525"/>
          <p14:tracePt t="425716" x="2143125" y="3579813"/>
          <p14:tracePt t="425733" x="2108200" y="3586163"/>
          <p14:tracePt t="425749" x="2065338" y="3600450"/>
          <p14:tracePt t="425766" x="2036763" y="3608388"/>
          <p14:tracePt t="425783" x="1993900" y="3622675"/>
          <p14:tracePt t="425799" x="1971675" y="3629025"/>
          <p14:tracePt t="425816" x="1936750" y="3643313"/>
          <p14:tracePt t="425832" x="1914525" y="3665538"/>
          <p14:tracePt t="425849" x="1900238" y="3665538"/>
          <p14:tracePt t="425866" x="1885950" y="3665538"/>
          <p14:tracePt t="425908" x="1879600" y="3665538"/>
          <p14:tracePt t="425916" x="1871663" y="3671888"/>
          <p14:tracePt t="425922" x="1857375" y="3671888"/>
          <p14:tracePt t="425932" x="1851025" y="3679825"/>
          <p14:tracePt t="425949" x="1836738" y="3694113"/>
          <p14:tracePt t="425966" x="1822450" y="3708400"/>
          <p14:tracePt t="425982" x="1800225" y="3714750"/>
          <p14:tracePt t="425999" x="1785938" y="3722688"/>
          <p14:tracePt t="426016" x="1771650" y="3736975"/>
          <p14:tracePt t="426067" x="1771650" y="3743325"/>
          <p14:tracePt t="426075" x="1765300" y="3771900"/>
          <p14:tracePt t="426091" x="1765300" y="3779838"/>
          <p14:tracePt t="426123" x="1765300" y="3786188"/>
          <p14:tracePt t="426131" x="1771650" y="3800475"/>
          <p14:tracePt t="426148" x="1779588" y="3800475"/>
          <p14:tracePt t="426149" x="1793875" y="3808413"/>
          <p14:tracePt t="426165" x="1800225" y="3814763"/>
          <p14:tracePt t="426203" x="1822450" y="3814763"/>
          <p14:tracePt t="426215" x="1828800" y="3814763"/>
          <p14:tracePt t="426219" x="1843088" y="3814763"/>
          <p14:tracePt t="426231" x="1851025" y="3814763"/>
          <p14:tracePt t="426248" x="1857375" y="3814763"/>
          <p14:tracePt t="426283" x="1865313" y="3814763"/>
          <p14:tracePt t="426292" x="1885950" y="3814763"/>
          <p14:tracePt t="426298" x="1900238" y="3814763"/>
          <p14:tracePt t="426315" x="1936750" y="3814763"/>
          <p14:tracePt t="426332" x="1943100" y="3814763"/>
          <p14:tracePt t="426348" x="1965325" y="3814763"/>
          <p14:tracePt t="426395" x="1971675" y="3814763"/>
          <p14:tracePt t="426403" x="1979613" y="3814763"/>
          <p14:tracePt t="426409" x="1993900" y="3814763"/>
          <p14:tracePt t="426414" x="2000250" y="3814763"/>
          <p14:tracePt t="426431" x="2014538" y="3814763"/>
          <p14:tracePt t="426475" x="2036763" y="3814763"/>
          <p14:tracePt t="426491" x="2043113" y="3814763"/>
          <p14:tracePt t="426523" x="2051050" y="3814763"/>
          <p14:tracePt t="426531" x="2057400" y="3814763"/>
          <p14:tracePt t="426539" x="2079625" y="3808413"/>
          <p14:tracePt t="426579" x="2085975" y="3808413"/>
          <p14:tracePt t="426587" x="2093913" y="3808413"/>
          <p14:tracePt t="426603" x="2108200" y="3808413"/>
          <p14:tracePt t="426643" x="2114550" y="3808413"/>
          <p14:tracePt t="426660" x="2122488" y="3808413"/>
          <p14:tracePt t="426675" x="2128838" y="3808413"/>
          <p14:tracePt t="426691" x="2157413" y="3800475"/>
          <p14:tracePt t="426723" x="2165350" y="3800475"/>
          <p14:tracePt t="426731" x="2171700" y="3800475"/>
          <p14:tracePt t="426738" x="2185988" y="3786188"/>
          <p14:tracePt t="426747" x="2200275" y="3786188"/>
          <p14:tracePt t="426795" x="2208213" y="3786188"/>
          <p14:tracePt t="426803" x="2222500" y="3786188"/>
          <p14:tracePt t="426811" x="2228850" y="3786188"/>
          <p14:tracePt t="426814" x="2265363" y="3786188"/>
          <p14:tracePt t="426830" x="2322513" y="3786188"/>
          <p14:tracePt t="426847" x="2351088" y="3786188"/>
          <p14:tracePt t="426864" x="2371725" y="3786188"/>
          <p14:tracePt t="426881" x="2422525" y="3771900"/>
          <p14:tracePt t="426897" x="2465388" y="3771900"/>
          <p14:tracePt t="426914" x="2486025" y="3771900"/>
          <p14:tracePt t="426931" x="2493963" y="3771900"/>
          <p14:tracePt t="426987" x="2500313" y="3765550"/>
          <p14:tracePt t="427019" x="2500313" y="3751263"/>
          <p14:tracePt t="427027" x="2479675" y="3722688"/>
          <p14:tracePt t="427027" x="2457450" y="3700463"/>
          <p14:tracePt t="427043" x="2451100" y="3686175"/>
          <p14:tracePt t="427051" x="2436813" y="3665538"/>
          <p14:tracePt t="427059" x="2414588" y="3636963"/>
          <p14:tracePt t="427067" x="2379663" y="3579813"/>
          <p14:tracePt t="427081" x="2336800" y="3486150"/>
          <p14:tracePt t="427097" x="2279650" y="3386138"/>
          <p14:tracePt t="427114" x="2257425" y="3336925"/>
          <p14:tracePt t="427130" x="2228850" y="3279775"/>
          <p14:tracePt t="427130" x="2222500" y="3265488"/>
          <p14:tracePt t="427148" x="2214563" y="3228975"/>
          <p14:tracePt t="427163" x="2193925" y="3194050"/>
          <p14:tracePt t="427180" x="2185988" y="3186113"/>
          <p14:tracePt t="427197" x="2179638" y="3171825"/>
          <p14:tracePt t="427213" x="2171700" y="3165475"/>
          <p14:tracePt t="427230" x="2151063" y="3143250"/>
          <p14:tracePt t="427247" x="2143125" y="3114675"/>
          <p14:tracePt t="427265" x="2114550" y="3079750"/>
          <p14:tracePt t="427280" x="2108200" y="3065463"/>
          <p14:tracePt t="427297" x="2108200" y="3057525"/>
          <p14:tracePt t="427313" x="2108200" y="3043238"/>
          <p14:tracePt t="427330" x="2108200" y="3028950"/>
          <p14:tracePt t="427347" x="2108200" y="2971800"/>
          <p14:tracePt t="427363" x="2108200" y="2928938"/>
          <p14:tracePt t="427380" x="2114550" y="2908300"/>
          <p14:tracePt t="427396" x="2122488" y="2879725"/>
          <p14:tracePt t="427431" x="2128838" y="2871788"/>
          <p14:tracePt t="427451" x="2136775" y="2851150"/>
          <p14:tracePt t="427635" x="2143125" y="2851150"/>
          <p14:tracePt t="427643" x="2151063" y="2857500"/>
          <p14:tracePt t="427651" x="2157413" y="2865438"/>
          <p14:tracePt t="427691" x="2171700" y="2865438"/>
          <p14:tracePt t="427699" x="2185988" y="2865438"/>
          <p14:tracePt t="427703" x="2193925" y="2865438"/>
          <p14:tracePt t="427747" x="2208213" y="2865438"/>
          <p14:tracePt t="427787" x="2214563" y="2857500"/>
          <p14:tracePt t="428019" x="2214563" y="2843213"/>
          <p14:tracePt t="428059" x="2214563" y="2836863"/>
          <p14:tracePt t="428067" x="2222500" y="2828925"/>
          <p14:tracePt t="428107" x="2228850" y="2822575"/>
          <p14:tracePt t="428235" x="2228850" y="2814638"/>
          <p14:tracePt t="428275" x="2214563" y="2814638"/>
          <p14:tracePt t="428283" x="2214563" y="2828925"/>
          <p14:tracePt t="428295" x="2200275" y="2851150"/>
          <p14:tracePt t="428297" x="2200275" y="2914650"/>
          <p14:tracePt t="428312" x="2200275" y="2971800"/>
          <p14:tracePt t="428328" x="2200275" y="3036888"/>
          <p14:tracePt t="428345" x="2179638" y="3128963"/>
          <p14:tracePt t="428361" x="2179638" y="3222625"/>
          <p14:tracePt t="428379" x="2179638" y="3308350"/>
          <p14:tracePt t="428395" x="2200275" y="3414713"/>
          <p14:tracePt t="428412" x="2228850" y="3451225"/>
          <p14:tracePt t="428428" x="2236788" y="3479800"/>
          <p14:tracePt t="428445" x="2251075" y="3500438"/>
          <p14:tracePt t="428462" x="2265363" y="3536950"/>
          <p14:tracePt t="428478" x="2286000" y="3557588"/>
          <p14:tracePt t="428495" x="2308225" y="3565525"/>
          <p14:tracePt t="428511" x="2322513" y="3571875"/>
          <p14:tracePt t="428529" x="2343150" y="3571875"/>
          <p14:tracePt t="428545" x="2365375" y="3571875"/>
          <p14:tracePt t="428562" x="2457450" y="3614738"/>
          <p14:tracePt t="428578" x="2565400" y="3629025"/>
          <p14:tracePt t="428595" x="2779713" y="3671888"/>
          <p14:tracePt t="428612" x="2851150" y="3686175"/>
          <p14:tracePt t="428628" x="2879725" y="3694113"/>
          <p14:tracePt t="428645" x="2908300" y="3708400"/>
          <p14:tracePt t="428661" x="2922588" y="3714750"/>
          <p14:tracePt t="428678" x="2928938" y="3722688"/>
          <p14:tracePt t="428695" x="2936875" y="3729038"/>
          <p14:tracePt t="428712" x="2957513" y="3743325"/>
          <p14:tracePt t="428729" x="2994025" y="3765550"/>
          <p14:tracePt t="428745" x="3051175" y="3794125"/>
          <p14:tracePt t="428762" x="3094038" y="3794125"/>
          <p14:tracePt t="428778" x="3122613" y="3794125"/>
          <p14:tracePt t="428795" x="3136900" y="3794125"/>
          <p14:tracePt t="428844" x="3157538" y="3779838"/>
          <p14:tracePt t="428876" x="3157538" y="3771900"/>
          <p14:tracePt t="428886" x="3157538" y="3757613"/>
          <p14:tracePt t="428900" x="3157538" y="3751263"/>
          <p14:tracePt t="428911" x="3157538" y="3743325"/>
          <p14:tracePt t="428916" x="3143250" y="3743325"/>
          <p14:tracePt t="428928" x="3136900" y="3743325"/>
          <p14:tracePt t="428945" x="3108325" y="3743325"/>
          <p14:tracePt t="428961" x="3094038" y="3743325"/>
          <p14:tracePt t="428978" x="3086100" y="3743325"/>
          <p14:tracePt t="428994" x="3043238" y="3757613"/>
          <p14:tracePt t="428994" x="3036888" y="3765550"/>
          <p14:tracePt t="429012" x="3008313" y="3779838"/>
          <p14:tracePt t="429028" x="2979738" y="3794125"/>
          <p14:tracePt t="429045" x="2971800" y="3800475"/>
          <p14:tracePt t="429061" x="2965450" y="3808413"/>
          <p14:tracePt t="429078" x="2936875" y="3829050"/>
          <p14:tracePt t="429094" x="2908300" y="3836988"/>
          <p14:tracePt t="429111" x="2886075" y="3843338"/>
          <p14:tracePt t="429128" x="2851150" y="3857625"/>
          <p14:tracePt t="429144" x="2808288" y="3865563"/>
          <p14:tracePt t="429161" x="2779713" y="3871913"/>
          <p14:tracePt t="429177" x="2757488" y="3871913"/>
          <p14:tracePt t="429194" x="2728913" y="3871913"/>
          <p14:tracePt t="429211" x="2679700" y="3871913"/>
          <p14:tracePt t="429228" x="2651125" y="3871913"/>
          <p14:tracePt t="429244" x="2608263" y="3871913"/>
          <p14:tracePt t="429261" x="2571750" y="3871913"/>
          <p14:tracePt t="429277" x="2557463" y="3871913"/>
          <p14:tracePt t="429294" x="2528888" y="3871913"/>
          <p14:tracePt t="429310" x="2493963" y="3871913"/>
          <p14:tracePt t="429327" x="2479675" y="3871913"/>
          <p14:tracePt t="429344" x="2457450" y="3871913"/>
          <p14:tracePt t="429360" x="2451100" y="3871913"/>
          <p14:tracePt t="429403" x="2443163" y="3871913"/>
          <p14:tracePt t="429419" x="2436813" y="3871913"/>
          <p14:tracePt t="429451" x="2422525" y="3871913"/>
          <p14:tracePt t="429459" x="2414588" y="3879850"/>
          <p14:tracePt t="429492" x="2400300" y="3879850"/>
          <p14:tracePt t="429564" x="2393950" y="3879850"/>
          <p14:tracePt t="429706" x="2379663" y="3879850"/>
          <p14:tracePt t="429723" x="2371725" y="3879850"/>
          <p14:tracePt t="429755" x="2371725" y="3871913"/>
          <p14:tracePt t="429763" x="2371725" y="3865563"/>
          <p14:tracePt t="429812" x="2371725" y="3851275"/>
          <p14:tracePt t="431243" x="2386013" y="3794125"/>
          <p14:tracePt t="431251" x="2536825" y="3636963"/>
          <p14:tracePt t="431266" x="2628900" y="3522663"/>
          <p14:tracePt t="431274" x="2822575" y="3194050"/>
          <p14:tracePt t="431291" x="2951163" y="2971800"/>
          <p14:tracePt t="431308" x="3108325" y="2800350"/>
          <p14:tracePt t="431324" x="3257550" y="2636838"/>
          <p14:tracePt t="431341" x="3414713" y="2479675"/>
          <p14:tracePt t="431357" x="3594100" y="2314575"/>
          <p14:tracePt t="431374" x="3743325" y="2128838"/>
          <p14:tracePt t="431390" x="3857625" y="1985963"/>
          <p14:tracePt t="431407" x="3951288" y="1893888"/>
          <p14:tracePt t="431424" x="4008438" y="1843088"/>
          <p14:tracePt t="431440" x="4079875" y="1808163"/>
          <p14:tracePt t="431457" x="4122738" y="1779588"/>
          <p14:tracePt t="431474" x="4222750" y="1722438"/>
          <p14:tracePt t="431491" x="4508500" y="1522413"/>
          <p14:tracePt t="431508" x="4643438" y="1422400"/>
          <p14:tracePt t="431524" x="4700588" y="1379538"/>
          <p14:tracePt t="431542" x="4708525" y="1371600"/>
          <p14:tracePt t="431557" x="4714875" y="1365250"/>
          <p14:tracePt t="431716" x="4722813" y="1365250"/>
          <p14:tracePt t="431732" x="4722813" y="1379538"/>
          <p14:tracePt t="431740" x="4722813" y="1385888"/>
          <p14:tracePt t="431748" x="4694238" y="1443038"/>
          <p14:tracePt t="431758" x="4622800" y="1471613"/>
          <p14:tracePt t="431774" x="4579938" y="1508125"/>
          <p14:tracePt t="431791" x="4551363" y="1522413"/>
          <p14:tracePt t="431807" x="4529138" y="1522413"/>
          <p14:tracePt t="431824" x="4486275" y="1522413"/>
          <p14:tracePt t="431840" x="4457700" y="1528763"/>
          <p14:tracePt t="431857" x="4414838" y="1528763"/>
          <p14:tracePt t="431874" x="4408488" y="1528763"/>
          <p14:tracePt t="431915" x="4394200" y="1528763"/>
          <p14:tracePt t="431923" x="4379913" y="1528763"/>
          <p14:tracePt t="431931" x="4351338" y="1500188"/>
          <p14:tracePt t="431941" x="4343400" y="1465263"/>
          <p14:tracePt t="431956" x="4337050" y="1443038"/>
          <p14:tracePt t="431974" x="4337050" y="1428750"/>
          <p14:tracePt t="431990" x="4337050" y="1385888"/>
          <p14:tracePt t="432007" x="4337050" y="1343025"/>
          <p14:tracePt t="432023" x="4365625" y="1300163"/>
          <p14:tracePt t="432040" x="4400550" y="1271588"/>
          <p14:tracePt t="432057" x="4414838" y="1257300"/>
          <p14:tracePt t="432073" x="4451350" y="1257300"/>
          <p14:tracePt t="432090" x="4500563" y="1257300"/>
          <p14:tracePt t="432107" x="4565650" y="1257300"/>
          <p14:tracePt t="432107" x="4579938" y="1257300"/>
          <p14:tracePt t="432124" x="4629150" y="1265238"/>
          <p14:tracePt t="432139" x="4637088" y="1265238"/>
          <p14:tracePt t="432157" x="4657725" y="1271588"/>
          <p14:tracePt t="432173" x="4679950" y="1300163"/>
          <p14:tracePt t="432189" x="4729163" y="1343025"/>
          <p14:tracePt t="432206" x="4757738" y="1371600"/>
          <p14:tracePt t="432223" x="4765675" y="1393825"/>
          <p14:tracePt t="432239" x="4765675" y="1428750"/>
          <p14:tracePt t="432256" x="4751388" y="1493838"/>
          <p14:tracePt t="432273" x="4679950" y="1543050"/>
          <p14:tracePt t="432290" x="4600575" y="1571625"/>
          <p14:tracePt t="432306" x="4543425" y="1585913"/>
          <p14:tracePt t="432322" x="4494213" y="1585913"/>
          <p14:tracePt t="432339" x="4457700" y="1485900"/>
          <p14:tracePt t="432356" x="4451350" y="1408113"/>
          <p14:tracePt t="432372" x="4451350" y="1328738"/>
          <p14:tracePt t="432389" x="4457700" y="1285875"/>
          <p14:tracePt t="432406" x="4471988" y="1271588"/>
          <p14:tracePt t="432422" x="4500563" y="1271588"/>
          <p14:tracePt t="432439" x="4543425" y="1271588"/>
          <p14:tracePt t="432456" x="4594225" y="1271588"/>
          <p14:tracePt t="432472" x="4714875" y="1365250"/>
          <p14:tracePt t="432489" x="4808538" y="1443038"/>
          <p14:tracePt t="432506" x="4857750" y="1479550"/>
          <p14:tracePt t="432555" x="4857750" y="1493838"/>
          <p14:tracePt t="432563" x="4843463" y="1514475"/>
          <p14:tracePt t="432566" x="4814888" y="1514475"/>
          <p14:tracePt t="432572" x="4751388" y="1514475"/>
          <p14:tracePt t="432589" x="4665663" y="1514475"/>
          <p14:tracePt t="432606" x="4565650" y="1485900"/>
          <p14:tracePt t="432622" x="4514850" y="1443038"/>
          <p14:tracePt t="432639" x="4500563" y="1408113"/>
          <p14:tracePt t="432656" x="4500563" y="1371600"/>
          <p14:tracePt t="432672" x="4500563" y="1357313"/>
          <p14:tracePt t="432690" x="4500563" y="1336675"/>
          <p14:tracePt t="432706" x="4500563" y="1328738"/>
          <p14:tracePt t="432740" x="4508500" y="1328738"/>
          <p14:tracePt t="432772" x="4514850" y="1328738"/>
          <p14:tracePt t="432788" x="4522788" y="1328738"/>
          <p14:tracePt t="432796" x="4529138" y="1336675"/>
          <p14:tracePt t="432804" x="4529138" y="1343025"/>
          <p14:tracePt t="432812" x="4529138" y="1385888"/>
          <p14:tracePt t="432825" x="4529138" y="1457325"/>
          <p14:tracePt t="432839" x="4529138" y="1514475"/>
          <p14:tracePt t="432855" x="4543425" y="1571625"/>
          <p14:tracePt t="432891" x="4543425" y="1579563"/>
          <p14:tracePt t="433284" x="4543425" y="1614488"/>
          <p14:tracePt t="433292" x="4543425" y="1771650"/>
          <p14:tracePt t="433300" x="4543425" y="1857375"/>
          <p14:tracePt t="433308" x="4429125" y="1914525"/>
          <p14:tracePt t="433322" x="4314825" y="2022475"/>
          <p14:tracePt t="433338" x="4286250" y="2171700"/>
          <p14:tracePt t="433338" x="4286250" y="2193925"/>
          <p14:tracePt t="433356" x="4286250" y="2300288"/>
          <p14:tracePt t="433372" x="4308475" y="2428875"/>
          <p14:tracePt t="433389" x="4351338" y="2528888"/>
          <p14:tracePt t="433405" x="4386263" y="2628900"/>
          <p14:tracePt t="433422" x="4408488" y="2722563"/>
          <p14:tracePt t="433438" x="4408488" y="2828925"/>
          <p14:tracePt t="433455" x="4408488" y="2908300"/>
          <p14:tracePt t="433472" x="4408488" y="2986088"/>
          <p14:tracePt t="433488" x="4408488" y="3051175"/>
          <p14:tracePt t="433505" x="4408488" y="3128963"/>
          <p14:tracePt t="433521" x="4408488" y="3236913"/>
          <p14:tracePt t="433538" x="4408488" y="3300413"/>
          <p14:tracePt t="433555" x="4408488" y="3379788"/>
          <p14:tracePt t="433555" x="4414838" y="3394075"/>
          <p14:tracePt t="433572" x="4422775" y="3429000"/>
          <p14:tracePt t="433588" x="4422775" y="3436938"/>
          <p14:tracePt t="433628" x="4422775" y="3457575"/>
          <p14:tracePt t="433636" x="4422775" y="3465513"/>
          <p14:tracePt t="433642" x="4422775" y="3508375"/>
          <p14:tracePt t="433654" x="4422775" y="3543300"/>
          <p14:tracePt t="433671" x="4422775" y="3586163"/>
          <p14:tracePt t="433688" x="4394200" y="3622675"/>
          <p14:tracePt t="433704" x="4357688" y="3643313"/>
          <p14:tracePt t="433722" x="4314825" y="3665538"/>
          <p14:tracePt t="433738" x="4308475" y="3671888"/>
          <p14:tracePt t="433788" x="4294188" y="3686175"/>
          <p14:tracePt t="433796" x="4271963" y="3694113"/>
          <p14:tracePt t="433804" x="4257675" y="3714750"/>
          <p14:tracePt t="433812" x="4251325" y="3722688"/>
          <p14:tracePt t="433827" x="4229100" y="3729038"/>
          <p14:tracePt t="433838" x="4200525" y="3736975"/>
          <p14:tracePt t="433854" x="4179888" y="3743325"/>
          <p14:tracePt t="433871" x="4143375" y="3765550"/>
          <p14:tracePt t="433887" x="4114800" y="3765550"/>
          <p14:tracePt t="433904" x="4108450" y="3765550"/>
          <p14:tracePt t="433921" x="4100513" y="3771900"/>
          <p14:tracePt t="433937" x="4079875" y="3771900"/>
          <p14:tracePt t="433955" x="4051300" y="3771900"/>
          <p14:tracePt t="433971" x="4014788" y="3771900"/>
          <p14:tracePt t="433971" x="3986213" y="3771900"/>
          <p14:tracePt t="433987" x="3965575" y="3771900"/>
          <p14:tracePt t="434003" x="3943350" y="3771900"/>
          <p14:tracePt t="434020" x="3900488" y="3771900"/>
          <p14:tracePt t="434037" x="3843338" y="3771900"/>
          <p14:tracePt t="434053" x="3757613" y="3771900"/>
          <p14:tracePt t="434070" x="3700463" y="3771900"/>
          <p14:tracePt t="434088" x="3643313" y="3786188"/>
          <p14:tracePt t="434132" x="3636963" y="3794125"/>
          <p14:tracePt t="434148" x="3629025" y="3794125"/>
          <p14:tracePt t="434156" x="3622675" y="3794125"/>
          <p14:tracePt t="434161" x="3614738" y="3794125"/>
          <p14:tracePt t="434170" x="3608388" y="3794125"/>
          <p14:tracePt t="434187" x="3594100" y="3794125"/>
          <p14:tracePt t="434300" x="3608388" y="3794125"/>
          <p14:tracePt t="434316" x="3614738" y="3794125"/>
          <p14:tracePt t="434325" x="3629025" y="3808413"/>
          <p14:tracePt t="434332" x="3651250" y="3814763"/>
          <p14:tracePt t="434340" x="3694113" y="3814763"/>
          <p14:tracePt t="434354" x="3736975" y="3814763"/>
          <p14:tracePt t="434370" x="3779838" y="3814763"/>
          <p14:tracePt t="434387" x="3808413" y="3814763"/>
          <p14:tracePt t="434403" x="3829050" y="3814763"/>
          <p14:tracePt t="434452" x="3836988" y="3814763"/>
          <p14:tracePt t="434468" x="3843338" y="3814763"/>
          <p14:tracePt t="434486" x="3857625" y="3814763"/>
          <p14:tracePt t="434495" x="3865563" y="3814763"/>
          <p14:tracePt t="434522" x="3871913" y="3814763"/>
          <p14:tracePt t="434563" x="3879850" y="3814763"/>
          <p14:tracePt t="434571" x="3894138" y="3814763"/>
          <p14:tracePt t="434572" x="3914775" y="3814763"/>
          <p14:tracePt t="434586" x="3937000" y="3814763"/>
          <p14:tracePt t="434627" x="3943350" y="3814763"/>
          <p14:tracePt t="434639" x="3951288" y="3814763"/>
          <p14:tracePt t="434659" x="3957638" y="3814763"/>
          <p14:tracePt t="434667" x="3971925" y="3814763"/>
          <p14:tracePt t="434680" x="3979863" y="3814763"/>
          <p14:tracePt t="434686" x="3986213" y="3814763"/>
          <p14:tracePt t="434703" x="3994150" y="3814763"/>
          <p14:tracePt t="434720" x="4008438" y="3814763"/>
          <p14:tracePt t="434736" x="4014788" y="3814763"/>
          <p14:tracePt t="434753" x="4022725" y="3814763"/>
          <p14:tracePt t="434787" x="4029075" y="3814763"/>
          <p14:tracePt t="434788" x="4057650" y="3814763"/>
          <p14:tracePt t="434803" x="4094163" y="3814763"/>
          <p14:tracePt t="434819" x="4129088" y="3814763"/>
          <p14:tracePt t="434836" x="4151313" y="3814763"/>
          <p14:tracePt t="434853" x="4171950" y="3814763"/>
          <p14:tracePt t="434869" x="4179888" y="3814763"/>
          <p14:tracePt t="434886" x="4186238" y="3814763"/>
          <p14:tracePt t="434903" x="4208463" y="3814763"/>
          <p14:tracePt t="434919" x="4222750" y="3814763"/>
          <p14:tracePt t="434935" x="4243388" y="3814763"/>
          <p14:tracePt t="434979" x="4251325" y="3814763"/>
          <p14:tracePt t="435011" x="4257675" y="3814763"/>
          <p14:tracePt t="435019" x="4265613" y="3814763"/>
          <p14:tracePt t="435019" x="4279900" y="3814763"/>
          <p14:tracePt t="435035" x="4294188" y="3814763"/>
          <p14:tracePt t="435083" x="4300538" y="3814763"/>
          <p14:tracePt t="435115" x="4322763" y="3814763"/>
          <p14:tracePt t="435147" x="4329113" y="3814763"/>
          <p14:tracePt t="435162" x="4337050" y="3814763"/>
          <p14:tracePt t="435179" x="4343400" y="3814763"/>
          <p14:tracePt t="435195" x="4357688" y="3814763"/>
          <p14:tracePt t="435211" x="4365625" y="3814763"/>
          <p14:tracePt t="435231" x="4371975" y="3814763"/>
          <p14:tracePt t="435235" x="4379913" y="3814763"/>
          <p14:tracePt t="435237" x="4400550" y="3814763"/>
          <p14:tracePt t="435252" x="4414838" y="3814763"/>
          <p14:tracePt t="435268" x="4429125" y="3814763"/>
          <p14:tracePt t="435285" x="4437063" y="3814763"/>
          <p14:tracePt t="435301" x="4443413" y="3814763"/>
          <p14:tracePt t="435318" x="4451350" y="3814763"/>
          <p14:tracePt t="435335" x="4465638" y="3808413"/>
          <p14:tracePt t="435588" x="4451350" y="3808413"/>
          <p14:tracePt t="435596" x="4443413" y="3814763"/>
          <p14:tracePt t="435606" x="4437063" y="3814763"/>
          <p14:tracePt t="435607" x="4400550" y="3814763"/>
          <p14:tracePt t="435619" x="4371975" y="3822700"/>
          <p14:tracePt t="435635" x="4322763" y="3822700"/>
          <p14:tracePt t="435652" x="4286250" y="3836988"/>
          <p14:tracePt t="435668" x="4265613" y="3836988"/>
          <p14:tracePt t="435685" x="4243388" y="3836988"/>
          <p14:tracePt t="435701" x="4229100" y="3836988"/>
          <p14:tracePt t="435718" x="4165600" y="3836988"/>
          <p14:tracePt t="435735" x="4100513" y="3836988"/>
          <p14:tracePt t="435751" x="4022725" y="3836988"/>
          <p14:tracePt t="435768" x="3986213" y="3836988"/>
          <p14:tracePt t="435785" x="3965575" y="3836988"/>
          <p14:tracePt t="435802" x="3957638" y="3829050"/>
          <p14:tracePt t="435836" x="3943350" y="3829050"/>
          <p14:tracePt t="435836" x="3937000" y="3829050"/>
          <p14:tracePt t="435875" x="3929063" y="3829050"/>
          <p14:tracePt t="435883" x="3922713" y="3829050"/>
          <p14:tracePt t="435899" x="3900488" y="3829050"/>
          <p14:tracePt t="435901" x="3894138" y="3829050"/>
          <p14:tracePt t="435918" x="3886200" y="3829050"/>
          <p14:tracePt t="435934" x="3879850" y="3829050"/>
          <p14:tracePt t="435951" x="3865563" y="3829050"/>
          <p14:tracePt t="435967" x="3851275" y="3829050"/>
          <p14:tracePt t="435985" x="3843338" y="3829050"/>
          <p14:tracePt t="436001" x="3829050" y="3829050"/>
          <p14:tracePt t="436018" x="3822700" y="3829050"/>
          <p14:tracePt t="436034" x="3814763" y="3829050"/>
          <p14:tracePt t="436051" x="3808413" y="3829050"/>
          <p14:tracePt t="436068" x="3794125" y="3829050"/>
          <p14:tracePt t="436115" x="3786188" y="3829050"/>
          <p14:tracePt t="436323" x="3794125" y="3829050"/>
          <p14:tracePt t="436331" x="3808413" y="3829050"/>
          <p14:tracePt t="436347" x="3814763" y="3829050"/>
          <p14:tracePt t="436352" x="3822700" y="3829050"/>
          <p14:tracePt t="436367" x="3829050" y="3829050"/>
          <p14:tracePt t="436716" x="3843338" y="3829050"/>
          <p14:tracePt t="436722" x="3851275" y="3829050"/>
          <p14:tracePt t="436740" x="3857625" y="3829050"/>
          <p14:tracePt t="436756" x="3865563" y="3829050"/>
          <p14:tracePt t="437107" x="3879850" y="3829050"/>
          <p14:tracePt t="438100" x="3886200" y="3829050"/>
          <p14:tracePt t="438676" x="3894138" y="3829050"/>
          <p14:tracePt t="438716" x="3900488" y="3829050"/>
          <p14:tracePt t="438844" x="3929063" y="3829050"/>
          <p14:tracePt t="438852" x="3943350" y="3822700"/>
          <p14:tracePt t="438860" x="3971925" y="3822700"/>
          <p14:tracePt t="438868" x="4014788" y="3822700"/>
          <p14:tracePt t="438880" x="4065588" y="3800475"/>
          <p14:tracePt t="438897" x="4108450" y="3800475"/>
          <p14:tracePt t="438914" x="4151313" y="3800475"/>
          <p14:tracePt t="438930" x="4194175" y="3800475"/>
          <p14:tracePt t="438947" x="4279900" y="3800475"/>
          <p14:tracePt t="438964" x="4329113" y="3800475"/>
          <p14:tracePt t="438980" x="4386263" y="3800475"/>
          <p14:tracePt t="438997" x="4451350" y="3800475"/>
          <p14:tracePt t="439013" x="4486275" y="3800475"/>
          <p14:tracePt t="439030" x="4508500" y="3800475"/>
          <p14:tracePt t="439047" x="4514850" y="3800475"/>
          <p14:tracePt t="439063" x="4543425" y="3800475"/>
          <p14:tracePt t="439080" x="4551363" y="3800475"/>
          <p14:tracePt t="439097" x="4557713" y="3800475"/>
          <p14:tracePt t="439114" x="4579938" y="3800475"/>
          <p14:tracePt t="439130" x="4586288" y="3800475"/>
          <p14:tracePt t="439147" x="4600575" y="3800475"/>
          <p14:tracePt t="439187" x="4614863" y="3800475"/>
          <p14:tracePt t="439195" x="4622800" y="3800475"/>
          <p14:tracePt t="439204" x="4629150" y="3800475"/>
          <p14:tracePt t="439379" x="4637088" y="3808413"/>
          <p14:tracePt t="439419" x="4657725" y="3808413"/>
          <p14:tracePt t="439451" x="4665663" y="3808413"/>
          <p14:tracePt t="439467" x="4672013" y="3808413"/>
          <p14:tracePt t="439483" x="4679950" y="3808413"/>
          <p14:tracePt t="439491" x="4694238" y="3808413"/>
          <p14:tracePt t="439505" x="4700588" y="3808413"/>
          <p14:tracePt t="439539" x="4708525" y="3814763"/>
          <p14:tracePt t="439555" x="4714875" y="3814763"/>
          <p14:tracePt t="439571" x="4729163" y="3814763"/>
          <p14:tracePt t="439587" x="4737100" y="3814763"/>
          <p14:tracePt t="439603" x="4743450" y="3814763"/>
          <p14:tracePt t="439619" x="4751388" y="3814763"/>
          <p14:tracePt t="439635" x="4765675" y="3814763"/>
          <p14:tracePt t="439643" x="4772025" y="3822700"/>
          <p14:tracePt t="439654" x="4779963" y="3829050"/>
          <p14:tracePt t="439699" x="4786313" y="3829050"/>
          <p14:tracePt t="439707" x="4808538" y="3829050"/>
          <p14:tracePt t="439723" x="4814888" y="3829050"/>
          <p14:tracePt t="439739" x="4829175" y="3829050"/>
          <p14:tracePt t="439771" x="4843463" y="3829050"/>
          <p14:tracePt t="439787" x="4851400" y="3829050"/>
          <p14:tracePt t="439795" x="4857750" y="3829050"/>
          <p14:tracePt t="439827" x="4865688" y="3829050"/>
          <p14:tracePt t="439839" x="4879975" y="3829050"/>
          <p14:tracePt t="439844" x="4894263" y="3829050"/>
          <p14:tracePt t="439862" x="4900613" y="3829050"/>
          <p14:tracePt t="439879" x="4929188" y="3829050"/>
          <p14:tracePt t="439895" x="4943475" y="3829050"/>
          <p14:tracePt t="439912" x="4957763" y="3829050"/>
          <p14:tracePt t="439928" x="4972050" y="3829050"/>
          <p14:tracePt t="439945" x="5008563" y="3829050"/>
          <p14:tracePt t="439962" x="5037138" y="3829050"/>
          <p14:tracePt t="439978" x="5080000" y="3822700"/>
          <p14:tracePt t="439995" x="5108575" y="3814763"/>
          <p14:tracePt t="440012" x="5137150" y="3800475"/>
          <p14:tracePt t="440029" x="5165725" y="3794125"/>
          <p14:tracePt t="440045" x="5200650" y="3794125"/>
          <p14:tracePt t="440062" x="5208588" y="3786188"/>
          <p14:tracePt t="440078" x="5222875" y="3786188"/>
          <p14:tracePt t="440094" x="5243513" y="3786188"/>
          <p14:tracePt t="440113" x="5257800" y="3786188"/>
          <p14:tracePt t="440128" x="5272088" y="3779838"/>
          <p14:tracePt t="440145" x="5286375" y="3779838"/>
          <p14:tracePt t="440161" x="5300663" y="3765550"/>
          <p14:tracePt t="440178" x="5314950" y="3765550"/>
          <p14:tracePt t="440194" x="5329238" y="3757613"/>
          <p14:tracePt t="440212" x="5343525" y="3757613"/>
          <p14:tracePt t="440228" x="5365750" y="3751263"/>
          <p14:tracePt t="440419" x="5357813" y="3751263"/>
          <p14:tracePt t="440427" x="5314950" y="3751263"/>
          <p14:tracePt t="440433" x="5257800" y="3765550"/>
          <p14:tracePt t="440444" x="5180013" y="3771900"/>
          <p14:tracePt t="440461" x="5100638" y="3771900"/>
          <p14:tracePt t="440478" x="4994275" y="3779838"/>
          <p14:tracePt t="440494" x="4908550" y="3779838"/>
          <p14:tracePt t="440511" x="4800600" y="3779838"/>
          <p14:tracePt t="440527" x="4679950" y="3779838"/>
          <p14:tracePt t="440545" x="4522788" y="3779838"/>
          <p14:tracePt t="440560" x="4351338" y="3779838"/>
          <p14:tracePt t="440577" x="4143375" y="3779838"/>
          <p14:tracePt t="440594" x="3922713" y="3779838"/>
          <p14:tracePt t="440611" x="3608388" y="3779838"/>
          <p14:tracePt t="440628" x="3486150" y="3779838"/>
          <p14:tracePt t="440644" x="3379788" y="3779838"/>
          <p14:tracePt t="440660" x="3271838" y="3779838"/>
          <p14:tracePt t="440677" x="3186113" y="3779838"/>
          <p14:tracePt t="440694" x="3079750" y="3779838"/>
          <p14:tracePt t="440710" x="3000375" y="3779838"/>
          <p14:tracePt t="440727" x="2951163" y="3779838"/>
          <p14:tracePt t="440743" x="2900363" y="3779838"/>
          <p14:tracePt t="440761" x="2871788" y="3779838"/>
          <p14:tracePt t="440778" x="2828925" y="3779838"/>
          <p14:tracePt t="440794" x="2814638" y="3779838"/>
          <p14:tracePt t="440810" x="2808288" y="3779838"/>
          <p14:tracePt t="440827" x="2786063" y="3779838"/>
          <p14:tracePt t="440845" x="2757488" y="3794125"/>
          <p14:tracePt t="440861" x="2743200" y="3794125"/>
          <p14:tracePt t="440877" x="2736850" y="3794125"/>
          <p14:tracePt t="440894" x="2728913" y="3794125"/>
          <p14:tracePt t="441025" x="2722563" y="3800475"/>
          <p14:tracePt t="441060" x="2722563" y="3808413"/>
          <p14:tracePt t="441065" x="2708275" y="3829050"/>
          <p14:tracePt t="441069" x="2686050" y="3829050"/>
          <p14:tracePt t="441077" x="2657475" y="3829050"/>
          <p14:tracePt t="441094" x="2622550" y="3829050"/>
          <p14:tracePt t="441111" x="2593975" y="3829050"/>
          <p14:tracePt t="441127" x="2551113" y="3829050"/>
          <p14:tracePt t="441144" x="2508250" y="3829050"/>
          <p14:tracePt t="441160" x="2479675" y="3829050"/>
          <p14:tracePt t="441177" x="2451100" y="3829050"/>
          <p14:tracePt t="441194" x="2414588" y="3829050"/>
          <p14:tracePt t="441210" x="2379663" y="3829050"/>
          <p14:tracePt t="441210" x="2365375" y="3829050"/>
          <p14:tracePt t="441228" x="2343150" y="3829050"/>
          <p14:tracePt t="441243" x="2328863" y="3829050"/>
          <p14:tracePt t="441260" x="2308225" y="3829050"/>
          <p14:tracePt t="441277" x="2300288" y="3829050"/>
          <p14:tracePt t="441875" x="2300288" y="3836988"/>
          <p14:tracePt t="441883" x="2308225" y="3843338"/>
          <p14:tracePt t="441899" x="2322513" y="3843338"/>
          <p14:tracePt t="441915" x="2336800" y="3851275"/>
          <p14:tracePt t="441918" x="2343150" y="3851275"/>
          <p14:tracePt t="441926" x="2371725" y="3865563"/>
          <p14:tracePt t="441942" x="2386013" y="3865563"/>
          <p14:tracePt t="441959" x="2408238" y="3871913"/>
          <p14:tracePt t="441975" x="2414588" y="3871913"/>
          <p14:tracePt t="441993" x="2443163" y="3886200"/>
          <p14:tracePt t="442009" x="2465388" y="3886200"/>
          <p14:tracePt t="442025" x="2508250" y="3894138"/>
          <p14:tracePt t="442043" x="2536825" y="3894138"/>
          <p14:tracePt t="442058" x="2579688" y="3908425"/>
          <p14:tracePt t="442076" x="2600325" y="3908425"/>
          <p14:tracePt t="442092" x="2622550" y="3929063"/>
          <p14:tracePt t="442109" x="2628900" y="3929063"/>
          <p14:tracePt t="442125" x="2643188" y="3937000"/>
          <p14:tracePt t="442163" x="2651125" y="3937000"/>
          <p14:tracePt t="442175" x="2665413" y="3943350"/>
          <p14:tracePt t="442211" x="2671763" y="3951288"/>
          <p14:tracePt t="442219" x="2679700" y="3951288"/>
          <p14:tracePt t="442229" x="2700338" y="3971925"/>
          <p14:tracePt t="442243" x="2700338" y="3979863"/>
          <p14:tracePt t="442251" x="2708275" y="3986213"/>
          <p14:tracePt t="442259" x="2708275" y="4000500"/>
          <p14:tracePt t="442275" x="2708275" y="4022725"/>
          <p14:tracePt t="442292" x="2708275" y="4043363"/>
          <p14:tracePt t="442308" x="2714625" y="4057650"/>
          <p14:tracePt t="442379" x="2714625" y="4079875"/>
          <p14:tracePt t="442388" x="2714625" y="4086225"/>
          <p14:tracePt t="442395" x="2714625" y="4100513"/>
          <p14:tracePt t="442411" x="2714625" y="4114800"/>
          <p14:tracePt t="442413" x="2708275" y="4122738"/>
          <p14:tracePt t="442427" x="2693988" y="4137025"/>
          <p14:tracePt t="442441" x="2671763" y="4157663"/>
          <p14:tracePt t="442458" x="2643188" y="4179888"/>
          <p14:tracePt t="442475" x="2628900" y="4179888"/>
          <p14:tracePt t="442491" x="2614613" y="4194175"/>
          <p14:tracePt t="442508" x="2608263" y="4200525"/>
          <p14:tracePt t="442525" x="2579688" y="4200525"/>
          <p14:tracePt t="442541" x="2536825" y="4200525"/>
          <p14:tracePt t="442558" x="2493963" y="4208463"/>
          <p14:tracePt t="442574" x="2451100" y="4208463"/>
          <p14:tracePt t="442591" x="2408238" y="4208463"/>
          <p14:tracePt t="442608" x="2365375" y="4208463"/>
          <p14:tracePt t="442624" x="2314575" y="4208463"/>
          <p14:tracePt t="442641" x="2308225" y="4208463"/>
          <p14:tracePt t="442657" x="2300288" y="4208463"/>
          <p14:tracePt t="442691" x="2286000" y="4208463"/>
          <p14:tracePt t="442692" x="2271713" y="4208463"/>
          <p14:tracePt t="442708" x="2228850" y="4208463"/>
          <p14:tracePt t="442724" x="2208213" y="4208463"/>
          <p14:tracePt t="442741" x="2193925" y="4208463"/>
          <p14:tracePt t="442757" x="2171700" y="4208463"/>
          <p14:tracePt t="442774" x="2157413" y="4208463"/>
          <p14:tracePt t="442791" x="2151063" y="4208463"/>
          <p14:tracePt t="442807" x="2136775" y="4208463"/>
          <p14:tracePt t="442851" x="2128838" y="4208463"/>
          <p14:tracePt t="442859" x="2122488" y="4208463"/>
          <p14:tracePt t="442867" x="2100263" y="4200525"/>
          <p14:tracePt t="442875" x="2085975" y="4200525"/>
          <p14:tracePt t="442891" x="2057400" y="4194175"/>
          <p14:tracePt t="442939" x="2051050" y="4194175"/>
          <p14:tracePt t="442955" x="2043113" y="4171950"/>
          <p14:tracePt t="442962" x="2043113" y="4157663"/>
          <p14:tracePt t="442974" x="2043113" y="4129088"/>
          <p14:tracePt t="442990" x="2043113" y="4094163"/>
          <p14:tracePt t="443007" x="2043113" y="4086225"/>
          <p14:tracePt t="443024" x="2043113" y="4071938"/>
          <p14:tracePt t="443041" x="2051050" y="4065588"/>
          <p14:tracePt t="443057" x="2051050" y="4057650"/>
          <p14:tracePt t="443074" x="2051050" y="4043363"/>
          <p14:tracePt t="443090" x="2051050" y="4022725"/>
          <p14:tracePt t="443108" x="2057400" y="4000500"/>
          <p14:tracePt t="443123" x="2057400" y="3994150"/>
          <p14:tracePt t="443140" x="2057400" y="3979863"/>
          <p14:tracePt t="443157" x="2057400" y="3965575"/>
          <p14:tracePt t="443174" x="2065338" y="3957638"/>
          <p14:tracePt t="443191" x="2079625" y="3922713"/>
          <p14:tracePt t="443236" x="2085975" y="3914775"/>
          <p14:tracePt t="443268" x="2100263" y="3914775"/>
          <p14:tracePt t="443276" x="2114550" y="3914775"/>
          <p14:tracePt t="443284" x="2122488" y="3914775"/>
          <p14:tracePt t="443284" x="2128838" y="3914775"/>
          <p14:tracePt t="443292" x="2136775" y="3914775"/>
          <p14:tracePt t="443307" x="2165350" y="3914775"/>
          <p14:tracePt t="443324" x="2193925" y="3914775"/>
          <p14:tracePt t="443341" x="2214563" y="3914775"/>
          <p14:tracePt t="443357" x="2243138" y="3914775"/>
          <p14:tracePt t="443374" x="2265363" y="3914775"/>
          <p14:tracePt t="443390" x="2286000" y="3914775"/>
          <p14:tracePt t="443408" x="2314575" y="3914775"/>
          <p14:tracePt t="443424" x="2328863" y="3937000"/>
          <p14:tracePt t="443441" x="2351088" y="3943350"/>
          <p14:tracePt t="443457" x="2357438" y="3965575"/>
          <p14:tracePt t="443474" x="2371725" y="4000500"/>
          <p14:tracePt t="443491" x="2379663" y="4022725"/>
          <p14:tracePt t="443507" x="2379663" y="4057650"/>
          <p14:tracePt t="443524" x="2393950" y="4071938"/>
          <p14:tracePt t="443540" x="2400300" y="4086225"/>
          <p14:tracePt t="443557" x="2408238" y="4100513"/>
          <p14:tracePt t="443604" x="2414588" y="4108450"/>
          <p14:tracePt t="443612" x="2422525" y="4122738"/>
          <p14:tracePt t="443625" x="2428875" y="4129088"/>
          <p14:tracePt t="443629" x="2436813" y="4137025"/>
          <p14:tracePt t="443640" x="2471738" y="4143375"/>
          <p14:tracePt t="443657" x="2479675" y="4143375"/>
          <p14:tracePt t="443673" x="2500313" y="4143375"/>
          <p14:tracePt t="443690" x="2514600" y="4143375"/>
          <p14:tracePt t="443707" x="2536825" y="4143375"/>
          <p14:tracePt t="443723" x="2565400" y="4143375"/>
          <p14:tracePt t="443740" x="2593975" y="4143375"/>
          <p14:tracePt t="443756" x="2600325" y="4143375"/>
          <p14:tracePt t="443773" x="2628900" y="4143375"/>
          <p14:tracePt t="443790" x="2643188" y="4143375"/>
          <p14:tracePt t="443806" x="2665413" y="4143375"/>
          <p14:tracePt t="443823" x="2679700" y="4129088"/>
          <p14:tracePt t="443839" x="2686050" y="4122738"/>
          <p14:tracePt t="443856" x="2700338" y="4108450"/>
          <p14:tracePt t="443907" x="2708275" y="4108450"/>
          <p14:tracePt t="443923" x="2714625" y="4100513"/>
          <p14:tracePt t="443923" x="2714625" y="4094163"/>
          <p14:tracePt t="443939" x="2714625" y="4086225"/>
          <p14:tracePt t="443979" x="2714625" y="4079875"/>
          <p14:tracePt t="443987" x="2714625" y="4065588"/>
          <p14:tracePt t="443997" x="2714625" y="4057650"/>
          <p14:tracePt t="444006" x="2714625" y="4051300"/>
          <p14:tracePt t="444051" x="2714625" y="4043363"/>
          <p14:tracePt t="444059" x="2714625" y="4022725"/>
          <p14:tracePt t="444067" x="2714625" y="4014788"/>
          <p14:tracePt t="444072" x="2708275" y="4000500"/>
          <p14:tracePt t="444107" x="2700338" y="3994150"/>
          <p14:tracePt t="444108" x="2693988" y="3965575"/>
          <p14:tracePt t="444122" x="2671763" y="3957638"/>
          <p14:tracePt t="444139" x="2651125" y="3951288"/>
          <p14:tracePt t="444156" x="2622550" y="3951288"/>
          <p14:tracePt t="444172" x="2608263" y="3937000"/>
          <p14:tracePt t="444189" x="2600325" y="3937000"/>
          <p14:tracePt t="444205" x="2579688" y="3937000"/>
          <p14:tracePt t="444222" x="2571750" y="3937000"/>
          <p14:tracePt t="444238" x="2557463" y="3937000"/>
          <p14:tracePt t="444284" x="2551113" y="3937000"/>
          <p14:tracePt t="444291" x="2543175" y="3937000"/>
          <p14:tracePt t="444324" x="2536825" y="3937000"/>
          <p14:tracePt t="444324" x="2522538" y="3943350"/>
          <p14:tracePt t="444340" x="2514600" y="3957638"/>
          <p14:tracePt t="444348" x="2514600" y="3965575"/>
          <p14:tracePt t="444356" x="2514600" y="3971925"/>
          <p14:tracePt t="444364" x="2522538" y="3994150"/>
          <p14:tracePt t="444373" x="2528888" y="4014788"/>
          <p14:tracePt t="444389" x="2528888" y="4051300"/>
          <p14:tracePt t="444407" x="2528888" y="4065588"/>
          <p14:tracePt t="444422" x="2528888" y="4086225"/>
          <p14:tracePt t="444438" x="2528888" y="4100513"/>
          <p14:tracePt t="444455" x="2508250" y="4137025"/>
          <p14:tracePt t="444471" x="2451100" y="4157663"/>
          <p14:tracePt t="444488" x="2408238" y="4186238"/>
          <p14:tracePt t="444505" x="2371725" y="4186238"/>
          <p14:tracePt t="444521" x="2357438" y="4194175"/>
          <p14:tracePt t="444538" x="2322513" y="4194175"/>
          <p14:tracePt t="444538" x="2314575" y="4194175"/>
          <p14:tracePt t="444556" x="2279650" y="4194175"/>
          <p14:tracePt t="444572" x="2236788" y="4194175"/>
          <p14:tracePt t="444589" x="2200275" y="4194175"/>
          <p14:tracePt t="444606" x="2165350" y="4200525"/>
          <p14:tracePt t="444622" x="2151063" y="4200525"/>
          <p14:tracePt t="444639" x="2128838" y="4200525"/>
          <p14:tracePt t="444655" x="2114550" y="4200525"/>
          <p14:tracePt t="444672" x="2079625" y="4200525"/>
          <p14:tracePt t="444689" x="2051050" y="4194175"/>
          <p14:tracePt t="444705" x="2028825" y="4179888"/>
          <p14:tracePt t="444722" x="2022475" y="4171950"/>
          <p14:tracePt t="444739" x="2014538" y="4165600"/>
          <p14:tracePt t="444755" x="1993900" y="4143375"/>
          <p14:tracePt t="444772" x="1993900" y="4137025"/>
          <p14:tracePt t="444789" x="1993900" y="4114800"/>
          <p14:tracePt t="444805" x="1993900" y="4100513"/>
          <p14:tracePt t="444822" x="1993900" y="4071938"/>
          <p14:tracePt t="444838" x="1993900" y="4065588"/>
          <p14:tracePt t="444855" x="2008188" y="4043363"/>
          <p14:tracePt t="444871" x="2022475" y="4029075"/>
          <p14:tracePt t="444889" x="2028825" y="4022725"/>
          <p14:tracePt t="444905" x="2057400" y="4008438"/>
          <p14:tracePt t="444922" x="2085975" y="3986213"/>
          <p14:tracePt t="444939" x="2108200" y="3979863"/>
          <p14:tracePt t="444955" x="2114550" y="3979863"/>
          <p14:tracePt t="444971" x="2122488" y="3979863"/>
          <p14:tracePt t="444988" x="2136775" y="3971925"/>
          <p14:tracePt t="445005" x="2157413" y="3971925"/>
          <p14:tracePt t="445052" x="2165350" y="3971925"/>
          <p14:tracePt t="445068" x="2171700" y="3965575"/>
          <p14:tracePt t="445140" x="2179638" y="3965575"/>
          <p14:tracePt t="445147" x="2193925" y="3965575"/>
          <p14:tracePt t="445163" x="2200275" y="3965575"/>
          <p14:tracePt t="445195" x="2208213" y="3965575"/>
          <p14:tracePt t="445203" x="2236788" y="3965575"/>
          <p14:tracePt t="445211" x="2251075" y="3971925"/>
          <p14:tracePt t="445222" x="2257425" y="3979863"/>
          <p14:tracePt t="445275" x="2265363" y="3986213"/>
          <p14:tracePt t="445294" x="2271713" y="4008438"/>
          <p14:tracePt t="445297" x="2279650" y="4014788"/>
          <p14:tracePt t="445304" x="2286000" y="4029075"/>
          <p14:tracePt t="445340" x="2286000" y="4037013"/>
          <p14:tracePt t="445340" x="2286000" y="4051300"/>
          <p14:tracePt t="445387" x="2286000" y="4057650"/>
          <p14:tracePt t="445491" x="2293938" y="4065588"/>
          <p14:tracePt t="445595" x="2293938" y="4094163"/>
          <p14:tracePt t="445603" x="2293938" y="4100513"/>
          <p14:tracePt t="445611" x="2293938" y="4108450"/>
          <p14:tracePt t="445619" x="2293938" y="4114800"/>
          <p14:tracePt t="445627" x="2293938" y="4137025"/>
          <p14:tracePt t="445636" x="2293938" y="4143375"/>
          <p14:tracePt t="445653" x="2293938" y="4165600"/>
          <p14:tracePt t="445670" x="2293938" y="4179888"/>
          <p14:tracePt t="445686" x="2293938" y="4208463"/>
          <p14:tracePt t="445704" x="2293938" y="4222750"/>
          <p14:tracePt t="445721" x="2293938" y="4243388"/>
          <p14:tracePt t="445737" x="2293938" y="4257675"/>
          <p14:tracePt t="445754" x="2293938" y="4279900"/>
          <p14:tracePt t="445770" x="2293938" y="4308475"/>
          <p14:tracePt t="445787" x="2293938" y="4337050"/>
          <p14:tracePt t="445804" x="2314575" y="4371975"/>
          <p14:tracePt t="445859" x="2328863" y="4379913"/>
          <p14:tracePt t="445867" x="2336800" y="4386263"/>
          <p14:tracePt t="445875" x="2357438" y="4386263"/>
          <p14:tracePt t="445890" x="2393950" y="4414838"/>
          <p14:tracePt t="445903" x="2414588" y="4414838"/>
          <p14:tracePt t="445920" x="2443163" y="4429125"/>
          <p14:tracePt t="445937" x="2479675" y="4437063"/>
          <p14:tracePt t="445953" x="2522538" y="4437063"/>
          <p14:tracePt t="445970" x="2565400" y="4457700"/>
          <p14:tracePt t="445986" x="2614613" y="4457700"/>
          <p14:tracePt t="446004" x="2628900" y="4465638"/>
          <p14:tracePt t="446020" x="2657475" y="4465638"/>
          <p14:tracePt t="446037" x="2693988" y="4465638"/>
          <p14:tracePt t="446053" x="2722563" y="4465638"/>
          <p14:tracePt t="446069" x="2771775" y="4465638"/>
          <p14:tracePt t="446086" x="2779713" y="4465638"/>
          <p14:tracePt t="446243" x="2794000" y="4465638"/>
          <p14:tracePt t="446251" x="2808288" y="4465638"/>
          <p14:tracePt t="446259" x="2828925" y="4465638"/>
          <p14:tracePt t="446270" x="2879725" y="4465638"/>
          <p14:tracePt t="446286" x="2900363" y="4465638"/>
          <p14:tracePt t="446303" x="2928938" y="4465638"/>
          <p14:tracePt t="446319" x="2943225" y="4465638"/>
          <p14:tracePt t="446336" x="2971800" y="4465638"/>
          <p14:tracePt t="446352" x="2979738" y="4465638"/>
          <p14:tracePt t="446403" x="2986088" y="4465638"/>
          <p14:tracePt t="447163" x="2965450" y="4465638"/>
          <p14:tracePt t="447174" x="2943225" y="4465638"/>
          <p14:tracePt t="447179" x="2936875" y="4465638"/>
          <p14:tracePt t="447187" x="2900363" y="4465638"/>
          <p14:tracePt t="447202" x="2857500" y="4465638"/>
          <p14:tracePt t="447218" x="2814638" y="4465638"/>
          <p14:tracePt t="447218" x="2786063" y="4465638"/>
          <p14:tracePt t="447236" x="2728913" y="4465638"/>
          <p14:tracePt t="447251" x="2679700" y="4465638"/>
          <p14:tracePt t="447269" x="2608263" y="4465638"/>
          <p14:tracePt t="447285" x="2528888" y="4465638"/>
          <p14:tracePt t="447302" x="2471738" y="4465638"/>
          <p14:tracePt t="447318" x="2422525" y="4465638"/>
          <p14:tracePt t="447334" x="2351088" y="4465638"/>
          <p14:tracePt t="447351" x="2286000" y="4465638"/>
          <p14:tracePt t="447367" x="2200275" y="4465638"/>
          <p14:tracePt t="447384" x="2128838" y="4465638"/>
          <p14:tracePt t="447401" x="2065338" y="4471988"/>
          <p14:tracePt t="447418" x="2008188" y="4471988"/>
          <p14:tracePt t="447434" x="1893888" y="4479925"/>
          <p14:tracePt t="447451" x="1828800" y="4479925"/>
          <p14:tracePt t="447467" x="1779588" y="4479925"/>
          <p14:tracePt t="447484" x="1757363" y="4479925"/>
          <p14:tracePt t="447500" x="1714500" y="4494213"/>
          <p14:tracePt t="447517" x="1679575" y="4500563"/>
          <p14:tracePt t="447534" x="1651000" y="4500563"/>
          <p14:tracePt t="447550" x="1608138" y="4500563"/>
          <p14:tracePt t="447568" x="1585913" y="4500563"/>
          <p14:tracePt t="447584" x="1571625" y="4500563"/>
          <p14:tracePt t="447643" x="1565275" y="4500563"/>
          <p14:tracePt t="447651" x="1550988" y="4494213"/>
          <p14:tracePt t="447668" x="1550988" y="4471988"/>
          <p14:tracePt t="447672" x="1550988" y="4429125"/>
          <p14:tracePt t="447684" x="1550988" y="4386263"/>
          <p14:tracePt t="447700" x="1571625" y="4343400"/>
          <p14:tracePt t="447717" x="1628775" y="4286250"/>
          <p14:tracePt t="447734" x="1685925" y="4237038"/>
          <p14:tracePt t="447750" x="1722438" y="4208463"/>
          <p14:tracePt t="447767" x="1771650" y="4186238"/>
          <p14:tracePt t="447784" x="1808163" y="4179888"/>
          <p14:tracePt t="447800" x="1857375" y="4171950"/>
          <p14:tracePt t="447817" x="1936750" y="4157663"/>
          <p14:tracePt t="447834" x="1993900" y="4157663"/>
          <p14:tracePt t="447850" x="2093913" y="4157663"/>
          <p14:tracePt t="447867" x="2200275" y="4157663"/>
          <p14:tracePt t="447883" x="2322513" y="4157663"/>
          <p14:tracePt t="447901" x="2451100" y="4157663"/>
          <p14:tracePt t="447917" x="2557463" y="4165600"/>
          <p14:tracePt t="447934" x="2593975" y="4165600"/>
          <p14:tracePt t="447950" x="2614613" y="4165600"/>
          <p14:tracePt t="447967" x="2636838" y="4179888"/>
          <p14:tracePt t="447983" x="2657475" y="4179888"/>
          <p14:tracePt t="448000" x="2700338" y="4179888"/>
          <p14:tracePt t="448017" x="2743200" y="4179888"/>
          <p14:tracePt t="448033" x="2814638" y="4179888"/>
          <p14:tracePt t="448050" x="2865438" y="4165600"/>
          <p14:tracePt t="448066" x="2900363" y="4157663"/>
          <p14:tracePt t="448083" x="2908300" y="4157663"/>
          <p14:tracePt t="448100" x="2914650" y="4157663"/>
          <p14:tracePt t="448117" x="2936875" y="4157663"/>
          <p14:tracePt t="448134" x="2957513" y="4157663"/>
          <p14:tracePt t="448149" x="3000375" y="4157663"/>
          <p14:tracePt t="448167" x="3036888" y="4157663"/>
          <p14:tracePt t="448183" x="3065463" y="4179888"/>
          <p14:tracePt t="448199" x="3071813" y="4186238"/>
          <p14:tracePt t="448216" x="3094038" y="4194175"/>
          <p14:tracePt t="448233" x="3128963" y="4222750"/>
          <p14:tracePt t="448249" x="3143250" y="4237038"/>
          <p14:tracePt t="448291" x="3157538" y="4251325"/>
          <p14:tracePt t="448299" x="3157538" y="4265613"/>
          <p14:tracePt t="448307" x="3157538" y="4271963"/>
          <p14:tracePt t="448316" x="3157538" y="4286250"/>
          <p14:tracePt t="448332" x="3157538" y="4300538"/>
          <p14:tracePt t="448350" x="3157538" y="4308475"/>
          <p14:tracePt t="448366" x="3151188" y="4337050"/>
          <p14:tracePt t="448383" x="3143250" y="4351338"/>
          <p14:tracePt t="448399" x="3122613" y="4379913"/>
          <p14:tracePt t="448416" x="3086100" y="4408488"/>
          <p14:tracePt t="448433" x="3065463" y="4429125"/>
          <p14:tracePt t="448449" x="3014663" y="4457700"/>
          <p14:tracePt t="448466" x="2979738" y="4471988"/>
          <p14:tracePt t="448482" x="2928938" y="4500563"/>
          <p14:tracePt t="448500" x="2900363" y="4508500"/>
          <p14:tracePt t="448516" x="2857500" y="4522788"/>
          <p14:tracePt t="448533" x="2814638" y="4529138"/>
          <p14:tracePt t="448549" x="2771775" y="4529138"/>
          <p14:tracePt t="448566" x="2714625" y="4551363"/>
          <p14:tracePt t="448582" x="2671763" y="4551363"/>
          <p14:tracePt t="448599" x="2622550" y="4551363"/>
          <p14:tracePt t="448616" x="2586038" y="4557713"/>
          <p14:tracePt t="448632" x="2543175" y="4565650"/>
          <p14:tracePt t="448649" x="2500313" y="4565650"/>
          <p14:tracePt t="448666" x="2465388" y="4565650"/>
          <p14:tracePt t="448666" x="2457450" y="4565650"/>
          <p14:tracePt t="448683" x="2451100" y="4565650"/>
          <p14:tracePt t="448699" x="2422525" y="4565650"/>
          <p14:tracePt t="448716" x="2365375" y="4565650"/>
          <p14:tracePt t="448732" x="2300288" y="4565650"/>
          <p14:tracePt t="448749" x="2257425" y="4565650"/>
          <p14:tracePt t="448765" x="2214563" y="4565650"/>
          <p14:tracePt t="448782" x="2200275" y="4565650"/>
          <p14:tracePt t="448799" x="2165350" y="4565650"/>
          <p14:tracePt t="448815" x="2136775" y="4565650"/>
          <p14:tracePt t="448832" x="2108200" y="4565650"/>
          <p14:tracePt t="448849" x="2079625" y="4565650"/>
          <p14:tracePt t="448865" x="2071688" y="4565650"/>
          <p14:tracePt t="448882" x="2051050" y="4565650"/>
          <p14:tracePt t="448882" x="2043113" y="4565650"/>
          <p14:tracePt t="448899" x="2000250" y="4565650"/>
          <p14:tracePt t="448915" x="1951038" y="4557713"/>
          <p14:tracePt t="448932" x="1922463" y="4551363"/>
          <p14:tracePt t="448948" x="1900238" y="4537075"/>
          <p14:tracePt t="448965" x="1885950" y="4537075"/>
          <p14:tracePt t="448982" x="1865313" y="4529138"/>
          <p14:tracePt t="448998" x="1836738" y="4529138"/>
          <p14:tracePt t="449015" x="1793875" y="4514850"/>
          <p14:tracePt t="449032" x="1757363" y="4500563"/>
          <p14:tracePt t="449048" x="1743075" y="4500563"/>
          <p14:tracePt t="449065" x="1736725" y="4494213"/>
          <p14:tracePt t="449082" x="1708150" y="4486275"/>
          <p14:tracePt t="449098" x="1679575" y="4465638"/>
          <p14:tracePt t="449115" x="1657350" y="4443413"/>
          <p14:tracePt t="449132" x="1636713" y="4422775"/>
          <p14:tracePt t="449148" x="1600200" y="4386263"/>
          <p14:tracePt t="449166" x="1571625" y="4351338"/>
          <p14:tracePt t="449181" x="1557338" y="4322763"/>
          <p14:tracePt t="449198" x="1550988" y="4271963"/>
          <p14:tracePt t="449215" x="1536700" y="4208463"/>
          <p14:tracePt t="449232" x="1536700" y="4151313"/>
          <p14:tracePt t="449248" x="1536700" y="4071938"/>
          <p14:tracePt t="449265" x="1536700" y="4029075"/>
          <p14:tracePt t="449282" x="1550988" y="3994150"/>
          <p14:tracePt t="449298" x="1565275" y="3979863"/>
          <p14:tracePt t="449298" x="1571625" y="3979863"/>
          <p14:tracePt t="449315" x="1608138" y="3971925"/>
          <p14:tracePt t="449332" x="1628775" y="3965575"/>
          <p14:tracePt t="449349" x="1671638" y="3965575"/>
          <p14:tracePt t="449366" x="1751013" y="3965575"/>
          <p14:tracePt t="449382" x="1836738" y="3965575"/>
          <p14:tracePt t="449398" x="1900238" y="3965575"/>
          <p14:tracePt t="449414" x="1951038" y="3965575"/>
          <p14:tracePt t="449431" x="1971675" y="3965575"/>
          <p14:tracePt t="449448" x="1985963" y="3965575"/>
          <p14:tracePt t="449465" x="2028825" y="3965575"/>
          <p14:tracePt t="449482" x="2036763" y="3965575"/>
          <p14:tracePt t="449524" x="2051050" y="3965575"/>
          <p14:tracePt t="449528" x="2065338" y="3965575"/>
          <p14:tracePt t="449533" x="2122488" y="3957638"/>
          <p14:tracePt t="449548" x="2214563" y="3922713"/>
          <p14:tracePt t="449566" x="2322513" y="3879850"/>
          <p14:tracePt t="449582" x="2400300" y="3857625"/>
          <p14:tracePt t="449598" x="2528888" y="3794125"/>
          <p14:tracePt t="449615" x="2751138" y="3671888"/>
          <p14:tracePt t="449631" x="3057525" y="3494088"/>
          <p14:tracePt t="449648" x="3465513" y="3257550"/>
          <p14:tracePt t="449664" x="4008438" y="2965450"/>
          <p14:tracePt t="449681" x="4543425" y="2679700"/>
          <p14:tracePt t="449698" x="4894263" y="2457450"/>
          <p14:tracePt t="449715" x="5180013" y="2222500"/>
          <p14:tracePt t="449731" x="5294313" y="2100263"/>
          <p14:tracePt t="449748" x="5386388" y="1979613"/>
          <p14:tracePt t="449764" x="5500688" y="1851025"/>
          <p14:tracePt t="449781" x="5637213" y="1693863"/>
          <p14:tracePt t="449798" x="5765800" y="1536700"/>
          <p14:tracePt t="449814" x="5865813" y="1414463"/>
          <p14:tracePt t="449831" x="5886450" y="1365250"/>
          <p14:tracePt t="449847" x="5894388" y="1357313"/>
          <p14:tracePt t="449864" x="5900738" y="1343025"/>
          <p14:tracePt t="449907" x="5908675" y="1336675"/>
          <p14:tracePt t="450001" x="5915025" y="1336675"/>
          <p14:tracePt t="450027" x="5922963" y="1336675"/>
          <p14:tracePt t="450035" x="5929313" y="1336675"/>
          <p14:tracePt t="450048" x="5937250" y="1336675"/>
          <p14:tracePt t="450067" x="5957888" y="1350963"/>
          <p14:tracePt t="450100" x="5957888" y="1357313"/>
          <p14:tracePt t="450108" x="5951538" y="1393825"/>
          <p14:tracePt t="450116" x="5922963" y="1400175"/>
          <p14:tracePt t="450123" x="5880100" y="1408113"/>
          <p14:tracePt t="450131" x="5815013" y="1443038"/>
          <p14:tracePt t="450147" x="5657850" y="1485900"/>
          <p14:tracePt t="450164" x="5586413" y="1500188"/>
          <p14:tracePt t="450180" x="5486400" y="1536700"/>
          <p14:tracePt t="450197" x="5443538" y="1543050"/>
          <p14:tracePt t="450214" x="5386388" y="1557338"/>
          <p14:tracePt t="450230" x="5308600" y="1557338"/>
          <p14:tracePt t="450247" x="5257800" y="1557338"/>
          <p14:tracePt t="450264" x="5165725" y="1565275"/>
          <p14:tracePt t="450280" x="5072063" y="1565275"/>
          <p14:tracePt t="450297" x="5008563" y="1565275"/>
          <p14:tracePt t="450314" x="4914900" y="1565275"/>
          <p14:tracePt t="450330" x="4857750" y="1565275"/>
          <p14:tracePt t="450330" x="4822825" y="1565275"/>
          <p14:tracePt t="450348" x="4757738" y="1565275"/>
          <p14:tracePt t="450364" x="4665663" y="1565275"/>
          <p14:tracePt t="450380" x="4622800" y="1565275"/>
          <p14:tracePt t="450397" x="4565650" y="1550988"/>
          <p14:tracePt t="450413" x="4522788" y="1536700"/>
          <p14:tracePt t="450430" x="4451350" y="1522413"/>
          <p14:tracePt t="450447" x="4408488" y="1500188"/>
          <p14:tracePt t="450464" x="4365625" y="1485900"/>
          <p14:tracePt t="450480" x="4337050" y="1471613"/>
          <p14:tracePt t="450497" x="4294188" y="1443038"/>
          <p14:tracePt t="450513" x="4222750" y="1436688"/>
          <p14:tracePt t="450530" x="4151313" y="1428750"/>
          <p14:tracePt t="450546" x="4086225" y="1428750"/>
          <p14:tracePt t="450563" x="4014788" y="1408113"/>
          <p14:tracePt t="450580" x="3937000" y="1400175"/>
          <p14:tracePt t="450596" x="3871913" y="1385888"/>
          <p14:tracePt t="450614" x="3794125" y="1379538"/>
          <p14:tracePt t="450629" x="3736975" y="1357313"/>
          <p14:tracePt t="450646" x="3686175" y="1350963"/>
          <p14:tracePt t="450662" x="3679825" y="1343025"/>
          <p14:tracePt t="450680" x="3657600" y="1336675"/>
          <p14:tracePt t="450696" x="3651250" y="1328738"/>
          <p14:tracePt t="450713" x="3643313" y="1322388"/>
          <p14:tracePt t="450729" x="3636963" y="1308100"/>
          <p14:tracePt t="450746" x="3629025" y="1271588"/>
          <p14:tracePt t="450746" x="3622675" y="1265238"/>
          <p14:tracePt t="450796" x="3622675" y="1250950"/>
          <p14:tracePt t="450812" x="3622675" y="1243013"/>
          <p14:tracePt t="450829" x="3622675" y="1236663"/>
          <p14:tracePt t="450830" x="3629025" y="1222375"/>
          <p14:tracePt t="450847" x="3651250" y="1200150"/>
          <p14:tracePt t="450863" x="3665538" y="1193800"/>
          <p14:tracePt t="450880" x="3700463" y="1185863"/>
          <p14:tracePt t="450896" x="3714750" y="1179513"/>
          <p14:tracePt t="450913" x="3743325" y="1179513"/>
          <p14:tracePt t="450929" x="3794125" y="1157288"/>
          <p14:tracePt t="450946" x="3886200" y="1150938"/>
          <p14:tracePt t="450963" x="4065588" y="1136650"/>
          <p14:tracePt t="450980" x="4186238" y="1136650"/>
          <p14:tracePt t="450996" x="4357688" y="1136650"/>
          <p14:tracePt t="451013" x="4514850" y="1136650"/>
          <p14:tracePt t="451029" x="4651375" y="1136650"/>
          <p14:tracePt t="451046" x="4779963" y="1136650"/>
          <p14:tracePt t="451063" x="4922838" y="1122363"/>
          <p14:tracePt t="451079" x="5043488" y="1100138"/>
          <p14:tracePt t="451097" x="5157788" y="1085850"/>
          <p14:tracePt t="451113" x="5243513" y="1085850"/>
          <p14:tracePt t="451129" x="5308600" y="1085850"/>
          <p14:tracePt t="451146" x="5357813" y="1085850"/>
          <p14:tracePt t="451163" x="5380038" y="1085850"/>
          <p14:tracePt t="451179" x="5394325" y="1085850"/>
          <p14:tracePt t="451243" x="5400675" y="1085850"/>
          <p14:tracePt t="451251" x="5380038" y="1136650"/>
          <p14:tracePt t="451263" x="5329238" y="1185863"/>
          <p14:tracePt t="451267" x="5222875" y="1293813"/>
          <p14:tracePt t="451279" x="5014913" y="1414463"/>
          <p14:tracePt t="451296" x="4779963" y="1571625"/>
          <p14:tracePt t="451312" x="4486275" y="1757363"/>
          <p14:tracePt t="451329" x="4194175" y="1922463"/>
          <p14:tracePt t="451345" x="3886200" y="2114550"/>
          <p14:tracePt t="451363" x="3629025" y="2236788"/>
          <p14:tracePt t="451379" x="3314700" y="2471738"/>
          <p14:tracePt t="451396" x="3094038" y="2622550"/>
          <p14:tracePt t="451413" x="2936875" y="2786063"/>
          <p14:tracePt t="451429" x="2800350" y="2957513"/>
          <p14:tracePt t="451445" x="2708275" y="3108325"/>
          <p14:tracePt t="451462" x="2608263" y="3251200"/>
          <p14:tracePt t="451479" x="2528888" y="3357563"/>
          <p14:tracePt t="451495" x="2471738" y="3429000"/>
          <p14:tracePt t="451512" x="2393950" y="3536950"/>
          <p14:tracePt t="451528" x="2328863" y="3608388"/>
          <p14:tracePt t="451545" x="2271713" y="3708400"/>
          <p14:tracePt t="451562" x="2208213" y="3843338"/>
          <p14:tracePt t="451562" x="2200275" y="3886200"/>
          <p14:tracePt t="451579" x="2185988" y="3943350"/>
          <p14:tracePt t="451595" x="2143125" y="4057650"/>
          <p14:tracePt t="451612" x="2100263" y="4137025"/>
          <p14:tracePt t="451628" x="2071688" y="4165600"/>
          <p14:tracePt t="451645" x="2022475" y="4200525"/>
          <p14:tracePt t="451661" x="1951038" y="4251325"/>
          <p14:tracePt t="451678" x="1908175" y="4294188"/>
          <p14:tracePt t="451695" x="1857375" y="4308475"/>
          <p14:tracePt t="451711" x="1814513" y="4337050"/>
          <p14:tracePt t="451728" x="1779588" y="4357688"/>
          <p14:tracePt t="451744" x="1736725" y="4371975"/>
          <p14:tracePt t="451761" x="1700213" y="4394200"/>
          <p14:tracePt t="451778" x="1636713" y="4429125"/>
          <p14:tracePt t="451794" x="1565275" y="4471988"/>
          <p14:tracePt t="451811" x="1536700" y="4486275"/>
          <p14:tracePt t="451828" x="1493838" y="4522788"/>
          <p14:tracePt t="451844" x="1485900" y="4529138"/>
          <p14:tracePt t="451915" x="1528763" y="4565650"/>
          <p14:tracePt t="451923" x="1614488" y="4579938"/>
          <p14:tracePt t="451931" x="1671638" y="4594225"/>
          <p14:tracePt t="451939" x="1751013" y="4614863"/>
          <p14:tracePt t="451945" x="1857375" y="4637088"/>
          <p14:tracePt t="451961" x="1900238" y="4637088"/>
          <p14:tracePt t="451977" x="1943100" y="4637088"/>
          <p14:tracePt t="451994" x="1979613" y="4637088"/>
          <p14:tracePt t="452011" x="2014538" y="4637088"/>
          <p14:tracePt t="452027" x="2057400" y="4637088"/>
          <p14:tracePt t="452044" x="2136775" y="4637088"/>
          <p14:tracePt t="452061" x="2214563" y="4637088"/>
          <p14:tracePt t="452077" x="2279650" y="4637088"/>
          <p14:tracePt t="452094" x="2343150" y="4637088"/>
          <p14:tracePt t="452111" x="2400300" y="4637088"/>
          <p14:tracePt t="452128" x="2443163" y="4629150"/>
          <p14:tracePt t="452144" x="2500313" y="4629150"/>
          <p14:tracePt t="452161" x="2551113" y="4608513"/>
          <p14:tracePt t="452178" x="2593975" y="4600575"/>
          <p14:tracePt t="452194" x="2636838" y="4600575"/>
          <p14:tracePt t="452194" x="2651125" y="4586288"/>
          <p14:tracePt t="452211" x="2679700" y="4579938"/>
          <p14:tracePt t="452227" x="2708275" y="4572000"/>
          <p14:tracePt t="452244" x="2728913" y="4565650"/>
          <p14:tracePt t="452260" x="2765425" y="4557713"/>
          <p14:tracePt t="452277" x="2771775" y="4557713"/>
          <p14:tracePt t="452294" x="2794000" y="4551363"/>
          <p14:tracePt t="452310" x="2800350" y="4543425"/>
          <p14:tracePt t="452355" x="2808288" y="4543425"/>
          <p14:tracePt t="452363" x="2836863" y="4529138"/>
          <p14:tracePt t="452371" x="2843213" y="4529138"/>
          <p14:tracePt t="452379" x="2871788" y="4522788"/>
          <p14:tracePt t="452393" x="2886075" y="4522788"/>
          <p14:tracePt t="452443" x="2908300" y="4522788"/>
          <p14:tracePt t="452452" x="2914650" y="4522788"/>
          <p14:tracePt t="452467" x="2922588" y="4522788"/>
          <p14:tracePt t="452476" x="2928938" y="4522788"/>
          <p14:tracePt t="452477" x="2951163" y="4522788"/>
          <p14:tracePt t="452493" x="2979738" y="4522788"/>
          <p14:tracePt t="452510" x="2994025" y="4522788"/>
          <p14:tracePt t="452526" x="3028950" y="4514850"/>
          <p14:tracePt t="452579" x="3036888" y="4514850"/>
          <p14:tracePt t="452611" x="3043238" y="4514850"/>
          <p14:tracePt t="452627" x="3057525" y="4514850"/>
          <p14:tracePt t="452635" x="3065463" y="4514850"/>
          <p14:tracePt t="452643" x="3071813" y="4514850"/>
          <p14:tracePt t="452647" x="3079750" y="4514850"/>
          <p14:tracePt t="452819" x="3065463" y="4514850"/>
          <p14:tracePt t="452827" x="3057525" y="4514850"/>
          <p14:tracePt t="452833" x="3036888" y="4514850"/>
          <p14:tracePt t="452843" x="3022600" y="4514850"/>
          <p14:tracePt t="452860" x="3000375" y="4514850"/>
          <p14:tracePt t="452877" x="2986088" y="4514850"/>
          <p14:tracePt t="452893" x="2965450" y="4514850"/>
          <p14:tracePt t="452910" x="2951163" y="4514850"/>
          <p14:tracePt t="452926" x="2914650" y="4514850"/>
          <p14:tracePt t="452944" x="2894013" y="4529138"/>
          <p14:tracePt t="452960" x="2871788" y="4529138"/>
          <p14:tracePt t="452977" x="2828925" y="4543425"/>
          <p14:tracePt t="452993" x="2800350" y="4543425"/>
          <p14:tracePt t="453009" x="2743200" y="4557713"/>
          <p14:tracePt t="453026" x="2728913" y="4557713"/>
          <p14:tracePt t="453043" x="2665413" y="4586288"/>
          <p14:tracePt t="453060" x="2643188" y="4586288"/>
          <p14:tracePt t="453076" x="2593975" y="4594225"/>
          <p14:tracePt t="453094" x="2579688" y="4594225"/>
          <p14:tracePt t="453110" x="2557463" y="4608513"/>
          <p14:tracePt t="453126" x="2522538" y="4614863"/>
          <p14:tracePt t="453143" x="2500313" y="4629150"/>
          <p14:tracePt t="453159" x="2457450" y="4629150"/>
          <p14:tracePt t="453177" x="2428875" y="4637088"/>
          <p14:tracePt t="453193" x="2408238" y="4637088"/>
          <p14:tracePt t="453210" x="2393950" y="4637088"/>
          <p14:tracePt t="453226" x="2371725" y="4637088"/>
          <p14:tracePt t="453243" x="2357438" y="4637088"/>
          <p14:tracePt t="453260" x="2328863" y="4637088"/>
          <p14:tracePt t="453276" x="2314575" y="4637088"/>
          <p14:tracePt t="453294" x="2286000" y="4637088"/>
          <p14:tracePt t="453309" x="2279650" y="4637088"/>
          <p14:tracePt t="453326" x="2251075" y="4637088"/>
          <p14:tracePt t="453371" x="2243138" y="4637088"/>
          <p14:tracePt t="453411" x="2236788" y="4637088"/>
          <p14:tracePt t="453459" x="2228850" y="4637088"/>
          <p14:tracePt t="453491" x="2228850" y="4629150"/>
          <p14:tracePt t="453507" x="2228850" y="4622800"/>
          <p14:tracePt t="453515" x="2228850" y="4614863"/>
          <p14:tracePt t="453523" x="2228850" y="4608513"/>
          <p14:tracePt t="453531" x="2265363" y="4579938"/>
          <p14:tracePt t="453542" x="2293938" y="4579938"/>
          <p14:tracePt t="453559" x="2308225" y="4572000"/>
          <p14:tracePt t="453603" x="2328863" y="4572000"/>
          <p14:tracePt t="453613" x="2336800" y="4572000"/>
          <p14:tracePt t="453614" x="2343150" y="4572000"/>
          <p14:tracePt t="453625" x="2351088" y="4565650"/>
          <p14:tracePt t="453946" x="2343150" y="4565650"/>
          <p14:tracePt t="453963" x="2336800" y="4565650"/>
          <p14:tracePt t="453985" x="2328863" y="4565650"/>
          <p14:tracePt t="453995" x="2308225" y="4565650"/>
          <p14:tracePt t="454003" x="2300288" y="4565650"/>
          <p14:tracePt t="454019" x="2293938" y="4565650"/>
          <p14:tracePt t="454026" x="2286000" y="4565650"/>
          <p14:tracePt t="454067" x="2271713" y="4551363"/>
          <p14:tracePt t="454083" x="2257425" y="4543425"/>
          <p14:tracePt t="454115" x="2251075" y="4537075"/>
          <p14:tracePt t="454123" x="2243138" y="4529138"/>
          <p14:tracePt t="454163" x="2243138" y="4522788"/>
          <p14:tracePt t="454179" x="2243138" y="4508500"/>
          <p14:tracePt t="454211" x="2243138" y="4500563"/>
          <p14:tracePt t="454227" x="2243138" y="4494213"/>
          <p14:tracePt t="454243" x="2243138" y="4479925"/>
          <p14:tracePt t="454259" x="2243138" y="4471988"/>
          <p14:tracePt t="454259" x="2243138" y="4465638"/>
          <p14:tracePt t="454274" x="2243138" y="4437063"/>
          <p14:tracePt t="454292" x="2243138" y="4422775"/>
          <p14:tracePt t="454307" x="2243138" y="4386263"/>
          <p14:tracePt t="454325" x="2243138" y="4357688"/>
          <p14:tracePt t="454341" x="2243138" y="4351338"/>
          <p14:tracePt t="454358" x="2243138" y="4343400"/>
          <p14:tracePt t="454374" x="2243138" y="4322763"/>
          <p14:tracePt t="454391" x="2243138" y="4314825"/>
          <p14:tracePt t="454407" x="2243138" y="4286250"/>
          <p14:tracePt t="454424" x="2251075" y="4271963"/>
          <p14:tracePt t="454441" x="2257425" y="4265613"/>
          <p14:tracePt t="454457" x="2271713" y="4257675"/>
          <p14:tracePt t="454499" x="2286000" y="4257675"/>
          <p14:tracePt t="454504" x="2300288" y="4251325"/>
          <p14:tracePt t="454507" x="2308225" y="4243388"/>
          <p14:tracePt t="454547" x="2328863" y="4243388"/>
          <p14:tracePt t="454555" x="2336800" y="4243388"/>
          <p14:tracePt t="454563" x="2351088" y="4243388"/>
          <p14:tracePt t="454578" x="2371725" y="4243388"/>
          <p14:tracePt t="454590" x="2386013" y="4243388"/>
          <p14:tracePt t="454607" x="2400300" y="4243388"/>
          <p14:tracePt t="454624" x="2414588" y="4243388"/>
          <p14:tracePt t="454683" x="2422525" y="4243388"/>
          <p14:tracePt t="454689" x="2436813" y="4243388"/>
          <p14:tracePt t="454692" x="2443163" y="4251325"/>
          <p14:tracePt t="454771" x="2451100" y="4279900"/>
          <p14:tracePt t="454779" x="2451100" y="4286250"/>
          <p14:tracePt t="454787" x="2465388" y="4300538"/>
          <p14:tracePt t="454795" x="2465388" y="4322763"/>
          <p14:tracePt t="454807" x="2471738" y="4343400"/>
          <p14:tracePt t="454824" x="2471738" y="4351338"/>
          <p14:tracePt t="454841" x="2471738" y="4357688"/>
          <p14:tracePt t="454857" x="2471738" y="4365625"/>
          <p14:tracePt t="454874" x="2471738" y="4394200"/>
          <p14:tracePt t="454940" x="2471738" y="4400550"/>
          <p14:tracePt t="455036" x="2471738" y="4408488"/>
          <p14:tracePt t="455044" x="2479675" y="4414838"/>
          <p14:tracePt t="455052" x="2486025" y="4422775"/>
          <p14:tracePt t="455059" x="2486025" y="4429125"/>
          <p14:tracePt t="455073" x="2486025" y="4457700"/>
          <p14:tracePt t="455090" x="2486025" y="4471988"/>
          <p14:tracePt t="455090" x="2486025" y="4479925"/>
          <p14:tracePt t="455108" x="2493963" y="4508500"/>
          <p14:tracePt t="455755" x="2457450" y="4508500"/>
          <p14:tracePt t="455763" x="2428875" y="4500563"/>
          <p14:tracePt t="455766" x="2379663" y="4500563"/>
          <p14:tracePt t="455772" x="2222500" y="4494213"/>
          <p14:tracePt t="455789" x="2093913" y="4494213"/>
          <p14:tracePt t="455806" x="2000250" y="4479925"/>
          <p14:tracePt t="455822" x="1965325" y="4465638"/>
          <p14:tracePt t="455839" x="1951038" y="4465638"/>
          <p14:tracePt t="455856" x="1928813" y="4465638"/>
          <p14:tracePt t="455872" x="1914525" y="4465638"/>
          <p14:tracePt t="455889" x="1871663" y="4465638"/>
          <p14:tracePt t="455905" x="1828800" y="4465638"/>
          <p14:tracePt t="455923" x="1793875" y="4471988"/>
          <p14:tracePt t="455939" x="1757363" y="4479925"/>
          <p14:tracePt t="455987" x="1751013" y="4486275"/>
          <p14:tracePt t="456067" x="1751013" y="4494213"/>
          <p14:tracePt t="456078" x="1743075" y="4514850"/>
          <p14:tracePt t="456091" x="1736725" y="4529138"/>
          <p14:tracePt t="456107" x="1722438" y="4551363"/>
          <p14:tracePt t="456107" x="1714500" y="4557713"/>
          <p14:tracePt t="456122" x="1708150" y="4565650"/>
          <p14:tracePt t="456267" x="1722438" y="4565650"/>
          <p14:tracePt t="456275" x="1736725" y="4565650"/>
          <p14:tracePt t="456283" x="1751013" y="4565650"/>
          <p14:tracePt t="456292" x="1771650" y="4565650"/>
          <p14:tracePt t="456305" x="1800225" y="4565650"/>
          <p14:tracePt t="456323" x="1828800" y="4565650"/>
          <p14:tracePt t="456338" x="1879600" y="4565650"/>
          <p14:tracePt t="456355" x="1900238" y="4565650"/>
          <p14:tracePt t="456371" x="1936750" y="4557713"/>
          <p14:tracePt t="456388" x="1943100" y="4557713"/>
          <p14:tracePt t="456405" x="1951038" y="4557713"/>
          <p14:tracePt t="456421" x="1971675" y="4557713"/>
          <p14:tracePt t="456438" x="1979613" y="4557713"/>
          <p14:tracePt t="456454" x="1993900" y="4557713"/>
          <p14:tracePt t="456472" x="2000250" y="4551363"/>
          <p14:tracePt t="456539" x="1985963" y="4543425"/>
          <p14:tracePt t="456547" x="1943100" y="4537075"/>
          <p14:tracePt t="456554" x="1922463" y="4537075"/>
          <p14:tracePt t="456555" x="1843088" y="4537075"/>
          <p14:tracePt t="456571" x="1800225" y="4537075"/>
          <p14:tracePt t="456588" x="1743075" y="4537075"/>
          <p14:tracePt t="456605" x="1708150" y="4537075"/>
          <p14:tracePt t="456621" x="1693863" y="4543425"/>
          <p14:tracePt t="456637" x="1651000" y="4565650"/>
          <p14:tracePt t="456654" x="1614488" y="4586288"/>
          <p14:tracePt t="456671" x="1571625" y="4622800"/>
          <p14:tracePt t="456687" x="1550988" y="4643438"/>
          <p14:tracePt t="456704" x="1522413" y="4686300"/>
          <p14:tracePt t="456721" x="1514475" y="4722813"/>
          <p14:tracePt t="456737" x="1508125" y="4765675"/>
          <p14:tracePt t="456754" x="1508125" y="4829175"/>
          <p14:tracePt t="456754" x="1508125" y="4857750"/>
          <p14:tracePt t="456771" x="1508125" y="4900613"/>
          <p14:tracePt t="456787" x="1508125" y="4957763"/>
          <p14:tracePt t="456804" x="1508125" y="4994275"/>
          <p14:tracePt t="456820" x="1528763" y="5043488"/>
          <p14:tracePt t="456837" x="1528763" y="5080000"/>
          <p14:tracePt t="456854" x="1543050" y="5122863"/>
          <p14:tracePt t="456870" x="1550988" y="5137150"/>
          <p14:tracePt t="456887" x="1550988" y="5157788"/>
          <p14:tracePt t="456903" x="1557338" y="5165725"/>
          <p14:tracePt t="456921" x="1565275" y="5165725"/>
          <p14:tracePt t="456937" x="1571625" y="5172075"/>
          <p14:tracePt t="456971" x="1579563" y="5172075"/>
          <p14:tracePt t="456971" x="1608138" y="5172075"/>
          <p14:tracePt t="456987" x="1622425" y="5172075"/>
          <p14:tracePt t="457003" x="1643063" y="5172075"/>
          <p14:tracePt t="457020" x="1651000" y="5172075"/>
          <p14:tracePt t="457037" x="1657350" y="5172075"/>
          <p14:tracePt t="457076" x="1671638" y="5180013"/>
          <p14:tracePt t="457084" x="1685925" y="5180013"/>
          <p14:tracePt t="457108" x="1722438" y="5186363"/>
          <p14:tracePt t="457124" x="1728788" y="5194300"/>
          <p14:tracePt t="457134" x="1751013" y="5194300"/>
          <p14:tracePt t="457140" x="1765300" y="5194300"/>
          <p14:tracePt t="457154" x="1793875" y="5194300"/>
          <p14:tracePt t="457171" x="1851025" y="5194300"/>
          <p14:tracePt t="457188" x="1885950" y="5194300"/>
          <p14:tracePt t="457204" x="1928813" y="5194300"/>
          <p14:tracePt t="457221" x="1971675" y="5194300"/>
          <p14:tracePt t="457237" x="1985963" y="5194300"/>
          <p14:tracePt t="457254" x="2008188" y="5194300"/>
          <p14:tracePt t="457270" x="2043113" y="5194300"/>
          <p14:tracePt t="457287" x="2065338" y="5194300"/>
          <p14:tracePt t="457303" x="2128838" y="5194300"/>
          <p14:tracePt t="457320" x="2151063" y="5194300"/>
          <p14:tracePt t="457338" x="2185988" y="5194300"/>
          <p14:tracePt t="457354" x="2193925" y="5194300"/>
          <p14:tracePt t="457420" x="2208213" y="5194300"/>
          <p14:tracePt t="457452" x="2214563" y="5194300"/>
          <p14:tracePt t="457460" x="2228850" y="5194300"/>
          <p14:tracePt t="457468" x="2251075" y="5194300"/>
          <p14:tracePt t="457474" x="2257425" y="5194300"/>
          <p14:tracePt t="457487" x="2265363" y="5194300"/>
          <p14:tracePt t="457503" x="2286000" y="5194300"/>
          <p14:tracePt t="457521" x="2308225" y="5194300"/>
          <p14:tracePt t="457537" x="2351088" y="5180013"/>
          <p14:tracePt t="457554" x="2379663" y="5172075"/>
          <p14:tracePt t="457683" x="2351088" y="5172075"/>
          <p14:tracePt t="457691" x="2343150" y="5172075"/>
          <p14:tracePt t="457696" x="2336800" y="5172075"/>
          <p14:tracePt t="457704" x="2308225" y="5172075"/>
          <p14:tracePt t="457719" x="2293938" y="5172075"/>
          <p14:tracePt t="457736" x="2279650" y="5194300"/>
          <p14:tracePt t="457752" x="2265363" y="5194300"/>
          <p14:tracePt t="457770" x="2257425" y="5194300"/>
          <p14:tracePt t="457786" x="2251075" y="5194300"/>
          <p14:tracePt t="457802" x="2222500" y="5194300"/>
          <p14:tracePt t="457820" x="2214563" y="5194300"/>
          <p14:tracePt t="457891" x="2208213" y="5194300"/>
          <p14:tracePt t="457899" x="2200275" y="5194300"/>
          <p14:tracePt t="457955" x="2193925" y="5194300"/>
          <p14:tracePt t="457971" x="2179638" y="5180013"/>
          <p14:tracePt t="458003" x="2179638" y="5165725"/>
          <p14:tracePt t="458011" x="2171700" y="5157788"/>
          <p14:tracePt t="458019" x="2165350" y="5151438"/>
          <p14:tracePt t="458027" x="2157413" y="5143500"/>
          <p14:tracePt t="458035" x="2143125" y="5129213"/>
          <p14:tracePt t="458052" x="2136775" y="5114925"/>
          <p14:tracePt t="458069" x="2128838" y="5108575"/>
          <p14:tracePt t="458085" x="2122488" y="5094288"/>
          <p14:tracePt t="458140" x="2122488" y="5086350"/>
          <p14:tracePt t="458156" x="2114550" y="5080000"/>
          <p14:tracePt t="458188" x="2114550" y="5072063"/>
          <p14:tracePt t="458196" x="2114550" y="5051425"/>
          <p14:tracePt t="458212" x="2114550" y="5043488"/>
          <p14:tracePt t="458220" x="2114550" y="5037138"/>
          <p14:tracePt t="458220" x="2114550" y="5014913"/>
          <p14:tracePt t="458236" x="2122488" y="5000625"/>
          <p14:tracePt t="458253" x="2143125" y="4994275"/>
          <p14:tracePt t="458269" x="2165350" y="4986338"/>
          <p14:tracePt t="458286" x="2200275" y="4965700"/>
          <p14:tracePt t="458302" x="2257425" y="4965700"/>
          <p14:tracePt t="458319" x="2300288" y="4965700"/>
          <p14:tracePt t="458336" x="2371725" y="4979988"/>
          <p14:tracePt t="458352" x="2414588" y="4979988"/>
          <p14:tracePt t="458369" x="2443163" y="4986338"/>
          <p14:tracePt t="458385" x="2451100" y="4986338"/>
          <p14:tracePt t="458436" x="2457450" y="4986338"/>
          <p14:tracePt t="458444" x="2471738" y="4986338"/>
          <p14:tracePt t="458460" x="2486025" y="4986338"/>
          <p14:tracePt t="458468" x="2493963" y="4986338"/>
          <p14:tracePt t="458476" x="2514600" y="5000625"/>
          <p14:tracePt t="458532" x="2522538" y="5008563"/>
          <p14:tracePt t="458572" x="2528888" y="5008563"/>
          <p14:tracePt t="458580" x="2536825" y="5014913"/>
          <p14:tracePt t="458587" x="2543175" y="5014913"/>
          <p14:tracePt t="458602" x="2565400" y="5014913"/>
          <p14:tracePt t="458618" x="2579688" y="5014913"/>
          <p14:tracePt t="458618" x="2586038" y="5014913"/>
          <p14:tracePt t="458636" x="2622550" y="5014913"/>
          <p14:tracePt t="458652" x="2643188" y="5014913"/>
          <p14:tracePt t="458669" x="2657475" y="5014913"/>
          <p14:tracePt t="458685" x="2665413" y="5014913"/>
          <p14:tracePt t="458732" x="2671763" y="5014913"/>
          <p14:tracePt t="458748" x="2679700" y="5008563"/>
          <p14:tracePt t="458787" x="2686050" y="5008563"/>
          <p14:tracePt t="458798" x="2693988" y="5014913"/>
          <p14:tracePt t="458811" x="2693988" y="5029200"/>
          <p14:tracePt t="458827" x="2693988" y="5037138"/>
          <p14:tracePt t="458835" x="2693988" y="5043488"/>
          <p14:tracePt t="458851" x="2693988" y="5065713"/>
          <p14:tracePt t="458852" x="2693988" y="5080000"/>
          <p14:tracePt t="458868" x="2686050" y="5114925"/>
          <p14:tracePt t="458885" x="2679700" y="5122863"/>
          <p14:tracePt t="458901" x="2651125" y="5129213"/>
          <p14:tracePt t="458918" x="2636838" y="5137150"/>
          <p14:tracePt t="458934" x="2614613" y="5157788"/>
          <p14:tracePt t="458951" x="2608263" y="5157788"/>
          <p14:tracePt t="458967" x="2600325" y="5157788"/>
          <p14:tracePt t="458984" x="2586038" y="5157788"/>
          <p14:tracePt t="459001" x="2565400" y="5157788"/>
          <p14:tracePt t="459017" x="2528888" y="5157788"/>
          <p14:tracePt t="459034" x="2457450" y="5172075"/>
          <p14:tracePt t="459051" x="2414588" y="5172075"/>
          <p14:tracePt t="459068" x="2365375" y="5172075"/>
          <p14:tracePt t="459084" x="2314575" y="5172075"/>
          <p14:tracePt t="459100" x="2271713" y="5172075"/>
          <p14:tracePt t="459118" x="2214563" y="5172075"/>
          <p14:tracePt t="459134" x="2171700" y="5172075"/>
          <p14:tracePt t="459151" x="2128838" y="5172075"/>
          <p14:tracePt t="459167" x="2085975" y="5172075"/>
          <p14:tracePt t="459184" x="2051050" y="5172075"/>
          <p14:tracePt t="459200" x="2014538" y="5172075"/>
          <p14:tracePt t="459218" x="1993900" y="5172075"/>
          <p14:tracePt t="459234" x="1957388" y="5172075"/>
          <p14:tracePt t="459252" x="1922463" y="5172075"/>
          <p14:tracePt t="459269" x="1893888" y="5172075"/>
          <p14:tracePt t="459284" x="1879600" y="5172075"/>
          <p14:tracePt t="459301" x="1843088" y="5172075"/>
          <p14:tracePt t="459317" x="1814513" y="5172075"/>
          <p14:tracePt t="459334" x="1771650" y="5172075"/>
          <p14:tracePt t="459351" x="1722438" y="5172075"/>
          <p14:tracePt t="459368" x="1708150" y="5172075"/>
          <p14:tracePt t="459384" x="1685925" y="5172075"/>
          <p14:tracePt t="459401" x="1671638" y="5172075"/>
          <p14:tracePt t="459417" x="1657350" y="5172075"/>
          <p14:tracePt t="459434" x="1643063" y="5172075"/>
          <p14:tracePt t="459434" x="1636713" y="5172075"/>
          <p14:tracePt t="459452" x="1622425" y="5172075"/>
          <p14:tracePt t="459467" x="1608138" y="5172075"/>
          <p14:tracePt t="459524" x="1600200" y="5172075"/>
          <p14:tracePt t="459539" x="1593850" y="5172075"/>
          <p14:tracePt t="459547" x="1593850" y="5151438"/>
          <p14:tracePt t="459552" x="1593850" y="5114925"/>
          <p14:tracePt t="459567" x="1593850" y="5086350"/>
          <p14:tracePt t="459584" x="1593850" y="5072063"/>
          <p14:tracePt t="459601" x="1593850" y="5065713"/>
          <p14:tracePt t="459617" x="1593850" y="5057775"/>
          <p14:tracePt t="459633" x="1608138" y="5037138"/>
          <p14:tracePt t="459650" x="1643063" y="5014913"/>
          <p14:tracePt t="459668" x="1671638" y="4986338"/>
          <p14:tracePt t="459683" x="1708150" y="4957763"/>
          <p14:tracePt t="459700" x="1722438" y="4957763"/>
          <p14:tracePt t="459716" x="1743075" y="4951413"/>
          <p14:tracePt t="459733" x="1785938" y="4951413"/>
          <p14:tracePt t="459750" x="1865313" y="4943475"/>
          <p14:tracePt t="459766" x="1971675" y="4943475"/>
          <p14:tracePt t="459783" x="2036763" y="4943475"/>
          <p14:tracePt t="459800" x="2100263" y="4943475"/>
          <p14:tracePt t="459817" x="2143125" y="4943475"/>
          <p14:tracePt t="459833" x="2165350" y="4937125"/>
          <p14:tracePt t="459849" x="2193925" y="4937125"/>
          <p14:tracePt t="459866" x="2222500" y="4937125"/>
          <p14:tracePt t="459883" x="2228850" y="4937125"/>
          <p14:tracePt t="459899" x="2265363" y="4937125"/>
          <p14:tracePt t="459916" x="2286000" y="4937125"/>
          <p14:tracePt t="459933" x="2351088" y="4937125"/>
          <p14:tracePt t="459949" x="2393950" y="4937125"/>
          <p14:tracePt t="459966" x="2422525" y="4937125"/>
          <p14:tracePt t="459983" x="2443163" y="4937125"/>
          <p14:tracePt t="460000" x="2451100" y="4937125"/>
          <p14:tracePt t="460016" x="2479675" y="4937125"/>
          <p14:tracePt t="460033" x="2514600" y="4937125"/>
          <p14:tracePt t="460049" x="2522538" y="4937125"/>
          <p14:tracePt t="460066" x="2536825" y="4937125"/>
          <p14:tracePt t="460083" x="2551113" y="4937125"/>
          <p14:tracePt t="460139" x="2565400" y="4937125"/>
          <p14:tracePt t="460147" x="2571750" y="4951413"/>
          <p14:tracePt t="460155" x="2571750" y="4965700"/>
          <p14:tracePt t="460163" x="2571750" y="4986338"/>
          <p14:tracePt t="460171" x="2571750" y="5000625"/>
          <p14:tracePt t="460183" x="2571750" y="5022850"/>
          <p14:tracePt t="460227" x="2571750" y="5029200"/>
          <p14:tracePt t="460235" x="2571750" y="5043488"/>
          <p14:tracePt t="460243" x="2565400" y="5057775"/>
          <p14:tracePt t="460251" x="2543175" y="5072063"/>
          <p14:tracePt t="460266" x="2536825" y="5080000"/>
          <p14:tracePt t="460282" x="2514600" y="5080000"/>
          <p14:tracePt t="460299" x="2493963" y="5086350"/>
          <p14:tracePt t="460315" x="2479675" y="5086350"/>
          <p14:tracePt t="460333" x="2451100" y="5086350"/>
          <p14:tracePt t="460349" x="2436813" y="5086350"/>
          <p14:tracePt t="460365" x="2408238" y="5094288"/>
          <p14:tracePt t="460382" x="2371725" y="5094288"/>
          <p14:tracePt t="460398" x="2328863" y="5100638"/>
          <p14:tracePt t="460417" x="2314575" y="5108575"/>
          <p14:tracePt t="460432" x="2286000" y="5108575"/>
          <p14:tracePt t="460450" x="2257425" y="5108575"/>
          <p14:tracePt t="460466" x="2228850" y="5108575"/>
          <p14:tracePt t="460483" x="2200275" y="5108575"/>
          <p14:tracePt t="460499" x="2122488" y="5108575"/>
          <p14:tracePt t="460516" x="2065338" y="5122863"/>
          <p14:tracePt t="460533" x="1979613" y="5122863"/>
          <p14:tracePt t="460549" x="1914525" y="5129213"/>
          <p14:tracePt t="460566" x="1843088" y="5129213"/>
          <p14:tracePt t="460582" x="1800225" y="5129213"/>
          <p14:tracePt t="460599" x="1757363" y="5129213"/>
          <p14:tracePt t="460616" x="1714500" y="5137150"/>
          <p14:tracePt t="460633" x="1693863" y="5137150"/>
          <p14:tracePt t="460649" x="1671638" y="5137150"/>
          <p14:tracePt t="460683" x="1657350" y="5137150"/>
          <p14:tracePt t="460684" x="1651000" y="5137150"/>
          <p14:tracePt t="460699" x="1636713" y="5137150"/>
          <p14:tracePt t="460716" x="1628775" y="5137150"/>
          <p14:tracePt t="460732" x="1608138" y="5137150"/>
          <p14:tracePt t="460749" x="1593850" y="5122863"/>
          <p14:tracePt t="460765" x="1579563" y="5114925"/>
          <p14:tracePt t="460782" x="1571625" y="5108575"/>
          <p14:tracePt t="460820" x="1571625" y="5094288"/>
          <p14:tracePt t="460832" x="1571625" y="5080000"/>
          <p14:tracePt t="460844" x="1571625" y="5065713"/>
          <p14:tracePt t="460851" x="1571625" y="5051425"/>
          <p14:tracePt t="460865" x="1571625" y="5043488"/>
          <p14:tracePt t="460882" x="1571625" y="5037138"/>
          <p14:tracePt t="460898" x="1593850" y="5008563"/>
          <p14:tracePt t="460916" x="1614488" y="5000625"/>
          <p14:tracePt t="460932" x="1657350" y="4994275"/>
          <p14:tracePt t="460948" x="1679575" y="4979988"/>
          <p14:tracePt t="460965" x="1728788" y="4972050"/>
          <p14:tracePt t="460981" x="1751013" y="4965700"/>
          <p14:tracePt t="460999" x="1785938" y="4965700"/>
          <p14:tracePt t="461015" x="1808163" y="4957763"/>
          <p14:tracePt t="461031" x="1871663" y="4957763"/>
          <p14:tracePt t="461048" x="1914525" y="4957763"/>
          <p14:tracePt t="461065" x="1965325" y="4951413"/>
          <p14:tracePt t="461082" x="1993900" y="4937125"/>
          <p14:tracePt t="461098" x="2036763" y="4937125"/>
          <p14:tracePt t="461098" x="2057400" y="4937125"/>
          <p14:tracePt t="461116" x="2114550" y="4914900"/>
          <p14:tracePt t="461131" x="2151063" y="4914900"/>
          <p14:tracePt t="461149" x="2193925" y="4908550"/>
          <p14:tracePt t="461165" x="2208213" y="4908550"/>
          <p14:tracePt t="461181" x="2243138" y="4908550"/>
          <p14:tracePt t="461198" x="2271713" y="4908550"/>
          <p14:tracePt t="461214" x="2314575" y="4908550"/>
          <p14:tracePt t="461232" x="2365375" y="4908550"/>
          <p14:tracePt t="461248" x="2379663" y="4908550"/>
          <p14:tracePt t="461266" x="2400300" y="4908550"/>
          <p14:tracePt t="461281" x="2408238" y="4908550"/>
          <p14:tracePt t="461298" x="2428875" y="4914900"/>
          <p14:tracePt t="461314" x="2451100" y="4914900"/>
          <p14:tracePt t="461331" x="2486025" y="4929188"/>
          <p14:tracePt t="461348" x="2514600" y="4929188"/>
          <p14:tracePt t="461364" x="2528888" y="4937125"/>
          <p14:tracePt t="461381" x="2551113" y="4937125"/>
          <p14:tracePt t="461397" x="2565400" y="4937125"/>
          <p14:tracePt t="461415" x="2571750" y="4937125"/>
          <p14:tracePt t="461431" x="2586038" y="4937125"/>
          <p14:tracePt t="461448" x="2593975" y="4937125"/>
          <p14:tracePt t="461507" x="2600325" y="4943475"/>
          <p14:tracePt t="461516" x="2600325" y="4986338"/>
          <p14:tracePt t="461518" x="2600325" y="5043488"/>
          <p14:tracePt t="461530" x="2600325" y="5114925"/>
          <p14:tracePt t="461547" x="2608263" y="5122863"/>
          <p14:tracePt t="461603" x="2628900" y="5122863"/>
          <p14:tracePt t="461611" x="2636838" y="5086350"/>
          <p14:tracePt t="461619" x="2643188" y="5057775"/>
          <p14:tracePt t="461627" x="2643188" y="5051425"/>
          <p14:tracePt t="461630" x="2651125" y="5037138"/>
          <p14:tracePt t="462411" x="2651125" y="5043488"/>
          <p14:tracePt t="462451" x="2643188" y="5043488"/>
          <p14:tracePt t="462459" x="2636838" y="5051425"/>
          <p14:tracePt t="463052" x="2628900" y="5051425"/>
          <p14:tracePt t="463332" x="2608263" y="5051425"/>
          <p14:tracePt t="463348" x="2600325" y="5051425"/>
          <p14:tracePt t="463364" x="2593975" y="5051425"/>
          <p14:tracePt t="463403" x="2579688" y="5051425"/>
          <p14:tracePt t="463404" x="2571750" y="5051425"/>
          <p14:tracePt t="463419" x="2565400" y="5051425"/>
          <p14:tracePt t="463427" x="2536825" y="5051425"/>
          <p14:tracePt t="463435" x="2486025" y="5051425"/>
          <p14:tracePt t="463445" x="2428875" y="5057775"/>
          <p14:tracePt t="463461" x="2371725" y="5072063"/>
          <p14:tracePt t="463478" x="2322513" y="5086350"/>
          <p14:tracePt t="463495" x="2279650" y="5100638"/>
          <p14:tracePt t="463511" x="2243138" y="5108575"/>
          <p14:tracePt t="463528" x="2208213" y="5108575"/>
          <p14:tracePt t="463544" x="2157413" y="5114925"/>
          <p14:tracePt t="463561" x="2128838" y="5114925"/>
          <p14:tracePt t="463578" x="2114550" y="5114925"/>
          <p14:tracePt t="463594" x="2071688" y="5114925"/>
          <p14:tracePt t="463612" x="2028825" y="5114925"/>
          <p14:tracePt t="463628" x="1965325" y="5114925"/>
          <p14:tracePt t="463644" x="1914525" y="5114925"/>
          <p14:tracePt t="463661" x="1871663" y="5114925"/>
          <p14:tracePt t="463678" x="1814513" y="5114925"/>
          <p14:tracePt t="463694" x="1771650" y="5114925"/>
          <p14:tracePt t="463711" x="1736725" y="5094288"/>
          <p14:tracePt t="463728" x="1714500" y="5086350"/>
          <p14:tracePt t="463744" x="1685925" y="5086350"/>
          <p14:tracePt t="463761" x="1679575" y="5086350"/>
          <p14:tracePt t="463777" x="1651000" y="5080000"/>
          <p14:tracePt t="463794" x="1636713" y="5080000"/>
          <p14:tracePt t="463810" x="1608138" y="5080000"/>
          <p14:tracePt t="463828" x="1600200" y="5072063"/>
          <p14:tracePt t="463971" x="1614488" y="5072063"/>
          <p14:tracePt t="463986" x="1636713" y="5072063"/>
          <p14:tracePt t="463987" x="1651000" y="5072063"/>
          <p14:tracePt t="464003" x="1693863" y="5072063"/>
          <p14:tracePt t="464010" x="1751013" y="5072063"/>
          <p14:tracePt t="464027" x="1822450" y="5043488"/>
          <p14:tracePt t="464044" x="1879600" y="5022850"/>
          <p14:tracePt t="464060" x="1922463" y="5022850"/>
          <p14:tracePt t="464077" x="1943100" y="5014913"/>
          <p14:tracePt t="464093" x="1951038" y="5008563"/>
          <p14:tracePt t="464110" x="1957388" y="5008563"/>
          <p14:tracePt t="464126" x="1965325" y="5008563"/>
          <p14:tracePt t="464180" x="1971675" y="5008563"/>
          <p14:tracePt t="464188" x="1985963" y="5008563"/>
          <p14:tracePt t="464196" x="1993900" y="5008563"/>
          <p14:tracePt t="464210" x="2014538" y="5008563"/>
          <p14:tracePt t="464227" x="2043113" y="5008563"/>
          <p14:tracePt t="464244" x="2071688" y="5008563"/>
          <p14:tracePt t="464261" x="2114550" y="5014913"/>
          <p14:tracePt t="464277" x="2171700" y="5014913"/>
          <p14:tracePt t="464294" x="2200275" y="5014913"/>
          <p14:tracePt t="464310" x="2214563" y="5022850"/>
          <p14:tracePt t="464326" x="2236788" y="5022850"/>
          <p14:tracePt t="464343" x="2243138" y="5022850"/>
          <p14:tracePt t="464360" x="2271713" y="5043488"/>
          <p14:tracePt t="464377" x="2279650" y="5043488"/>
          <p14:tracePt t="464393" x="2293938" y="5043488"/>
          <p14:tracePt t="464410" x="2308225" y="5043488"/>
          <p14:tracePt t="464426" x="2314575" y="5043488"/>
          <p14:tracePt t="464443" x="2322513" y="5043488"/>
          <p14:tracePt t="464459" x="2328863" y="5043488"/>
          <p14:tracePt t="464507" x="2343150" y="5043488"/>
          <p14:tracePt t="464779" x="2351088" y="5043488"/>
          <p14:tracePt t="464884" x="2357438" y="5043488"/>
          <p14:tracePt t="464892" x="2365375" y="5043488"/>
          <p14:tracePt t="464896" x="2386013" y="5043488"/>
          <p14:tracePt t="464909" x="2400300" y="5043488"/>
          <p14:tracePt t="464926" x="2428875" y="5043488"/>
          <p14:tracePt t="464943" x="2443163" y="5043488"/>
          <p14:tracePt t="464988" x="2457450" y="5043488"/>
          <p14:tracePt t="464996" x="2465388" y="5043488"/>
          <p14:tracePt t="465004" x="2471738" y="5043488"/>
          <p14:tracePt t="465009" x="2479675" y="5043488"/>
          <p14:tracePt t="465026" x="2493963" y="5043488"/>
          <p14:tracePt t="465043" x="2514600" y="5043488"/>
          <p14:tracePt t="465060" x="2536825" y="5051425"/>
          <p14:tracePt t="465076" x="2551113" y="5051425"/>
          <p14:tracePt t="465092" x="2571750" y="5051425"/>
          <p14:tracePt t="465110" x="2586038" y="5051425"/>
          <p14:tracePt t="465127" x="2593975" y="5051425"/>
          <p14:tracePt t="465142" x="2608263" y="5051425"/>
          <p14:tracePt t="465203" x="2614613" y="5057775"/>
          <p14:tracePt t="467675" x="2622550" y="5057775"/>
          <p14:tracePt t="467819" x="2628900" y="5057775"/>
          <p14:tracePt t="468019" x="2636838" y="5065713"/>
          <p14:tracePt t="468027" x="2636838" y="5072063"/>
          <p14:tracePt t="468275" x="2636838" y="5080000"/>
          <p14:tracePt t="468283" x="2636838" y="5086350"/>
          <p14:tracePt t="468291" x="2636838" y="5108575"/>
          <p14:tracePt t="468355" x="2643188" y="5114925"/>
          <p14:tracePt t="468363" x="2651125" y="5114925"/>
          <p14:tracePt t="468371" x="2657475" y="5114925"/>
          <p14:tracePt t="468379" x="2714625" y="5094288"/>
          <p14:tracePt t="468387" x="2757488" y="5065713"/>
          <p14:tracePt t="468404" x="2779713" y="5051425"/>
          <p14:tracePt t="468421" x="2794000" y="5037138"/>
          <p14:tracePt t="468438" x="2800350" y="5029200"/>
          <p14:tracePt t="468454" x="2822575" y="5022850"/>
          <p14:tracePt t="468499" x="2828925" y="5014913"/>
          <p14:tracePt t="468516" x="2828925" y="5008563"/>
          <p14:tracePt t="468523" x="2828925" y="5000625"/>
          <p14:tracePt t="468523" x="2828925" y="4994275"/>
          <p14:tracePt t="468547" x="2836863" y="4986338"/>
          <p14:tracePt t="468619" x="2836863" y="4972050"/>
          <p14:tracePt t="468627" x="2836863" y="4965700"/>
          <p14:tracePt t="468635" x="2836863" y="4957763"/>
          <p14:tracePt t="468643" x="2836863" y="4951413"/>
          <p14:tracePt t="468654" x="2836863" y="4922838"/>
          <p14:tracePt t="468670" x="2828925" y="4914900"/>
          <p14:tracePt t="468723" x="2808288" y="4908550"/>
          <p14:tracePt t="468763" x="2800350" y="4900613"/>
          <p14:tracePt t="468771" x="2786063" y="4886325"/>
          <p14:tracePt t="468803" x="2779713" y="4879975"/>
          <p14:tracePt t="468819" x="2771775" y="4872038"/>
          <p14:tracePt t="468851" x="2757488" y="4865688"/>
          <p14:tracePt t="468866" x="2751138" y="4857750"/>
          <p14:tracePt t="468948" x="2743200" y="4851400"/>
          <p14:tracePt t="468988" x="2736850" y="4843463"/>
          <p14:tracePt t="468996" x="2728913" y="4837113"/>
          <p14:tracePt t="469012" x="2722563" y="4837113"/>
          <p14:tracePt t="469014" x="2714625" y="4837113"/>
          <p14:tracePt t="469021" x="2679700" y="4837113"/>
          <p14:tracePt t="469037" x="2657475" y="4837113"/>
          <p14:tracePt t="469054" x="2622550" y="4837113"/>
          <p14:tracePt t="469070" x="2593975" y="4837113"/>
          <p14:tracePt t="469087" x="2536825" y="4837113"/>
          <p14:tracePt t="469104" x="2457450" y="4837113"/>
          <p14:tracePt t="469120" x="2393950" y="4837113"/>
          <p14:tracePt t="469137" x="2336800" y="4837113"/>
          <p14:tracePt t="469154" x="2271713" y="4837113"/>
          <p14:tracePt t="469170" x="2222500" y="4837113"/>
          <p14:tracePt t="469187" x="2122488" y="4822825"/>
          <p14:tracePt t="469204" x="2079625" y="4822825"/>
          <p14:tracePt t="469220" x="2014538" y="4822825"/>
          <p14:tracePt t="469237" x="1965325" y="4822825"/>
          <p14:tracePt t="469253" x="1943100" y="4822825"/>
          <p14:tracePt t="469270" x="1928813" y="4822825"/>
          <p14:tracePt t="469287" x="1900238" y="4808538"/>
          <p14:tracePt t="469303" x="1893888" y="4808538"/>
          <p14:tracePt t="469320" x="1879600" y="4800600"/>
          <p14:tracePt t="469336" x="1871663" y="4800600"/>
          <p14:tracePt t="469353" x="1865313" y="4800600"/>
          <p14:tracePt t="469369" x="1857375" y="4794250"/>
          <p14:tracePt t="469523" x="1865313" y="4794250"/>
          <p14:tracePt t="469531" x="1879600" y="4794250"/>
          <p14:tracePt t="469533" x="1893888" y="4794250"/>
          <p14:tracePt t="469552" x="1908175" y="4794250"/>
          <p14:tracePt t="469553" x="1928813" y="4794250"/>
          <p14:tracePt t="469569" x="1943100" y="4794250"/>
          <p14:tracePt t="469585" x="1979613" y="4794250"/>
          <p14:tracePt t="469602" x="2051050" y="4794250"/>
          <p14:tracePt t="469619" x="2128838" y="4794250"/>
          <p14:tracePt t="469635" x="2228850" y="4794250"/>
          <p14:tracePt t="469652" x="2322513" y="4794250"/>
          <p14:tracePt t="469669" x="2357438" y="4794250"/>
          <p14:tracePt t="469686" x="2379663" y="4800600"/>
          <p14:tracePt t="469702" x="2393950" y="4808538"/>
          <p14:tracePt t="469719" x="2400300" y="4814888"/>
          <p14:tracePt t="469735" x="2400300" y="4879975"/>
          <p14:tracePt t="469752" x="2393950" y="4937125"/>
          <p14:tracePt t="469770" x="2351088" y="5000625"/>
          <p14:tracePt t="469785" x="2322513" y="5051425"/>
          <p14:tracePt t="469802" x="2314575" y="5086350"/>
          <p14:tracePt t="469818" x="2308225" y="5094288"/>
          <p14:tracePt t="469853" x="2308225" y="5100638"/>
          <p14:tracePt t="469876" x="2314575" y="5100638"/>
          <p14:tracePt t="469884" x="2322513" y="5100638"/>
          <p14:tracePt t="469891" x="2343150" y="5100638"/>
          <p14:tracePt t="469901" x="2351088" y="5100638"/>
          <p14:tracePt t="469988" x="2357438" y="5100638"/>
          <p14:tracePt t="470451" x="2371725" y="5100638"/>
          <p14:tracePt t="470651" x="2379663" y="5108575"/>
          <p14:tracePt t="470731" x="2379663" y="5114925"/>
          <p14:tracePt t="471067" x="2386013" y="5114925"/>
          <p14:tracePt t="471507" x="2400300" y="5108575"/>
          <p14:tracePt t="471780" x="2400300" y="5094288"/>
          <p14:tracePt t="471788" x="2400300" y="5065713"/>
          <p14:tracePt t="471796" x="2400300" y="5037138"/>
          <p14:tracePt t="471800" x="2400300" y="5008563"/>
          <p14:tracePt t="471816" x="2408238" y="4957763"/>
          <p14:tracePt t="471833" x="2408238" y="4951413"/>
          <p14:tracePt t="471923" x="2408238" y="4943475"/>
          <p14:tracePt t="471931" x="2408238" y="4922838"/>
          <p14:tracePt t="471955" x="2408238" y="4914900"/>
          <p14:tracePt t="472699" x="2408238" y="4908550"/>
          <p14:tracePt t="472812" x="2408238" y="4900613"/>
          <p14:tracePt t="472820" x="2422525" y="4886325"/>
          <p14:tracePt t="473168" x="2428875" y="4879975"/>
          <p14:tracePt t="473835" x="2428875" y="4872038"/>
          <p14:tracePt t="473838" x="2428875" y="4865688"/>
          <p14:tracePt t="473883" x="2436813" y="4837113"/>
          <p14:tracePt t="473899" x="2457450" y="4837113"/>
          <p14:tracePt t="473915" x="2471738" y="4829175"/>
          <p14:tracePt t="473932" x="2479675" y="4829175"/>
          <p14:tracePt t="473940" x="2508250" y="4822825"/>
          <p14:tracePt t="473972" x="2514600" y="4822825"/>
          <p14:tracePt t="473979" x="2536825" y="4814888"/>
          <p14:tracePt t="473987" x="2557463" y="4800600"/>
          <p14:tracePt t="473996" x="2565400" y="4794250"/>
          <p14:tracePt t="474043" x="2571750" y="4786313"/>
          <p14:tracePt t="474098" x="2579688" y="4786313"/>
          <p14:tracePt t="474467" x="2557463" y="4786313"/>
          <p14:tracePt t="474475" x="2508250" y="4786313"/>
          <p14:tracePt t="474486" x="2493963" y="4786313"/>
          <p14:tracePt t="474491" x="2465388" y="4786313"/>
          <p14:tracePt t="474499" x="2400300" y="4786313"/>
          <p14:tracePt t="474512" x="2308225" y="4786313"/>
          <p14:tracePt t="474529" x="2214563" y="4786313"/>
          <p14:tracePt t="474545" x="2151063" y="4786313"/>
          <p14:tracePt t="474562" x="2100263" y="4786313"/>
          <p14:tracePt t="474579" x="1979613" y="4786313"/>
          <p14:tracePt t="474596" x="1928813" y="4786313"/>
          <p14:tracePt t="474612" x="1893888" y="4786313"/>
          <p14:tracePt t="474628" x="1885950" y="4786313"/>
          <p14:tracePt t="474747" x="1893888" y="4786313"/>
          <p14:tracePt t="474755" x="1979613" y="4800600"/>
          <p14:tracePt t="474764" x="2036763" y="4822825"/>
          <p14:tracePt t="474766" x="2093913" y="4851400"/>
          <p14:tracePt t="474778" x="2293938" y="4908550"/>
          <p14:tracePt t="474795" x="2351088" y="4914900"/>
          <p14:tracePt t="474812" x="2400300" y="4929188"/>
          <p14:tracePt t="474828" x="2428875" y="4929188"/>
          <p14:tracePt t="474845" x="2471738" y="4937125"/>
          <p14:tracePt t="474861" x="2514600" y="4937125"/>
          <p14:tracePt t="474878" x="2565400" y="4937125"/>
          <p14:tracePt t="474894" x="2593975" y="4937125"/>
          <p14:tracePt t="474911" x="2614613" y="4937125"/>
          <p14:tracePt t="474928" x="2643188" y="4937125"/>
          <p14:tracePt t="474944" x="2665413" y="4937125"/>
          <p14:tracePt t="474962" x="2671763" y="4937125"/>
          <p14:tracePt t="475003" x="2679700" y="4937125"/>
          <p14:tracePt t="475011" x="2708275" y="4937125"/>
          <p14:tracePt t="475019" x="2722563" y="4937125"/>
          <p14:tracePt t="475028" x="2743200" y="4937125"/>
          <p14:tracePt t="475045" x="2751138" y="4937125"/>
          <p14:tracePt t="475062" x="2765425" y="4937125"/>
          <p14:tracePt t="475077" x="2786063" y="4937125"/>
          <p14:tracePt t="475095" x="2794000" y="4937125"/>
          <p14:tracePt t="475113" x="2800350" y="4937125"/>
          <p14:tracePt t="475128" x="2822575" y="4937125"/>
          <p14:tracePt t="475201" x="2814638" y="4937125"/>
          <p14:tracePt t="475220" x="2794000" y="4914900"/>
          <p14:tracePt t="475220" x="2757488" y="4914900"/>
          <p14:tracePt t="475228" x="2679700" y="4908550"/>
          <p14:tracePt t="475244" x="2628900" y="4900613"/>
          <p14:tracePt t="475261" x="2571750" y="4872038"/>
          <p14:tracePt t="475277" x="2565400" y="4872038"/>
          <p14:tracePt t="475295" x="2557463" y="4872038"/>
          <p14:tracePt t="475311" x="2543175" y="4865688"/>
          <p14:tracePt t="475355" x="2528888" y="4865688"/>
          <p14:tracePt t="475360" x="2514600" y="4851400"/>
          <p14:tracePt t="475443" x="2514600" y="4837113"/>
          <p14:tracePt t="475707" x="2514600" y="4829175"/>
          <p14:tracePt t="475715" x="2522538" y="4829175"/>
          <p14:tracePt t="475723" x="2536825" y="4829175"/>
          <p14:tracePt t="475723" x="2565400" y="4829175"/>
          <p14:tracePt t="475731" x="2571750" y="4837113"/>
          <p14:tracePt t="475743" x="2622550" y="4851400"/>
          <p14:tracePt t="475760" x="2657475" y="4851400"/>
          <p14:tracePt t="475777" x="2693988" y="4872038"/>
          <p14:tracePt t="475793" x="2722563" y="4872038"/>
          <p14:tracePt t="475810" x="2728913" y="4872038"/>
          <p14:tracePt t="475826" x="2736850" y="4872038"/>
          <p14:tracePt t="475844" x="2757488" y="4857750"/>
          <p14:tracePt t="475860" x="2765425" y="4857750"/>
          <p14:tracePt t="475907" x="2771775" y="4857750"/>
          <p14:tracePt t="475915" x="2779713" y="4857750"/>
          <p14:tracePt t="475917" x="2786063" y="4851400"/>
          <p14:tracePt t="475927" x="2794000" y="4851400"/>
          <p14:tracePt t="475943" x="2800350" y="4851400"/>
          <p14:tracePt t="475960" x="2808288" y="4851400"/>
          <p14:tracePt t="475977" x="2814638" y="4843463"/>
          <p14:tracePt t="476011" x="2822575" y="4837113"/>
          <p14:tracePt t="476083" x="2828925" y="4837113"/>
          <p14:tracePt t="476099" x="2836863" y="4837113"/>
          <p14:tracePt t="476109" x="2843213" y="4829175"/>
          <p14:tracePt t="476323" x="2836863" y="4829175"/>
          <p14:tracePt t="476332" x="2828925" y="4829175"/>
          <p14:tracePt t="476340" x="2814638" y="4829175"/>
          <p14:tracePt t="476348" x="2786063" y="4837113"/>
          <p14:tracePt t="476362" x="2743200" y="4851400"/>
          <p14:tracePt t="476375" x="2700338" y="4851400"/>
          <p14:tracePt t="476392" x="2622550" y="4851400"/>
          <p14:tracePt t="476409" x="2543175" y="4851400"/>
          <p14:tracePt t="476425" x="2471738" y="4851400"/>
          <p14:tracePt t="476425" x="2428875" y="4851400"/>
          <p14:tracePt t="476443" x="2365375" y="4851400"/>
          <p14:tracePt t="476460" x="2293938" y="4837113"/>
          <p14:tracePt t="476476" x="2279650" y="4837113"/>
          <p14:tracePt t="476493" x="2251075" y="4829175"/>
          <p14:tracePt t="476509" x="2243138" y="4829175"/>
          <p14:tracePt t="476526" x="2214563" y="4829175"/>
          <p14:tracePt t="476543" x="2208213" y="4822825"/>
          <p14:tracePt t="476604" x="2200275" y="4822825"/>
          <p14:tracePt t="476772" x="2193925" y="4814888"/>
          <p14:tracePt t="477364" x="2200275" y="4814888"/>
          <p14:tracePt t="477635" x="2214563" y="4794250"/>
          <p14:tracePt t="477643" x="2228850" y="4757738"/>
          <p14:tracePt t="477651" x="2279650" y="4694238"/>
          <p14:tracePt t="477659" x="2357438" y="4557713"/>
          <p14:tracePt t="477674" x="2451100" y="4237038"/>
          <p14:tracePt t="477691" x="2479675" y="4008438"/>
          <p14:tracePt t="477708" x="2479675" y="3822700"/>
          <p14:tracePt t="477724" x="2479675" y="3651250"/>
          <p14:tracePt t="477741" x="2500313" y="3486150"/>
          <p14:tracePt t="477757" x="2528888" y="3308350"/>
          <p14:tracePt t="477774" x="2543175" y="3136900"/>
          <p14:tracePt t="477791" x="2543175" y="3014663"/>
          <p14:tracePt t="477807" x="2543175" y="2922588"/>
          <p14:tracePt t="477824" x="2543175" y="2814638"/>
          <p14:tracePt t="477841" x="2543175" y="2728913"/>
          <p14:tracePt t="477857" x="2543175" y="2622550"/>
          <p14:tracePt t="477874" x="2543175" y="2514600"/>
          <p14:tracePt t="477891" x="2543175" y="2393950"/>
          <p14:tracePt t="477891" x="2543175" y="2357438"/>
          <p14:tracePt t="477907" x="2543175" y="2300288"/>
          <p14:tracePt t="477924" x="2543175" y="2279650"/>
          <p14:tracePt t="477940" x="2557463" y="2271713"/>
          <p14:tracePt t="477957" x="2571750" y="2271713"/>
          <p14:tracePt t="477973" x="2600325" y="2265363"/>
          <p14:tracePt t="477990" x="2614613" y="2265363"/>
          <p14:tracePt t="478007" x="2628900" y="2265363"/>
          <p14:tracePt t="478051" x="2636838" y="2265363"/>
          <p14:tracePt t="478059" x="2686050" y="2265363"/>
          <p14:tracePt t="478067" x="2693988" y="2286000"/>
          <p14:tracePt t="478073" x="2700338" y="2328863"/>
          <p14:tracePt t="478090" x="2700338" y="2365375"/>
          <p14:tracePt t="478109" x="2700338" y="2393950"/>
          <p14:tracePt t="478123" x="2665413" y="2436813"/>
          <p14:tracePt t="478140" x="2643188" y="2457450"/>
          <p14:tracePt t="478156" x="2608263" y="2486025"/>
          <p14:tracePt t="478173" x="2593975" y="2493963"/>
          <p14:tracePt t="478190" x="2579688" y="2493963"/>
          <p14:tracePt t="478206" x="2571750" y="2500313"/>
          <p14:tracePt t="478223" x="2565400" y="2500313"/>
          <p14:tracePt t="478239" x="2557463" y="2500313"/>
          <p14:tracePt t="478299" x="2536825" y="2500313"/>
          <p14:tracePt t="478307" x="2528888" y="2500313"/>
          <p14:tracePt t="478315" x="2522538" y="2500313"/>
          <p14:tracePt t="478329" x="2508250" y="2493963"/>
          <p14:tracePt t="478339" x="2508250" y="2465388"/>
          <p14:tracePt t="478356" x="2508250" y="2428875"/>
          <p14:tracePt t="478373" x="2508250" y="2393950"/>
          <p14:tracePt t="478390" x="2508250" y="2365375"/>
          <p14:tracePt t="478406" x="2508250" y="2351088"/>
          <p14:tracePt t="478422" x="2508250" y="2343150"/>
          <p14:tracePt t="478440" x="2508250" y="2314575"/>
          <p14:tracePt t="478457" x="2508250" y="2300288"/>
          <p14:tracePt t="478491" x="2528888" y="2279650"/>
          <p14:tracePt t="478492" x="2536825" y="2265363"/>
          <p14:tracePt t="478506" x="2551113" y="2251075"/>
          <p14:tracePt t="478540" x="2586038" y="2222500"/>
          <p14:tracePt t="478540" x="2593975" y="2214563"/>
          <p14:tracePt t="478557" x="2608263" y="2208213"/>
          <p14:tracePt t="478573" x="2622550" y="2193925"/>
          <p14:tracePt t="478611" x="2643188" y="2193925"/>
          <p14:tracePt t="478619" x="2657475" y="2193925"/>
          <p14:tracePt t="478626" x="2679700" y="2193925"/>
          <p14:tracePt t="478639" x="2693988" y="2193925"/>
          <p14:tracePt t="478656" x="2714625" y="2193925"/>
          <p14:tracePt t="478673" x="2728913" y="2193925"/>
          <p14:tracePt t="478689" x="2765425" y="2193925"/>
          <p14:tracePt t="478706" x="2771775" y="2200275"/>
          <p14:tracePt t="478722" x="2786063" y="2222500"/>
          <p14:tracePt t="478739" x="2794000" y="2265363"/>
          <p14:tracePt t="478756" x="2814638" y="2300288"/>
          <p14:tracePt t="478772" x="2828925" y="2357438"/>
          <p14:tracePt t="478789" x="2828925" y="2393950"/>
          <p14:tracePt t="478806" x="2836863" y="2422525"/>
          <p14:tracePt t="478822" x="2843213" y="2428875"/>
          <p14:tracePt t="478839" x="2843213" y="2443163"/>
          <p14:tracePt t="478856" x="2843213" y="2471738"/>
          <p14:tracePt t="478872" x="2843213" y="2486025"/>
          <p14:tracePt t="478889" x="2843213" y="2500313"/>
          <p14:tracePt t="478905" x="2828925" y="2522538"/>
          <p14:tracePt t="478939" x="2814638" y="2528888"/>
          <p14:tracePt t="478940" x="2808288" y="2536825"/>
          <p14:tracePt t="478979" x="2800350" y="2557463"/>
          <p14:tracePt t="478987" x="2794000" y="2565400"/>
          <p14:tracePt t="478997" x="2779713" y="2571750"/>
          <p14:tracePt t="479006" x="2771775" y="2571750"/>
          <p14:tracePt t="479022" x="2765425" y="2579688"/>
          <p14:tracePt t="479039" x="2736850" y="2579688"/>
          <p14:tracePt t="479055" x="2700338" y="2579688"/>
          <p14:tracePt t="479073" x="2679700" y="2593975"/>
          <p14:tracePt t="479089" x="2636838" y="2593975"/>
          <p14:tracePt t="479106" x="2593975" y="2593975"/>
          <p14:tracePt t="479106" x="2579688" y="2593975"/>
          <p14:tracePt t="479123" x="2571750" y="2593975"/>
          <p14:tracePt t="479138" x="2528888" y="2593975"/>
          <p14:tracePt t="479156" x="2514600" y="2593975"/>
          <p14:tracePt t="479172" x="2479675" y="2593975"/>
          <p14:tracePt t="479189" x="2443163" y="2579688"/>
          <p14:tracePt t="479205" x="2414588" y="2557463"/>
          <p14:tracePt t="479222" x="2386013" y="2551113"/>
          <p14:tracePt t="479238" x="2371725" y="2543175"/>
          <p14:tracePt t="479255" x="2365375" y="2536825"/>
          <p14:tracePt t="479272" x="2351088" y="2522538"/>
          <p14:tracePt t="479288" x="2351088" y="2514600"/>
          <p14:tracePt t="479305" x="2351088" y="2500313"/>
          <p14:tracePt t="479321" x="2351088" y="2486025"/>
          <p14:tracePt t="479338" x="2351088" y="2465388"/>
          <p14:tracePt t="479355" x="2351088" y="2443163"/>
          <p14:tracePt t="479372" x="2351088" y="2408238"/>
          <p14:tracePt t="479388" x="2351088" y="2393950"/>
          <p14:tracePt t="479405" x="2379663" y="2351088"/>
          <p14:tracePt t="479421" x="2393950" y="2343150"/>
          <p14:tracePt t="479438" x="2400300" y="2336800"/>
          <p14:tracePt t="479454" x="2422525" y="2314575"/>
          <p14:tracePt t="479471" x="2436813" y="2293938"/>
          <p14:tracePt t="479488" x="2451100" y="2279650"/>
          <p14:tracePt t="479504" x="2457450" y="2271713"/>
          <p14:tracePt t="479521" x="2479675" y="2271713"/>
          <p14:tracePt t="479538" x="2493963" y="2265363"/>
          <p14:tracePt t="479538" x="2500313" y="2257425"/>
          <p14:tracePt t="479556" x="2522538" y="2257425"/>
          <p14:tracePt t="479572" x="2543175" y="2243138"/>
          <p14:tracePt t="479588" x="2571750" y="2236788"/>
          <p14:tracePt t="479605" x="2579688" y="2228850"/>
          <p14:tracePt t="479621" x="2608263" y="2222500"/>
          <p14:tracePt t="479638" x="2628900" y="2222500"/>
          <p14:tracePt t="479655" x="2636838" y="2222500"/>
          <p14:tracePt t="479672" x="2651125" y="2222500"/>
          <p14:tracePt t="479688" x="2665413" y="2222500"/>
          <p14:tracePt t="479705" x="2679700" y="2222500"/>
          <p14:tracePt t="479721" x="2708275" y="2222500"/>
          <p14:tracePt t="479763" x="2714625" y="2222500"/>
          <p14:tracePt t="479771" x="2722563" y="2222500"/>
          <p14:tracePt t="479778" x="2743200" y="2236788"/>
          <p14:tracePt t="479787" x="2765425" y="2257425"/>
          <p14:tracePt t="479804" x="2786063" y="2279650"/>
          <p14:tracePt t="479821" x="2800350" y="2293938"/>
          <p14:tracePt t="479837" x="2808288" y="2308225"/>
          <p14:tracePt t="479855" x="2814638" y="2314575"/>
          <p14:tracePt t="479871" x="2822575" y="2351088"/>
          <p14:tracePt t="479888" x="2828925" y="2357438"/>
          <p14:tracePt t="479904" x="2836863" y="2365375"/>
          <p14:tracePt t="479947" x="2836863" y="2379663"/>
          <p14:tracePt t="479955" x="2843213" y="2386013"/>
          <p14:tracePt t="479971" x="2851150" y="2400300"/>
          <p14:tracePt t="479987" x="2851150" y="2408238"/>
          <p14:tracePt t="479987" x="2851150" y="2414588"/>
          <p14:tracePt t="480004" x="2851150" y="2422525"/>
          <p14:tracePt t="480043" x="2851150" y="2428875"/>
          <p14:tracePt t="480059" x="2851150" y="2443163"/>
          <p14:tracePt t="480075" x="2851150" y="2465388"/>
          <p14:tracePt t="480091" x="2828925" y="2471738"/>
          <p14:tracePt t="480123" x="2822575" y="2471738"/>
          <p14:tracePt t="480131" x="2814638" y="2479675"/>
          <p14:tracePt t="480139" x="2794000" y="2479675"/>
          <p14:tracePt t="480153" x="2786063" y="2486025"/>
          <p14:tracePt t="480170" x="2757488" y="2486025"/>
          <p14:tracePt t="480187" x="2743200" y="2486025"/>
          <p14:tracePt t="480203" x="2728913" y="2486025"/>
          <p14:tracePt t="480220" x="2722563" y="2486025"/>
          <p14:tracePt t="480237" x="2714625" y="2486025"/>
          <p14:tracePt t="480283" x="2708275" y="2486025"/>
          <p14:tracePt t="480299" x="2686050" y="2486025"/>
          <p14:tracePt t="480315" x="2679700" y="2486025"/>
          <p14:tracePt t="480331" x="2671763" y="2486025"/>
          <p14:tracePt t="480339" x="2665413" y="2486025"/>
          <p14:tracePt t="480355" x="2651125" y="2486025"/>
          <p14:tracePt t="480363" x="2643188" y="2479675"/>
          <p14:tracePt t="480370" x="2636838" y="2471738"/>
          <p14:tracePt t="480419" x="2628900" y="2465388"/>
          <p14:tracePt t="480484" x="2622550" y="2457450"/>
          <p14:tracePt t="481971" x="2622550" y="2471738"/>
          <p14:tracePt t="481980" x="2622550" y="2479675"/>
          <p14:tracePt t="481987" x="2622550" y="2514600"/>
          <p14:tracePt t="481995" x="2622550" y="2543175"/>
          <p14:tracePt t="481995" x="2622550" y="2571750"/>
          <p14:tracePt t="482004" x="2622550" y="2608263"/>
          <p14:tracePt t="482018" x="2593975" y="2708275"/>
          <p14:tracePt t="482034" x="2593975" y="2865438"/>
          <p14:tracePt t="482052" x="2579688" y="3043238"/>
          <p14:tracePt t="482068" x="2522538" y="3251200"/>
          <p14:tracePt t="482085" x="2514600" y="3465513"/>
          <p14:tracePt t="482101" x="2471738" y="3657600"/>
          <p14:tracePt t="482119" x="2471738" y="3829050"/>
          <p14:tracePt t="482134" x="2471738" y="4000500"/>
          <p14:tracePt t="482152" x="2471738" y="4122738"/>
          <p14:tracePt t="482168" x="2471738" y="4300538"/>
          <p14:tracePt t="482168" x="2471738" y="4357688"/>
          <p14:tracePt t="482209" x="2471738" y="4408488"/>
          <p14:tracePt t="482210" x="2471738" y="4537075"/>
          <p14:tracePt t="482235" x="2471738" y="4565650"/>
          <p14:tracePt t="482236" x="2486025" y="4643438"/>
          <p14:tracePt t="482251" x="2486025" y="4700588"/>
          <p14:tracePt t="482269" x="2493963" y="4743450"/>
          <p14:tracePt t="482284" x="2493963" y="4765675"/>
          <p14:tracePt t="482302" x="2493963" y="4779963"/>
          <p14:tracePt t="482317" x="2500313" y="4786313"/>
          <p14:tracePt t="482334" x="2508250" y="4786313"/>
          <p14:tracePt t="482371" x="2514600" y="4786313"/>
          <p14:tracePt t="482374" x="2522538" y="4786313"/>
          <p14:tracePt t="482384" x="2543175" y="4786313"/>
          <p14:tracePt t="482400" x="2557463" y="4786313"/>
          <p14:tracePt t="482418" x="2593975" y="4786313"/>
          <p14:tracePt t="482434" x="2600325" y="4786313"/>
          <p14:tracePt t="482434" x="2614613" y="4786313"/>
          <p14:tracePt t="482451" x="2622550" y="4786313"/>
          <p14:tracePt t="482468" x="2636838" y="4786313"/>
          <p14:tracePt t="482484" x="2651125" y="4786313"/>
          <p14:tracePt t="482500" x="2665413" y="4786313"/>
          <p14:tracePt t="482517" x="2693988" y="4786313"/>
          <p14:tracePt t="482534" x="2714625" y="4786313"/>
          <p14:tracePt t="482550" x="2728913" y="4765675"/>
          <p14:tracePt t="482568" x="2743200" y="4737100"/>
          <p14:tracePt t="482584" x="2751138" y="4722813"/>
          <p14:tracePt t="482601" x="2751138" y="4700588"/>
          <p14:tracePt t="482617" x="2751138" y="4694238"/>
          <p14:tracePt t="482634" x="2751138" y="4686300"/>
          <p14:tracePt t="482667" x="2751138" y="4672013"/>
          <p14:tracePt t="482667" x="2751138" y="4665663"/>
          <p14:tracePt t="482683" x="2751138" y="4657725"/>
          <p14:tracePt t="482700" x="2743200" y="4637088"/>
          <p14:tracePt t="482717" x="2728913" y="4622800"/>
          <p14:tracePt t="482733" x="2722563" y="4608513"/>
          <p14:tracePt t="482750" x="2714625" y="4586288"/>
          <p14:tracePt t="482766" x="2708275" y="4579938"/>
          <p14:tracePt t="482803" x="2700338" y="4572000"/>
          <p14:tracePt t="482843" x="2693988" y="4572000"/>
          <p14:tracePt t="482859" x="2679700" y="4572000"/>
          <p14:tracePt t="482875" x="2671763" y="4565650"/>
          <p14:tracePt t="482923" x="2665413" y="4565650"/>
          <p14:tracePt t="482939" x="2657475" y="4565650"/>
          <p14:tracePt t="482955" x="2636838" y="4551363"/>
          <p14:tracePt t="482996" x="2628900" y="4551363"/>
          <p14:tracePt t="483004" x="2622550" y="4551363"/>
          <p14:tracePt t="483019" x="2614613" y="4551363"/>
          <p14:tracePt t="483033" x="2608263" y="4551363"/>
          <p14:tracePt t="483041" x="2600325" y="4551363"/>
          <p14:tracePt t="483050" x="2593975" y="4557713"/>
          <p14:tracePt t="483115" x="2586038" y="4565650"/>
          <p14:tracePt t="483243" x="2579688" y="4565650"/>
          <p14:tracePt t="483259" x="2565400" y="4565650"/>
          <p14:tracePt t="483315" x="2557463" y="4565650"/>
          <p14:tracePt t="483331" x="2551113" y="4565650"/>
          <p14:tracePt t="483347" x="2543175" y="4572000"/>
          <p14:tracePt t="483355" x="2536825" y="4579938"/>
          <p14:tracePt t="483371" x="2528888" y="4579938"/>
          <p14:tracePt t="483376" x="2522538" y="4586288"/>
          <p14:tracePt t="483451" x="2514600" y="4586288"/>
          <p14:tracePt t="483483" x="2508250" y="4586288"/>
          <p14:tracePt t="483487" x="2479675" y="4594225"/>
          <p14:tracePt t="483507" x="2471738" y="4600575"/>
          <p14:tracePt t="483539" x="2465388" y="4608513"/>
          <p14:tracePt t="483547" x="2457450" y="4614863"/>
          <p14:tracePt t="483561" x="2443163" y="4637088"/>
          <p14:tracePt t="483595" x="2436813" y="4643438"/>
          <p14:tracePt t="483611" x="2428875" y="4651375"/>
          <p14:tracePt t="483628" x="2428875" y="4657725"/>
          <p14:tracePt t="483635" x="2422525" y="4665663"/>
          <p14:tracePt t="483755" x="2422525" y="4672013"/>
          <p14:tracePt t="483771" x="2422525" y="4686300"/>
          <p14:tracePt t="483782" x="2422525" y="4694238"/>
          <p14:tracePt t="483784" x="2422525" y="4708525"/>
          <p14:tracePt t="483799" x="2443163" y="4729163"/>
          <p14:tracePt t="483815" x="2451100" y="4757738"/>
          <p14:tracePt t="483832" x="2479675" y="4786313"/>
          <p14:tracePt t="483848" x="2493963" y="4786313"/>
          <p14:tracePt t="483865" x="2528888" y="4800600"/>
          <p14:tracePt t="483882" x="2536825" y="4800600"/>
          <p14:tracePt t="483898" x="2551113" y="4800600"/>
          <p14:tracePt t="483939" x="2565400" y="4822825"/>
          <p14:tracePt t="483955" x="2571750" y="4822825"/>
          <p14:tracePt t="483971" x="2593975" y="4822825"/>
          <p14:tracePt t="483987" x="2600325" y="4822825"/>
          <p14:tracePt t="484003" x="2608263" y="4822825"/>
          <p14:tracePt t="484035" x="2614613" y="4822825"/>
          <p14:tracePt t="484044" x="2628900" y="4822825"/>
          <p14:tracePt t="484051" x="2643188" y="4822825"/>
          <p14:tracePt t="484059" x="2651125" y="4822825"/>
          <p14:tracePt t="484067" x="2671763" y="4822825"/>
          <p14:tracePt t="484082" x="2693988" y="4822825"/>
          <p14:tracePt t="484098" x="2728913" y="4808538"/>
          <p14:tracePt t="484115" x="2751138" y="4800600"/>
          <p14:tracePt t="484132" x="2757488" y="4800600"/>
          <p14:tracePt t="484148" x="2765425" y="4800600"/>
          <p14:tracePt t="484165" x="2786063" y="4786313"/>
          <p14:tracePt t="484181" x="2794000" y="4786313"/>
          <p14:tracePt t="484198" x="2808288" y="4779963"/>
          <p14:tracePt t="484214" x="2828925" y="4779963"/>
          <p14:tracePt t="484251" x="2836863" y="4779963"/>
          <p14:tracePt t="484259" x="2843213" y="4772025"/>
          <p14:tracePt t="484267" x="2851150" y="4772025"/>
          <p14:tracePt t="484307" x="2865438" y="4772025"/>
          <p14:tracePt t="484315" x="2871788" y="4772025"/>
          <p14:tracePt t="484323" x="2886075" y="4772025"/>
          <p14:tracePt t="484363" x="2900363" y="4772025"/>
          <p14:tracePt t="484379" x="2908300" y="4772025"/>
          <p14:tracePt t="484419" x="2914650" y="4772025"/>
          <p14:tracePt t="484427" x="2914650" y="4779963"/>
          <p14:tracePt t="484443" x="2914650" y="4786313"/>
          <p14:tracePt t="484451" x="2914650" y="4794250"/>
          <p14:tracePt t="484483" x="2914650" y="4808538"/>
          <p14:tracePt t="484490" x="2914650" y="4814888"/>
          <p14:tracePt t="484497" x="2914650" y="4822825"/>
          <p14:tracePt t="484514" x="2908300" y="4829175"/>
          <p14:tracePt t="484531" x="2900363" y="4829175"/>
          <p14:tracePt t="484548" x="2871788" y="4829175"/>
          <p14:tracePt t="484565" x="2836863" y="4829175"/>
          <p14:tracePt t="484581" x="2822575" y="4829175"/>
          <p14:tracePt t="484597" x="2800350" y="4829175"/>
          <p14:tracePt t="484615" x="2786063" y="4814888"/>
          <p14:tracePt t="484631" x="2786063" y="4794250"/>
          <p14:tracePt t="484647" x="2779713" y="4772025"/>
          <p14:tracePt t="484664" x="2765425" y="4722813"/>
          <p14:tracePt t="484681" x="2765425" y="4700588"/>
          <p14:tracePt t="484697" x="2765425" y="4686300"/>
          <p14:tracePt t="484714" x="2751138" y="4657725"/>
          <p14:tracePt t="484731" x="2751138" y="4643438"/>
          <p14:tracePt t="484747" x="2751138" y="4622800"/>
          <p14:tracePt t="484764" x="2751138" y="4608513"/>
          <p14:tracePt t="484780" x="2751138" y="4586288"/>
          <p14:tracePt t="484797" x="2757488" y="4565650"/>
          <p14:tracePt t="484814" x="2765425" y="4557713"/>
          <p14:tracePt t="484831" x="2786063" y="4537075"/>
          <p14:tracePt t="484847" x="2794000" y="4529138"/>
          <p14:tracePt t="484864" x="2800350" y="4529138"/>
          <p14:tracePt t="484880" x="2808288" y="4529138"/>
          <p14:tracePt t="484898" x="2828925" y="4529138"/>
          <p14:tracePt t="484913" x="2836863" y="4529138"/>
          <p14:tracePt t="484930" x="2871788" y="4529138"/>
          <p14:tracePt t="484947" x="2886075" y="4529138"/>
          <p14:tracePt t="484963" x="2914650" y="4529138"/>
          <p14:tracePt t="484980" x="2922588" y="4537075"/>
          <p14:tracePt t="484997" x="2936875" y="4565650"/>
          <p14:tracePt t="485014" x="2965450" y="4594225"/>
          <p14:tracePt t="485031" x="2971800" y="4608513"/>
          <p14:tracePt t="485047" x="2979738" y="4622800"/>
          <p14:tracePt t="485063" x="2994025" y="4643438"/>
          <p14:tracePt t="485080" x="3000375" y="4665663"/>
          <p14:tracePt t="485097" x="3008313" y="4686300"/>
          <p14:tracePt t="485114" x="3022600" y="4708525"/>
          <p14:tracePt t="485130" x="3036888" y="4722813"/>
          <p14:tracePt t="485147" x="3043238" y="4743450"/>
          <p14:tracePt t="485164" x="3043238" y="4772025"/>
          <p14:tracePt t="485180" x="3043238" y="4786313"/>
          <p14:tracePt t="485197" x="3043238" y="4794250"/>
          <p14:tracePt t="485251" x="3043238" y="4808538"/>
          <p14:tracePt t="485291" x="3036888" y="4822825"/>
          <p14:tracePt t="485323" x="3028950" y="4822825"/>
          <p14:tracePt t="485331" x="3008313" y="4822825"/>
          <p14:tracePt t="485343" x="3000375" y="4822825"/>
          <p14:tracePt t="485347" x="2994025" y="4822825"/>
          <p14:tracePt t="485363" x="2957513" y="4822825"/>
          <p14:tracePt t="485380" x="2951163" y="4822825"/>
          <p14:tracePt t="485396" x="2928938" y="4822825"/>
          <p14:tracePt t="485413" x="2922588" y="4822825"/>
          <p14:tracePt t="485429" x="2894013" y="4814888"/>
          <p14:tracePt t="485446" x="2886075" y="4814888"/>
          <p14:tracePt t="485507" x="2879725" y="4814888"/>
          <p14:tracePt t="485523" x="2871788" y="4814888"/>
          <p14:tracePt t="485539" x="2851150" y="4808538"/>
          <p14:tracePt t="485595" x="2843213" y="4800600"/>
          <p14:tracePt t="485659" x="2836863" y="4786313"/>
          <p14:tracePt t="485675" x="2836863" y="4779963"/>
          <p14:tracePt t="485691" x="2836863" y="4772025"/>
          <p14:tracePt t="485699" x="2836863" y="4757738"/>
          <p14:tracePt t="485714" x="2836863" y="4751388"/>
          <p14:tracePt t="485721" x="2836863" y="4743450"/>
          <p14:tracePt t="485729" x="2836863" y="4714875"/>
          <p14:tracePt t="485746" x="2836863" y="4708525"/>
          <p14:tracePt t="485762" x="2836863" y="4694238"/>
          <p14:tracePt t="485779" x="2836863" y="4679950"/>
          <p14:tracePt t="485796" x="2836863" y="4672013"/>
          <p14:tracePt t="485812" x="2836863" y="4665663"/>
          <p14:tracePt t="485829" x="2836863" y="4657725"/>
          <p14:tracePt t="485875" x="2836863" y="4643438"/>
          <p14:tracePt t="485891" x="2836863" y="4637088"/>
          <p14:tracePt t="485955" x="2843213" y="4637088"/>
          <p14:tracePt t="485963" x="2851150" y="4629150"/>
          <p14:tracePt t="485995" x="2857500" y="4629150"/>
          <p14:tracePt t="486099" x="2871788" y="4629150"/>
          <p14:tracePt t="486155" x="2879725" y="4629150"/>
          <p14:tracePt t="486547" x="2886075" y="4629150"/>
          <p14:tracePt t="486819" x="2894013" y="4629150"/>
          <p14:tracePt t="487339" x="2900363" y="4629150"/>
          <p14:tracePt t="487355" x="2908300" y="4622800"/>
          <p14:tracePt t="487362" x="2914650" y="4614863"/>
          <p14:tracePt t="487371" x="2943225" y="4586288"/>
          <p14:tracePt t="487379" x="2979738" y="4543425"/>
          <p14:tracePt t="487393" x="3057525" y="4408488"/>
          <p14:tracePt t="487409" x="3336925" y="4151313"/>
          <p14:tracePt t="487427" x="3479800" y="4022725"/>
          <p14:tracePt t="487443" x="3629025" y="3900488"/>
          <p14:tracePt t="487460" x="3822700" y="3722688"/>
          <p14:tracePt t="487476" x="4029075" y="3557588"/>
          <p14:tracePt t="487493" x="4143375" y="3451225"/>
          <p14:tracePt t="487509" x="4208463" y="3357563"/>
          <p14:tracePt t="487526" x="4243388" y="3300413"/>
          <p14:tracePt t="487543" x="4251325" y="3286125"/>
          <p14:tracePt t="487559" x="4265613" y="3271838"/>
          <p14:tracePt t="487576" x="4294188" y="3228975"/>
          <p14:tracePt t="487593" x="4351338" y="3143250"/>
          <p14:tracePt t="487610" x="4394200" y="3057525"/>
          <p14:tracePt t="487626" x="4408488" y="3022600"/>
          <p14:tracePt t="487643" x="4414838" y="2986088"/>
          <p14:tracePt t="487660" x="4443413" y="2951163"/>
          <p14:tracePt t="487677" x="4494213" y="2865438"/>
          <p14:tracePt t="487693" x="4565650" y="2779713"/>
          <p14:tracePt t="487710" x="4608513" y="2708275"/>
          <p14:tracePt t="487727" x="4614863" y="2671763"/>
          <p14:tracePt t="487743" x="4622800" y="2651125"/>
          <p14:tracePt t="487760" x="4622800" y="2643188"/>
          <p14:tracePt t="487776" x="4629150" y="2622550"/>
          <p14:tracePt t="487793" x="4651375" y="2600325"/>
          <p14:tracePt t="487809" x="4651375" y="2586038"/>
          <p14:tracePt t="487851" x="4651375" y="2571750"/>
          <p14:tracePt t="487867" x="4651375" y="2565400"/>
          <p14:tracePt t="487995" x="4657725" y="2565400"/>
          <p14:tracePt t="488003" x="4686300" y="2565400"/>
          <p14:tracePt t="488011" x="4694238" y="2565400"/>
          <p14:tracePt t="488014" x="4714875" y="2565400"/>
          <p14:tracePt t="488026" x="4743450" y="2557463"/>
          <p14:tracePt t="488042" x="4814888" y="2551113"/>
          <p14:tracePt t="488059" x="4829175" y="2551113"/>
          <p14:tracePt t="488075" x="4872038" y="2551113"/>
          <p14:tracePt t="488092" x="4894263" y="2551113"/>
          <p14:tracePt t="488109" x="4908550" y="2551113"/>
          <p14:tracePt t="488126" x="4929188" y="2551113"/>
          <p14:tracePt t="488142" x="4943475" y="2543175"/>
          <p14:tracePt t="488159" x="4972050" y="2543175"/>
          <p14:tracePt t="488175" x="4986338" y="2522538"/>
          <p14:tracePt t="488192" x="5008563" y="2522538"/>
          <p14:tracePt t="488209" x="5022850" y="2522538"/>
          <p14:tracePt t="488225" x="5057775" y="2522538"/>
          <p14:tracePt t="488242" x="5094288" y="2522538"/>
          <p14:tracePt t="488260" x="5114925" y="2522538"/>
          <p14:tracePt t="488275" x="5137150" y="2522538"/>
          <p14:tracePt t="488292" x="5143500" y="2514600"/>
          <p14:tracePt t="488308" x="5165725" y="2514600"/>
          <p14:tracePt t="488325" x="5194300" y="2508250"/>
          <p14:tracePt t="488342" x="5214938" y="2500313"/>
          <p14:tracePt t="488359" x="5222875" y="2500313"/>
          <p14:tracePt t="488375" x="5251450" y="2493963"/>
          <p14:tracePt t="488392" x="5257800" y="2486025"/>
          <p14:tracePt t="488483" x="5280025" y="2486025"/>
          <p14:tracePt t="488523" x="5286375" y="2486025"/>
          <p14:tracePt t="488587" x="5294313" y="2486025"/>
          <p14:tracePt t="488603" x="5300663" y="2486025"/>
          <p14:tracePt t="488611" x="5314950" y="2486025"/>
          <p14:tracePt t="488627" x="5329238" y="2486025"/>
          <p14:tracePt t="488641" x="5337175" y="2486025"/>
          <p14:tracePt t="488643" x="5357813" y="2486025"/>
          <p14:tracePt t="488658" x="5408613" y="2486025"/>
          <p14:tracePt t="488675" x="5429250" y="2486025"/>
          <p14:tracePt t="488691" x="5443538" y="2486025"/>
          <p14:tracePt t="488708" x="5480050" y="2486025"/>
          <p14:tracePt t="488725" x="5494338" y="2486025"/>
          <p14:tracePt t="488741" x="5508625" y="2486025"/>
          <p14:tracePt t="488758" x="5514975" y="2486025"/>
          <p14:tracePt t="488774" x="5529263" y="2493963"/>
          <p14:tracePt t="488827" x="5543550" y="2493963"/>
          <p14:tracePt t="488843" x="5551488" y="2493963"/>
          <p14:tracePt t="488891" x="5557838" y="2493963"/>
          <p14:tracePt t="488971" x="5543550" y="2500313"/>
          <p14:tracePt t="488979" x="5494338" y="2500313"/>
          <p14:tracePt t="488980" x="5451475" y="2500313"/>
          <p14:tracePt t="488990" x="5408613" y="2500313"/>
          <p14:tracePt t="489007" x="5380038" y="2500313"/>
          <p14:tracePt t="489051" x="5372100" y="2500313"/>
          <p14:tracePt t="489058" x="5365750" y="2508250"/>
          <p14:tracePt t="489059" x="5357813" y="2514600"/>
          <p14:tracePt t="489074" x="5351463" y="2514600"/>
          <p14:tracePt t="489299" x="5343525" y="2522538"/>
          <p14:tracePt t="489572" x="5329238" y="2536825"/>
          <p14:tracePt t="489579" x="5308600" y="2536825"/>
          <p14:tracePt t="489587" x="5272088" y="2565400"/>
          <p14:tracePt t="489595" x="5214938" y="2593975"/>
          <p14:tracePt t="489607" x="5143500" y="2643188"/>
          <p14:tracePt t="489624" x="5057775" y="2714625"/>
          <p14:tracePt t="489640" x="4914900" y="2808288"/>
          <p14:tracePt t="489658" x="4743450" y="2943225"/>
          <p14:tracePt t="489674" x="4522788" y="3114675"/>
          <p14:tracePt t="489691" x="4265613" y="3365500"/>
          <p14:tracePt t="489707" x="4114800" y="3557588"/>
          <p14:tracePt t="489724" x="3965575" y="3751263"/>
          <p14:tracePt t="489740" x="3851275" y="3871913"/>
          <p14:tracePt t="489757" x="3751263" y="3994150"/>
          <p14:tracePt t="489774" x="3636963" y="4122738"/>
          <p14:tracePt t="489790" x="3579813" y="4222750"/>
          <p14:tracePt t="489807" x="3551238" y="4308475"/>
          <p14:tracePt t="489824" x="3522663" y="4365625"/>
          <p14:tracePt t="489841" x="3500438" y="4422775"/>
          <p14:tracePt t="489857" x="3471863" y="4479925"/>
          <p14:tracePt t="489874" x="3436938" y="4557713"/>
          <p14:tracePt t="489890" x="3371850" y="4637088"/>
          <p14:tracePt t="489907" x="3308350" y="4743450"/>
          <p14:tracePt t="489924" x="3271838" y="4786313"/>
          <p14:tracePt t="489939" x="3251200" y="4822825"/>
          <p14:tracePt t="489956" x="3222625" y="4843463"/>
          <p14:tracePt t="489972" x="3186113" y="4879975"/>
          <p14:tracePt t="489990" x="3122613" y="4922838"/>
          <p14:tracePt t="490006" x="3057525" y="4951413"/>
          <p14:tracePt t="490023" x="2986088" y="4972050"/>
          <p14:tracePt t="490039" x="2928938" y="5000625"/>
          <p14:tracePt t="490057" x="2822575" y="5008563"/>
          <p14:tracePt t="490072" x="2708275" y="5037138"/>
          <p14:tracePt t="490089" x="2636838" y="5037138"/>
          <p14:tracePt t="490089" x="2593975" y="5037138"/>
          <p14:tracePt t="490108" x="2565400" y="5037138"/>
          <p14:tracePt t="490123" x="2528888" y="5037138"/>
          <p14:tracePt t="490140" x="2493963" y="5037138"/>
          <p14:tracePt t="490156" x="2451100" y="5029200"/>
          <p14:tracePt t="490173" x="2393950" y="5000625"/>
          <p14:tracePt t="490189" x="2336800" y="4965700"/>
          <p14:tracePt t="490206" x="2300288" y="4943475"/>
          <p14:tracePt t="490223" x="2257425" y="4937125"/>
          <p14:tracePt t="490239" x="2222500" y="4937125"/>
          <p14:tracePt t="490256" x="2179638" y="4937125"/>
          <p14:tracePt t="490273" x="2157413" y="4922838"/>
          <p14:tracePt t="490290" x="2143125" y="4922838"/>
          <p14:tracePt t="490306" x="2108200" y="4908550"/>
          <p14:tracePt t="490323" x="2022475" y="4894263"/>
          <p14:tracePt t="490340" x="1979613" y="4872038"/>
          <p14:tracePt t="490356" x="1957388" y="4865688"/>
          <p14:tracePt t="490372" x="1936750" y="4865688"/>
          <p14:tracePt t="490389" x="1928813" y="4857750"/>
          <p14:tracePt t="490406" x="1893888" y="4857750"/>
          <p14:tracePt t="490422" x="1851025" y="4857750"/>
          <p14:tracePt t="490439" x="1808163" y="4857750"/>
          <p14:tracePt t="490456" x="1793875" y="4857750"/>
          <p14:tracePt t="490472" x="1765300" y="4857750"/>
          <p14:tracePt t="490489" x="1722438" y="4857750"/>
          <p14:tracePt t="490506" x="1700213" y="4857750"/>
          <p14:tracePt t="490522" x="1693863" y="4857750"/>
          <p14:tracePt t="490539" x="1679575" y="4857750"/>
          <p14:tracePt t="490555" x="1651000" y="4872038"/>
          <p14:tracePt t="490572" x="1643063" y="4879975"/>
          <p14:tracePt t="490627" x="1651000" y="4879975"/>
          <p14:tracePt t="490635" x="1722438" y="4886325"/>
          <p14:tracePt t="490643" x="1828800" y="4900613"/>
          <p14:tracePt t="490655" x="1928813" y="4922838"/>
          <p14:tracePt t="490672" x="2036763" y="4937125"/>
          <p14:tracePt t="490689" x="2122488" y="4937125"/>
          <p14:tracePt t="490705" x="2185988" y="4937125"/>
          <p14:tracePt t="490722" x="2265363" y="4937125"/>
          <p14:tracePt t="490722" x="2314575" y="4937125"/>
          <p14:tracePt t="490739" x="2422525" y="4937125"/>
          <p14:tracePt t="490755" x="2543175" y="4937125"/>
          <p14:tracePt t="490772" x="2665413" y="4937125"/>
          <p14:tracePt t="490788" x="2743200" y="4937125"/>
          <p14:tracePt t="490805" x="2757488" y="4937125"/>
          <p14:tracePt t="490821" x="2794000" y="4937125"/>
          <p14:tracePt t="490839" x="2822575" y="4929188"/>
          <p14:tracePt t="490855" x="2894013" y="4908550"/>
          <p14:tracePt t="490872" x="2994025" y="4872038"/>
          <p14:tracePt t="490888" x="3051175" y="4857750"/>
          <p14:tracePt t="490905" x="3114675" y="4822825"/>
          <p14:tracePt t="490922" x="3165475" y="4808538"/>
          <p14:tracePt t="490938" x="3208338" y="4779963"/>
          <p14:tracePt t="490956" x="3222625" y="4772025"/>
          <p14:tracePt t="491003" x="3236913" y="4765675"/>
          <p14:tracePt t="491011" x="3265488" y="4737100"/>
          <p14:tracePt t="491020" x="3279775" y="4722813"/>
          <p14:tracePt t="491028" x="3279775" y="4700588"/>
          <p14:tracePt t="491038" x="3300413" y="4643438"/>
          <p14:tracePt t="491054" x="3300413" y="4608513"/>
          <p14:tracePt t="491071" x="3300413" y="4586288"/>
          <p14:tracePt t="491088" x="3243263" y="4565650"/>
          <p14:tracePt t="491105" x="3200400" y="4551363"/>
          <p14:tracePt t="491121" x="3151188" y="4543425"/>
          <p14:tracePt t="491138" x="3086100" y="4514850"/>
          <p14:tracePt t="491155" x="3022600" y="4508500"/>
          <p14:tracePt t="491172" x="2936875" y="4494213"/>
          <p14:tracePt t="491188" x="2865438" y="4486275"/>
          <p14:tracePt t="491204" x="2757488" y="4465638"/>
          <p14:tracePt t="491221" x="2693988" y="4465638"/>
          <p14:tracePt t="491237" x="2614613" y="4465638"/>
          <p14:tracePt t="491255" x="2536825" y="4465638"/>
          <p14:tracePt t="491271" x="2471738" y="4465638"/>
          <p14:tracePt t="491288" x="2393950" y="4465638"/>
          <p14:tracePt t="491304" x="2328863" y="4465638"/>
          <p14:tracePt t="491321" x="2257425" y="4465638"/>
          <p14:tracePt t="491337" x="2208213" y="4465638"/>
          <p14:tracePt t="491354" x="2114550" y="4465638"/>
          <p14:tracePt t="491371" x="2043113" y="4465638"/>
          <p14:tracePt t="491387" x="2000250" y="4465638"/>
          <p14:tracePt t="491404" x="1951038" y="4465638"/>
          <p14:tracePt t="491420" x="1914525" y="4465638"/>
          <p14:tracePt t="491438" x="1851025" y="4479925"/>
          <p14:tracePt t="491454" x="1779588" y="4486275"/>
          <p14:tracePt t="491470" x="1736725" y="4500563"/>
          <p14:tracePt t="491487" x="1728788" y="4500563"/>
          <p14:tracePt t="491505" x="1708150" y="4500563"/>
          <p14:tracePt t="491521" x="1693863" y="4500563"/>
          <p14:tracePt t="491538" x="1665288" y="4514850"/>
          <p14:tracePt t="491554" x="1651000" y="4522788"/>
          <p14:tracePt t="491595" x="1643063" y="4529138"/>
          <p14:tracePt t="491604" x="1643063" y="4537075"/>
          <p14:tracePt t="491605" x="1643063" y="4557713"/>
          <p14:tracePt t="491622" x="1643063" y="4579938"/>
          <p14:tracePt t="491637" x="1643063" y="4608513"/>
          <p14:tracePt t="491654" x="1671638" y="4629150"/>
          <p14:tracePt t="491670" x="1685925" y="4643438"/>
          <p14:tracePt t="491687" x="1693863" y="4657725"/>
          <p14:tracePt t="491704" x="1714500" y="4672013"/>
          <p14:tracePt t="491720" x="1743075" y="4679950"/>
          <p14:tracePt t="491737" x="1785938" y="4700588"/>
          <p14:tracePt t="491754" x="1822450" y="4714875"/>
          <p14:tracePt t="491754" x="1836738" y="4714875"/>
          <p14:tracePt t="491771" x="1865313" y="4722813"/>
          <p14:tracePt t="491787" x="1893888" y="4722813"/>
          <p14:tracePt t="491804" x="1922463" y="4743450"/>
          <p14:tracePt t="491821" x="1951038" y="4743450"/>
          <p14:tracePt t="491837" x="2000250" y="4743450"/>
          <p14:tracePt t="491854" x="2028825" y="4751388"/>
          <p14:tracePt t="491870" x="2065338" y="4757738"/>
          <p14:tracePt t="491887" x="2085975" y="4757738"/>
          <p14:tracePt t="491903" x="2114550" y="4757738"/>
          <p14:tracePt t="491921" x="2128838" y="4757738"/>
          <p14:tracePt t="491937" x="2157413" y="4757738"/>
          <p14:tracePt t="491954" x="2193925" y="4757738"/>
          <p14:tracePt t="491970" x="2251075" y="4757738"/>
          <p14:tracePt t="491988" x="2293938" y="4757738"/>
          <p14:tracePt t="492003" x="2336800" y="4757738"/>
          <p14:tracePt t="492020" x="2414588" y="4757738"/>
          <p14:tracePt t="492037" x="2471738" y="4757738"/>
          <p14:tracePt t="492053" x="2543175" y="4757738"/>
          <p14:tracePt t="492070" x="2571750" y="4757738"/>
          <p14:tracePt t="492087" x="2593975" y="4757738"/>
          <p14:tracePt t="492104" x="2608263" y="4757738"/>
          <p14:tracePt t="492120" x="2628900" y="4757738"/>
          <p14:tracePt t="492137" x="2651125" y="4757738"/>
          <p14:tracePt t="492153" x="2679700" y="4757738"/>
          <p14:tracePt t="492170" x="2700338" y="4757738"/>
          <p14:tracePt t="492170" x="2708275" y="4757738"/>
          <p14:tracePt t="492187" x="2722563" y="4757738"/>
          <p14:tracePt t="492203" x="2743200" y="4757738"/>
          <p14:tracePt t="492220" x="2751138" y="4757738"/>
          <p14:tracePt t="492236" x="2771775" y="4757738"/>
          <p14:tracePt t="492253" x="2779713" y="4757738"/>
          <p14:tracePt t="492315" x="2786063" y="4757738"/>
          <p14:tracePt t="492355" x="2794000" y="4757738"/>
          <p14:tracePt t="492387" x="2814638" y="4757738"/>
          <p14:tracePt t="492499" x="2822575" y="4757738"/>
          <p14:tracePt t="492555" x="2828925" y="4757738"/>
          <p14:tracePt t="492586" x="2836863" y="4757738"/>
          <p14:tracePt t="492691" x="2851150" y="4757738"/>
          <p14:tracePt t="492699" x="2857500" y="4757738"/>
          <p14:tracePt t="492707" x="2865438" y="4757738"/>
          <p14:tracePt t="492723" x="2879725" y="4751388"/>
          <p14:tracePt t="492740" x="2886075" y="4751388"/>
          <p14:tracePt t="492843" x="2894013" y="4751388"/>
          <p14:tracePt t="493091" x="2900363" y="4751388"/>
          <p14:tracePt t="494259" x="2922588" y="4743450"/>
          <p14:tracePt t="494354" x="2928938" y="4743450"/>
          <p14:tracePt t="494459" x="2936875" y="4743450"/>
          <p14:tracePt t="494467" x="2943225" y="4737100"/>
          <p14:tracePt t="495739" x="2943225" y="4729163"/>
          <p14:tracePt t="495755" x="2936875" y="4722813"/>
          <p14:tracePt t="495772" x="2928938" y="4714875"/>
          <p14:tracePt t="495827" x="2908300" y="4700588"/>
          <p14:tracePt t="495835" x="2900363" y="4700588"/>
          <p14:tracePt t="495843" x="2886075" y="4700588"/>
          <p14:tracePt t="495852" x="2871788" y="4700588"/>
          <p14:tracePt t="495864" x="2857500" y="4700588"/>
          <p14:tracePt t="495881" x="2814638" y="4700588"/>
          <p14:tracePt t="495898" x="2786063" y="4700588"/>
          <p14:tracePt t="495915" x="2736850" y="4700588"/>
          <p14:tracePt t="495932" x="2700338" y="4700588"/>
          <p14:tracePt t="495948" x="2671763" y="4700588"/>
          <p14:tracePt t="495965" x="2643188" y="4700588"/>
          <p14:tracePt t="495981" x="2614613" y="4700588"/>
          <p14:tracePt t="495998" x="2579688" y="4700588"/>
          <p14:tracePt t="496015" x="2536825" y="4700588"/>
          <p14:tracePt t="496031" x="2486025" y="4700588"/>
          <p14:tracePt t="496048" x="2428875" y="4700588"/>
          <p14:tracePt t="496064" x="2365375" y="4700588"/>
          <p14:tracePt t="496081" x="2322513" y="4700588"/>
          <p14:tracePt t="496097" x="2271713" y="4714875"/>
          <p14:tracePt t="496097" x="2257425" y="4714875"/>
          <p14:tracePt t="496116" x="2251075" y="4714875"/>
          <p14:tracePt t="496131" x="2171700" y="4722813"/>
          <p14:tracePt t="496148" x="2128838" y="4722813"/>
          <p14:tracePt t="496164" x="2100263" y="4722813"/>
          <p14:tracePt t="496181" x="2079625" y="4729163"/>
          <p14:tracePt t="496198" x="2065338" y="4729163"/>
          <p14:tracePt t="496235" x="2057400" y="4729163"/>
          <p14:tracePt t="496243" x="2043113" y="4729163"/>
          <p14:tracePt t="496252" x="2028825" y="4729163"/>
          <p14:tracePt t="496264" x="2014538" y="4729163"/>
          <p14:tracePt t="496281" x="1979613" y="4751388"/>
          <p14:tracePt t="496298" x="1965325" y="4751388"/>
          <p14:tracePt t="496314" x="1936750" y="4757738"/>
          <p14:tracePt t="496330" x="1922463" y="4757738"/>
          <p14:tracePt t="496347" x="1900238" y="4757738"/>
          <p14:tracePt t="496364" x="1893888" y="4757738"/>
          <p14:tracePt t="496380" x="1885950" y="4765675"/>
          <p14:tracePt t="496397" x="1865313" y="4772025"/>
          <p14:tracePt t="496414" x="1843088" y="4794250"/>
          <p14:tracePt t="496482" x="1843088" y="4800600"/>
          <p14:tracePt t="496499" x="1851025" y="4814888"/>
          <p14:tracePt t="496506" x="1857375" y="4814888"/>
          <p14:tracePt t="496514" x="1893888" y="4829175"/>
          <p14:tracePt t="496531" x="1943100" y="4837113"/>
          <p14:tracePt t="496547" x="2000250" y="4837113"/>
          <p14:tracePt t="496564" x="2085975" y="4837113"/>
          <p14:tracePt t="496581" x="2136775" y="4837113"/>
          <p14:tracePt t="496598" x="2179638" y="4837113"/>
          <p14:tracePt t="496614" x="2200275" y="4837113"/>
          <p14:tracePt t="496631" x="2222500" y="4837113"/>
          <p14:tracePt t="496646" x="2257425" y="4837113"/>
          <p14:tracePt t="496663" x="2300288" y="4837113"/>
          <p14:tracePt t="496680" x="2328863" y="4822825"/>
          <p14:tracePt t="496697" x="2343150" y="4808538"/>
          <p14:tracePt t="496714" x="2357438" y="4786313"/>
          <p14:tracePt t="496730" x="2365375" y="4772025"/>
          <p14:tracePt t="496747" x="2371725" y="4722813"/>
          <p14:tracePt t="496763" x="2371725" y="4708525"/>
          <p14:tracePt t="496781" x="2371725" y="4686300"/>
          <p14:tracePt t="496827" x="2371725" y="4679950"/>
          <p14:tracePt t="496875" x="2371725" y="4672013"/>
          <p14:tracePt t="496883" x="2357438" y="4672013"/>
          <p14:tracePt t="496891" x="2343150" y="4672013"/>
          <p14:tracePt t="496896" x="2336800" y="4672013"/>
          <p14:tracePt t="496947" x="2328863" y="4672013"/>
          <p14:tracePt t="496955" x="2314575" y="4672013"/>
          <p14:tracePt t="496987" x="2293938" y="4686300"/>
          <p14:tracePt t="497019" x="2293938" y="4694238"/>
          <p14:tracePt t="497027" x="2293938" y="4714875"/>
          <p14:tracePt t="497037" x="2293938" y="4722813"/>
          <p14:tracePt t="497074" x="2293938" y="4729163"/>
          <p14:tracePt t="497091" x="2293938" y="4737100"/>
          <p14:tracePt t="497107" x="2322513" y="4737100"/>
          <p14:tracePt t="497112" x="2328863" y="4737100"/>
          <p14:tracePt t="497129" x="2336800" y="4737100"/>
          <p14:tracePt t="497130" x="2357438" y="4737100"/>
          <p14:tracePt t="497146" x="2371725" y="4729163"/>
          <p14:tracePt t="497163" x="2371725" y="4722813"/>
          <p14:tracePt t="497179" x="2371725" y="4708525"/>
          <p14:tracePt t="497196" x="2371725" y="4686300"/>
          <p14:tracePt t="497213" x="2365375" y="4672013"/>
          <p14:tracePt t="497230" x="2351088" y="4665663"/>
          <p14:tracePt t="497246" x="2328863" y="4665663"/>
          <p14:tracePt t="497264" x="2286000" y="4665663"/>
          <p14:tracePt t="497279" x="2257425" y="4665663"/>
          <p14:tracePt t="497323" x="2251075" y="4665663"/>
          <p14:tracePt t="497339" x="2243138" y="4665663"/>
          <p14:tracePt t="497347" x="2243138" y="4672013"/>
          <p14:tracePt t="497362" x="2243138" y="4679950"/>
          <p14:tracePt t="497371" x="2251075" y="4694238"/>
          <p14:tracePt t="497411" x="2257425" y="4694238"/>
          <p14:tracePt t="497419" x="2286000" y="4694238"/>
          <p14:tracePt t="497429" x="2293938" y="4694238"/>
          <p14:tracePt t="497435" x="2314575" y="4694238"/>
          <p14:tracePt t="497446" x="2322513" y="4694238"/>
          <p14:tracePt t="497462" x="2328863" y="4694238"/>
          <p14:tracePt t="497479" x="2336800" y="4694238"/>
          <p14:tracePt t="497603" x="2336800" y="4686300"/>
          <p14:tracePt t="497795" x="2328863" y="4679950"/>
          <p14:tracePt t="497947" x="2328863" y="4672013"/>
          <p14:tracePt t="498060" x="2336800" y="4672013"/>
          <p14:tracePt t="498315" x="2365375" y="4679950"/>
          <p14:tracePt t="498323" x="2379663" y="4751388"/>
          <p14:tracePt t="498331" x="2393950" y="4765675"/>
          <p14:tracePt t="498344" x="2393950" y="4822825"/>
          <p14:tracePt t="498361" x="2393950" y="4865688"/>
          <p14:tracePt t="498378" x="2393950" y="4908550"/>
          <p14:tracePt t="498394" x="2386013" y="4957763"/>
          <p14:tracePt t="498412" x="2308225" y="5014913"/>
          <p14:tracePt t="498428" x="2222500" y="5029200"/>
          <p14:tracePt t="498444" x="2143125" y="5057775"/>
          <p14:tracePt t="498461" x="2071688" y="5072063"/>
          <p14:tracePt t="498478" x="2051050" y="5072063"/>
          <p14:tracePt t="498494" x="2036763" y="5072063"/>
          <p14:tracePt t="498510" x="2028825" y="5072063"/>
          <p14:tracePt t="498528" x="2014538" y="5072063"/>
          <p14:tracePt t="498544" x="1993900" y="5072063"/>
          <p14:tracePt t="498561" x="1985963" y="5072063"/>
          <p14:tracePt t="498577" x="1979613" y="5065713"/>
          <p14:tracePt t="498594" x="1979613" y="5057775"/>
          <p14:tracePt t="498611" x="1979613" y="5051425"/>
          <p14:tracePt t="498651" x="1985963" y="5022850"/>
          <p14:tracePt t="498659" x="2065338" y="5014913"/>
          <p14:tracePt t="498677" x="2157413" y="5014913"/>
          <p14:tracePt t="498678" x="2251075" y="5014913"/>
          <p14:tracePt t="498694" x="2293938" y="5014913"/>
          <p14:tracePt t="498710" x="2343150" y="5014913"/>
          <p14:tracePt t="498727" x="2393950" y="5000625"/>
          <p14:tracePt t="498744" x="2436813" y="5000625"/>
          <p14:tracePt t="498760" x="2465388" y="4994275"/>
          <p14:tracePt t="498777" x="2479675" y="4986338"/>
          <p14:tracePt t="498794" x="2486025" y="4979988"/>
          <p14:tracePt t="498835" x="2500313" y="4979988"/>
          <p14:tracePt t="499002" x="2493963" y="4979988"/>
          <p14:tracePt t="499011" x="2479675" y="4979988"/>
          <p14:tracePt t="499011" x="2465388" y="4979988"/>
          <p14:tracePt t="499027" x="2457450" y="4979988"/>
          <p14:tracePt t="499043" x="2443163" y="4979988"/>
          <p14:tracePt t="499082" x="2436813" y="4979988"/>
          <p14:tracePt t="499219" x="2451100" y="4979988"/>
          <p14:tracePt t="499227" x="2457450" y="4979988"/>
          <p14:tracePt t="499229" x="2486025" y="4994275"/>
          <p14:tracePt t="499243" x="2522538" y="5037138"/>
          <p14:tracePt t="499260" x="2536825" y="5057775"/>
          <p14:tracePt t="499277" x="2543175" y="5080000"/>
          <p14:tracePt t="499294" x="2551113" y="5094288"/>
          <p14:tracePt t="499310" x="2557463" y="5108575"/>
          <p14:tracePt t="499327" x="2557463" y="5151438"/>
          <p14:tracePt t="499343" x="2565400" y="5214938"/>
          <p14:tracePt t="499360" x="2579688" y="5272088"/>
          <p14:tracePt t="499377" x="2579688" y="5308600"/>
          <p14:tracePt t="499393" x="2579688" y="5322888"/>
          <p14:tracePt t="499410" x="2579688" y="5329238"/>
          <p14:tracePt t="499444" x="2579688" y="5343525"/>
          <p14:tracePt t="499444" x="2593975" y="5357813"/>
          <p14:tracePt t="499491" x="2593975" y="5365750"/>
          <p14:tracePt t="499499" x="2600325" y="5372100"/>
          <p14:tracePt t="499507" x="2600325" y="5380038"/>
          <p14:tracePt t="499523" x="2600325" y="5386388"/>
          <p14:tracePt t="499530" x="2600325" y="5394325"/>
          <p14:tracePt t="499543" x="2600325" y="5400675"/>
          <p14:tracePt t="499559" x="2600325" y="5414963"/>
          <p14:tracePt t="499576" x="2600325" y="5429250"/>
          <p14:tracePt t="499593" x="2600325" y="5437188"/>
          <p14:tracePt t="499610" x="2608263" y="5457825"/>
          <p14:tracePt t="499626" x="2608263" y="5465763"/>
          <p14:tracePt t="499626" x="2608263" y="5472113"/>
          <p14:tracePt t="499659" x="2608263" y="5480050"/>
          <p14:tracePt t="499660" x="2608263" y="5494338"/>
          <p14:tracePt t="499676" x="2608263" y="5500688"/>
          <p14:tracePt t="499947" x="2622550" y="5508625"/>
          <p14:tracePt t="499955" x="2636838" y="5508625"/>
          <p14:tracePt t="499963" x="2651125" y="5508625"/>
          <p14:tracePt t="499963" x="2665413" y="5508625"/>
          <p14:tracePt t="499979" x="2671763" y="5508625"/>
          <p14:tracePt t="499987" x="2679700" y="5508625"/>
          <p14:tracePt t="499995" x="2700338" y="5508625"/>
          <p14:tracePt t="500008" x="2708275" y="5508625"/>
          <p14:tracePt t="500025" x="2714625" y="5508625"/>
          <p14:tracePt t="500042" x="2722563" y="5508625"/>
          <p14:tracePt t="500059" x="2743200" y="5508625"/>
          <p14:tracePt t="500076" x="2757488" y="5508625"/>
          <p14:tracePt t="500091" x="2771775" y="5508625"/>
          <p14:tracePt t="500203" x="2779713" y="5508625"/>
          <p14:tracePt t="500211" x="2786063" y="5508625"/>
          <p14:tracePt t="500219" x="2800350" y="5508625"/>
          <p14:tracePt t="500227" x="2814638" y="5508625"/>
          <p14:tracePt t="500241" x="2822575" y="5508625"/>
          <p14:tracePt t="500258" x="2836863" y="5508625"/>
          <p14:tracePt t="500274" x="2851150" y="5508625"/>
          <p14:tracePt t="500483" x="2836863" y="5508625"/>
          <p14:tracePt t="500499" x="2828925" y="5508625"/>
          <p14:tracePt t="500516" x="2822575" y="5508625"/>
          <p14:tracePt t="500531" x="2814638" y="5508625"/>
          <p14:tracePt t="500547" x="2794000" y="5508625"/>
          <p14:tracePt t="500579" x="2786063" y="5508625"/>
          <p14:tracePt t="500587" x="2771775" y="5508625"/>
          <p14:tracePt t="500619" x="2757488" y="5508625"/>
          <p14:tracePt t="500635" x="2751138" y="5508625"/>
          <p14:tracePt t="500651" x="2743200" y="5508625"/>
          <p14:tracePt t="500667" x="2736850" y="5508625"/>
          <p14:tracePt t="500675" x="2728913" y="5500688"/>
          <p14:tracePt t="500677" x="2722563" y="5500688"/>
          <p14:tracePt t="500739" x="2714625" y="5494338"/>
          <p14:tracePt t="500747" x="2708275" y="5494338"/>
          <p14:tracePt t="500751" x="2700338" y="5486400"/>
          <p14:tracePt t="500787" x="2693988" y="5480050"/>
          <p14:tracePt t="500788" x="2671763" y="5457825"/>
          <p14:tracePt t="500811" x="2665413" y="5451475"/>
          <p14:tracePt t="500819" x="2657475" y="5437188"/>
          <p14:tracePt t="500825" x="2657475" y="5422900"/>
          <p14:tracePt t="500841" x="2657475" y="5400675"/>
          <p14:tracePt t="500857" x="2657475" y="5394325"/>
          <p14:tracePt t="500955" x="2657475" y="5386388"/>
          <p14:tracePt t="500970" x="2657475" y="5380038"/>
          <p14:tracePt t="500979" x="2657475" y="5357813"/>
          <p14:tracePt t="500987" x="2657475" y="5351463"/>
          <p14:tracePt t="501019" x="2657475" y="5343525"/>
          <p14:tracePt t="501036" x="2657475" y="5337175"/>
          <p14:tracePt t="501067" x="2657475" y="5322888"/>
          <p14:tracePt t="501083" x="2671763" y="5308600"/>
          <p14:tracePt t="501099" x="2679700" y="5300663"/>
          <p14:tracePt t="501115" x="2686050" y="5280025"/>
          <p14:tracePt t="501122" x="2693988" y="5265738"/>
          <p14:tracePt t="501155" x="2700338" y="5257800"/>
          <p14:tracePt t="501163" x="2708275" y="5251450"/>
          <p14:tracePt t="501173" x="2708275" y="5243513"/>
          <p14:tracePt t="501179" x="2714625" y="5237163"/>
          <p14:tracePt t="501211" x="2714625" y="5229225"/>
          <p14:tracePt t="501219" x="2722563" y="5222875"/>
          <p14:tracePt t="501227" x="2736850" y="5194300"/>
          <p14:tracePt t="501240" x="2743200" y="5194300"/>
          <p14:tracePt t="501256" x="2751138" y="5186363"/>
          <p14:tracePt t="501291" x="2757488" y="5186363"/>
          <p14:tracePt t="501291" x="2794000" y="5186363"/>
          <p14:tracePt t="501307" x="2822575" y="5186363"/>
          <p14:tracePt t="501323" x="2836863" y="5186363"/>
          <p14:tracePt t="501340" x="2857500" y="5186363"/>
          <p14:tracePt t="501357" x="2879725" y="5186363"/>
          <p14:tracePt t="501373" x="2900363" y="5186363"/>
          <p14:tracePt t="501390" x="2914650" y="5186363"/>
          <p14:tracePt t="501406" x="2936875" y="5186363"/>
          <p14:tracePt t="501423" x="2951163" y="5194300"/>
          <p14:tracePt t="501440" x="2965450" y="5200650"/>
          <p14:tracePt t="501457" x="2994025" y="5214938"/>
          <p14:tracePt t="501473" x="3008313" y="5222875"/>
          <p14:tracePt t="501489" x="3022600" y="5229225"/>
          <p14:tracePt t="501506" x="3028950" y="5237163"/>
          <p14:tracePt t="501523" x="3036888" y="5243513"/>
          <p14:tracePt t="501540" x="3043238" y="5257800"/>
          <p14:tracePt t="501556" x="3057525" y="5272088"/>
          <p14:tracePt t="501573" x="3065463" y="5280025"/>
          <p14:tracePt t="501589" x="3071813" y="5294313"/>
          <p14:tracePt t="501607" x="3079750" y="5308600"/>
          <p14:tracePt t="501622" x="3086100" y="5337175"/>
          <p14:tracePt t="501639" x="3094038" y="5343525"/>
          <p14:tracePt t="501674" x="3094038" y="5357813"/>
          <p14:tracePt t="501678" x="3094038" y="5380038"/>
          <p14:tracePt t="501689" x="3094038" y="5394325"/>
          <p14:tracePt t="501705" x="3057525" y="5437188"/>
          <p14:tracePt t="501723" x="3000375" y="5465763"/>
          <p14:tracePt t="501739" x="2979738" y="5472113"/>
          <p14:tracePt t="501756" x="2936875" y="5486400"/>
          <p14:tracePt t="501772" x="2908300" y="5494338"/>
          <p14:tracePt t="501789" x="2879725" y="5494338"/>
          <p14:tracePt t="501805" x="2857500" y="5494338"/>
          <p14:tracePt t="501822" x="2828925" y="5494338"/>
          <p14:tracePt t="501839" x="2808288" y="5494338"/>
          <p14:tracePt t="501855" x="2779713" y="5494338"/>
          <p14:tracePt t="501872" x="2751138" y="5494338"/>
          <p14:tracePt t="501889" x="2722563" y="5494338"/>
          <p14:tracePt t="501906" x="2700338" y="5494338"/>
          <p14:tracePt t="501906" x="2686050" y="5494338"/>
          <p14:tracePt t="501922" x="2671763" y="5494338"/>
          <p14:tracePt t="501939" x="2643188" y="5494338"/>
          <p14:tracePt t="501955" x="2636838" y="5494338"/>
          <p14:tracePt t="501972" x="2614613" y="5494338"/>
          <p14:tracePt t="501988" x="2608263" y="5494338"/>
          <p14:tracePt t="502035" x="2600325" y="5494338"/>
          <p14:tracePt t="502049" x="2571750" y="5494338"/>
          <p14:tracePt t="502049" x="2565400" y="5494338"/>
          <p14:tracePt t="502055" x="2543175" y="5494338"/>
          <p14:tracePt t="502072" x="2528888" y="5494338"/>
          <p14:tracePt t="502089" x="2522538" y="5494338"/>
          <p14:tracePt t="502130" x="2508250" y="5494338"/>
          <p14:tracePt t="502138" x="2486025" y="5494338"/>
          <p14:tracePt t="502170" x="2479675" y="5486400"/>
          <p14:tracePt t="502178" x="2471738" y="5480050"/>
          <p14:tracePt t="502236" x="2465388" y="5472113"/>
          <p14:tracePt t="502243" x="2457450" y="5465763"/>
          <p14:tracePt t="502251" x="2451100" y="5451475"/>
          <p14:tracePt t="502272" x="2443163" y="5443538"/>
          <p14:tracePt t="502273" x="2436813" y="5437188"/>
          <p14:tracePt t="502307" x="2436813" y="5429250"/>
          <p14:tracePt t="502323" x="2436813" y="5422900"/>
          <p14:tracePt t="502339" x="2428875" y="5400675"/>
          <p14:tracePt t="502347" x="2422525" y="5394325"/>
          <p14:tracePt t="502403" x="2422525" y="5386388"/>
          <p14:tracePt t="502411" x="2422525" y="5372100"/>
          <p14:tracePt t="502423" x="2422525" y="5365750"/>
          <p14:tracePt t="502424" x="2422525" y="5357813"/>
          <p14:tracePt t="502439" x="2428875" y="5351463"/>
          <p14:tracePt t="502475" x="2428875" y="5329238"/>
          <p14:tracePt t="502491" x="2428875" y="5322888"/>
          <p14:tracePt t="502496" x="2436813" y="5314950"/>
          <p14:tracePt t="502539" x="2443163" y="5308600"/>
          <p14:tracePt t="502547" x="2451100" y="5308600"/>
          <p14:tracePt t="502563" x="2465388" y="5300663"/>
          <p14:tracePt t="502570" x="2486025" y="5300663"/>
          <p14:tracePt t="502572" x="2500313" y="5300663"/>
          <p14:tracePt t="502589" x="2543175" y="5286375"/>
          <p14:tracePt t="502605" x="2551113" y="5286375"/>
          <p14:tracePt t="502622" x="2579688" y="5286375"/>
          <p14:tracePt t="502638" x="2593975" y="5286375"/>
          <p14:tracePt t="502655" x="2600325" y="5286375"/>
          <p14:tracePt t="502731" x="2608263" y="5286375"/>
          <p14:tracePt t="502779" x="2608263" y="5294313"/>
          <p14:tracePt t="502787" x="2608263" y="5308600"/>
          <p14:tracePt t="502793" x="2608263" y="5322888"/>
          <p14:tracePt t="502804" x="2608263" y="5343525"/>
          <p14:tracePt t="502821" x="2614613" y="5365750"/>
          <p14:tracePt t="502838" x="2614613" y="5400675"/>
          <p14:tracePt t="502854" x="2622550" y="5422900"/>
          <p14:tracePt t="502872" x="2628900" y="5429250"/>
          <p14:tracePt t="502888" x="2636838" y="5443538"/>
          <p14:tracePt t="502905" x="2665413" y="5451475"/>
          <p14:tracePt t="502921" x="2665413" y="5457825"/>
          <p14:tracePt t="502938" x="2686050" y="5480050"/>
          <p14:tracePt t="502971" x="2693988" y="5486400"/>
          <p14:tracePt t="503003" x="2708275" y="5494338"/>
          <p14:tracePt t="503022" x="2722563" y="5494338"/>
          <p14:tracePt t="503051" x="2728913" y="5494338"/>
          <p14:tracePt t="503067" x="2736850" y="5494338"/>
          <p14:tracePt t="503083" x="2743200" y="5494338"/>
          <p14:tracePt t="503099" x="2757488" y="5494338"/>
          <p14:tracePt t="503107" x="2765425" y="5494338"/>
          <p14:tracePt t="503123" x="2771775" y="5494338"/>
          <p14:tracePt t="503129" x="2779713" y="5494338"/>
          <p14:tracePt t="503137" x="2794000" y="5494338"/>
          <p14:tracePt t="503154" x="2800350" y="5494338"/>
          <p14:tracePt t="503154" x="2808288" y="5494338"/>
          <p14:tracePt t="503171" x="2822575" y="5486400"/>
          <p14:tracePt t="503187" x="2843213" y="5465763"/>
          <p14:tracePt t="503204" x="2851150" y="5465763"/>
          <p14:tracePt t="503220" x="2865438" y="5451475"/>
          <p14:tracePt t="503237" x="2886075" y="5437188"/>
          <p14:tracePt t="503254" x="2894013" y="5429250"/>
          <p14:tracePt t="503307" x="2914650" y="5422900"/>
          <p14:tracePt t="503312" x="2922588" y="5414963"/>
          <p14:tracePt t="503323" x="2936875" y="5394325"/>
          <p14:tracePt t="503339" x="2943225" y="5380038"/>
          <p14:tracePt t="503347" x="2943225" y="5365750"/>
          <p14:tracePt t="503353" x="2943225" y="5337175"/>
          <p14:tracePt t="503370" x="2943225" y="5300663"/>
          <p14:tracePt t="503387" x="2943225" y="5265738"/>
          <p14:tracePt t="503403" x="2908300" y="5229225"/>
          <p14:tracePt t="503420" x="2871788" y="5222875"/>
          <p14:tracePt t="503437" x="2814638" y="5222875"/>
          <p14:tracePt t="503453" x="2736850" y="5208588"/>
          <p14:tracePt t="503471" x="2665413" y="5200650"/>
          <p14:tracePt t="503487" x="2628900" y="5200650"/>
          <p14:tracePt t="503538" x="2622550" y="5208588"/>
          <p14:tracePt t="503547" x="2622550" y="5257800"/>
          <p14:tracePt t="503555" x="2622550" y="5280025"/>
          <p14:tracePt t="503563" x="2622550" y="5300663"/>
          <p14:tracePt t="503571" x="2622550" y="5343525"/>
          <p14:tracePt t="503571" x="2614613" y="5351463"/>
          <p14:tracePt t="503587" x="2614613" y="5365750"/>
          <p14:tracePt t="503603" x="2600325" y="5394325"/>
          <p14:tracePt t="503620" x="2593975" y="5408613"/>
          <p14:tracePt t="503636" x="2586038" y="5422900"/>
          <p14:tracePt t="503653" x="2579688" y="5429250"/>
          <p14:tracePt t="503669" x="2565400" y="5443538"/>
          <p14:tracePt t="503687" x="2551113" y="5443538"/>
          <p14:tracePt t="503703" x="2514600" y="5451475"/>
          <p14:tracePt t="503719" x="2508250" y="5451475"/>
          <p14:tracePt t="503736" x="2486025" y="5465763"/>
          <p14:tracePt t="503753" x="2451100" y="5472113"/>
          <p14:tracePt t="503769" x="2422525" y="5486400"/>
          <p14:tracePt t="503786" x="2371725" y="5508625"/>
          <p14:tracePt t="503835" x="2365375" y="5508625"/>
          <p14:tracePt t="503866" x="2357438" y="5508625"/>
          <p14:tracePt t="503869" x="2343150" y="5508625"/>
          <p14:tracePt t="503875" x="2322513" y="5508625"/>
          <p14:tracePt t="503886" x="2314575" y="5508625"/>
          <p14:tracePt t="503902" x="2300288" y="5508625"/>
          <p14:tracePt t="503919" x="2286000" y="5508625"/>
          <p14:tracePt t="503935" x="2271713" y="5508625"/>
          <p14:tracePt t="503953" x="2265363" y="5508625"/>
          <p14:tracePt t="503969" x="2257425" y="5514975"/>
          <p14:tracePt t="504018" x="2251075" y="5522913"/>
          <p14:tracePt t="504034" x="2243138" y="5522913"/>
          <p14:tracePt t="504043" x="2236788" y="5522913"/>
          <p14:tracePt t="504056" x="2228850" y="5522913"/>
          <p14:tracePt t="504075" x="2214563" y="5522913"/>
          <p14:tracePt t="504091" x="2208213" y="5522913"/>
          <p14:tracePt t="504163" x="2200275" y="5522913"/>
          <p14:tracePt t="504195" x="2200275" y="5514975"/>
          <p14:tracePt t="504203" x="2200275" y="5508625"/>
          <p14:tracePt t="504209" x="2200275" y="5500688"/>
          <p14:tracePt t="504219" x="2200275" y="5480050"/>
          <p14:tracePt t="504236" x="2200275" y="5465763"/>
          <p14:tracePt t="504253" x="2200275" y="5451475"/>
          <p14:tracePt t="504269" x="2200275" y="5437188"/>
          <p14:tracePt t="504312" x="2200275" y="5429250"/>
          <p14:tracePt t="504323" x="2200275" y="5414963"/>
          <p14:tracePt t="504339" x="2200275" y="5408613"/>
          <p14:tracePt t="504353" x="2200275" y="5400675"/>
          <p14:tracePt t="504371" x="2200275" y="5394325"/>
          <p14:tracePt t="504411" x="2200275" y="5372100"/>
          <p14:tracePt t="504422" x="2208213" y="5365750"/>
          <p14:tracePt t="504422" x="2214563" y="5357813"/>
          <p14:tracePt t="504474" x="2228850" y="5357813"/>
          <p14:tracePt t="504483" x="2236788" y="5357813"/>
          <p14:tracePt t="504491" x="2251075" y="5357813"/>
          <p14:tracePt t="504507" x="2271713" y="5357813"/>
          <p14:tracePt t="504519" x="2279650" y="5357813"/>
          <p14:tracePt t="504547" x="2286000" y="5357813"/>
          <p14:tracePt t="504569" x="2293938" y="5357813"/>
          <p14:tracePt t="504585" x="2308225" y="5357813"/>
          <p14:tracePt t="504603" x="2314575" y="5357813"/>
          <p14:tracePt t="504619" x="2322513" y="5357813"/>
          <p14:tracePt t="506483" x="2308225" y="5357813"/>
          <p14:tracePt t="506491" x="2279650" y="5357813"/>
          <p14:tracePt t="506501" x="2265363" y="5357813"/>
          <p14:tracePt t="506506" x="2179638" y="5372100"/>
          <p14:tracePt t="506516" x="2128838" y="5372100"/>
          <p14:tracePt t="506533" x="2051050" y="5372100"/>
          <p14:tracePt t="506550" x="2008188" y="5372100"/>
          <p14:tracePt t="506566" x="1985963" y="5372100"/>
          <p14:tracePt t="506583" x="1914525" y="5351463"/>
          <p14:tracePt t="506599" x="1785938" y="5265738"/>
          <p14:tracePt t="506616" x="1628775" y="5122863"/>
          <p14:tracePt t="506633" x="1514475" y="4979988"/>
          <p14:tracePt t="506649" x="1450975" y="4814888"/>
          <p14:tracePt t="506667" x="1422400" y="4686300"/>
          <p14:tracePt t="506682" x="1400175" y="4457700"/>
          <p14:tracePt t="506700" x="1400175" y="4314825"/>
          <p14:tracePt t="506716" x="1414463" y="4186238"/>
          <p14:tracePt t="506733" x="1450975" y="4043363"/>
          <p14:tracePt t="506749" x="1457325" y="3957638"/>
          <p14:tracePt t="506766" x="1479550" y="3894138"/>
          <p14:tracePt t="506782" x="1500188" y="3843338"/>
          <p14:tracePt t="506799" x="1528763" y="3786188"/>
          <p14:tracePt t="506816" x="1579563" y="3729038"/>
          <p14:tracePt t="506832" x="1628775" y="3636963"/>
          <p14:tracePt t="506849" x="1665288" y="3557588"/>
          <p14:tracePt t="506865" x="1708150" y="3500438"/>
          <p14:tracePt t="506882" x="1722438" y="3479800"/>
          <p14:tracePt t="506899" x="1785938" y="3414713"/>
          <p14:tracePt t="506916" x="1843088" y="3365500"/>
          <p14:tracePt t="506932" x="1871663" y="3314700"/>
          <p14:tracePt t="506949" x="1893888" y="3300413"/>
          <p14:tracePt t="506966" x="1900238" y="3300413"/>
          <p14:tracePt t="506982" x="1922463" y="3300413"/>
          <p14:tracePt t="506999" x="1928813" y="3300413"/>
          <p14:tracePt t="507015" x="1936750" y="3300413"/>
          <p14:tracePt t="507115" x="1922463" y="3300413"/>
          <p14:tracePt t="507123" x="1871663" y="3300413"/>
          <p14:tracePt t="507131" x="1865313" y="3300413"/>
          <p14:tracePt t="507137" x="1836738" y="3300413"/>
          <p14:tracePt t="507148" x="1800225" y="3300413"/>
          <p14:tracePt t="507165" x="1757363" y="3300413"/>
          <p14:tracePt t="507182" x="1728788" y="3300413"/>
          <p14:tracePt t="507198" x="1714500" y="3300413"/>
          <p14:tracePt t="507215" x="1700213" y="3308350"/>
          <p14:tracePt t="507231" x="1665288" y="3314700"/>
          <p14:tracePt t="507249" x="1628775" y="3343275"/>
          <p14:tracePt t="507265" x="1622425" y="3351213"/>
          <p14:tracePt t="507281" x="1600200" y="3365500"/>
          <p14:tracePt t="507299" x="1593850" y="3371850"/>
          <p14:tracePt t="507339" x="1585913" y="3379788"/>
          <p14:tracePt t="507347" x="1579563" y="3386138"/>
          <p14:tracePt t="507355" x="1550988" y="3408363"/>
          <p14:tracePt t="507365" x="1543050" y="3443288"/>
          <p14:tracePt t="507381" x="1528763" y="3465513"/>
          <p14:tracePt t="507398" x="1514475" y="3500438"/>
          <p14:tracePt t="507415" x="1493838" y="3551238"/>
          <p14:tracePt t="507431" x="1465263" y="3608388"/>
          <p14:tracePt t="507448" x="1443038" y="3671888"/>
          <p14:tracePt t="507465" x="1414463" y="3729038"/>
          <p14:tracePt t="507481" x="1408113" y="3800475"/>
          <p14:tracePt t="507498" x="1408113" y="3871913"/>
          <p14:tracePt t="507498" x="1400175" y="3914775"/>
          <p14:tracePt t="507515" x="1400175" y="3971925"/>
          <p14:tracePt t="507531" x="1400175" y="4037013"/>
          <p14:tracePt t="507548" x="1400175" y="4122738"/>
          <p14:tracePt t="507564" x="1400175" y="4214813"/>
          <p14:tracePt t="507581" x="1400175" y="4279900"/>
          <p14:tracePt t="507598" x="1400175" y="4371975"/>
          <p14:tracePt t="507615" x="1400175" y="4471988"/>
          <p14:tracePt t="507631" x="1400175" y="4579938"/>
          <p14:tracePt t="507648" x="1400175" y="4672013"/>
          <p14:tracePt t="507665" x="1400175" y="4765675"/>
          <p14:tracePt t="507681" x="1400175" y="4843463"/>
          <p14:tracePt t="507698" x="1400175" y="4929188"/>
          <p14:tracePt t="507714" x="1400175" y="5086350"/>
          <p14:tracePt t="507732" x="1400175" y="5143500"/>
          <p14:tracePt t="507747" x="1400175" y="5229225"/>
          <p14:tracePt t="507764" x="1400175" y="5280025"/>
          <p14:tracePt t="507781" x="1400175" y="5308600"/>
          <p14:tracePt t="507797" x="1414463" y="5343525"/>
          <p14:tracePt t="507814" x="1436688" y="5380038"/>
          <p14:tracePt t="507830" x="1443038" y="5400675"/>
          <p14:tracePt t="507848" x="1465263" y="5437188"/>
          <p14:tracePt t="507864" x="1471613" y="5443538"/>
          <p14:tracePt t="507915" x="1500188" y="5443538"/>
          <p14:tracePt t="507923" x="1514475" y="5443538"/>
          <p14:tracePt t="507931" x="1543050" y="5443538"/>
          <p14:tracePt t="507939" x="1585913" y="5443538"/>
          <p14:tracePt t="507954" x="1643063" y="5443538"/>
          <p14:tracePt t="507964" x="1685925" y="5443538"/>
          <p14:tracePt t="507980" x="1743075" y="5443538"/>
          <p14:tracePt t="507998" x="1751013" y="5437188"/>
          <p14:tracePt t="508013" x="1757363" y="5437188"/>
          <p14:tracePt t="508030" x="1765300" y="5429250"/>
          <p14:tracePt t="508075" x="1771650" y="5422900"/>
          <p14:tracePt t="508083" x="1785938" y="5408613"/>
          <p14:tracePt t="508091" x="1793875" y="5408613"/>
          <p14:tracePt t="508099" x="1800225" y="5400675"/>
          <p14:tracePt t="508195" x="1793875" y="5386388"/>
          <p14:tracePt t="508203" x="1779588" y="5386388"/>
          <p14:tracePt t="508211" x="1771650" y="5380038"/>
          <p14:tracePt t="508213" x="1736725" y="5365750"/>
          <p14:tracePt t="508230" x="1714500" y="5351463"/>
          <p14:tracePt t="508247" x="1679575" y="5337175"/>
          <p14:tracePt t="508263" x="1671638" y="5308600"/>
          <p14:tracePt t="508280" x="1643063" y="5265738"/>
          <p14:tracePt t="508297" x="1622425" y="5194300"/>
          <p14:tracePt t="508313" x="1579563" y="5086350"/>
          <p14:tracePt t="508330" x="1528763" y="4937125"/>
          <p14:tracePt t="508346" x="1428750" y="4694238"/>
          <p14:tracePt t="508363" x="1343025" y="4572000"/>
          <p14:tracePt t="508380" x="1271588" y="4471988"/>
          <p14:tracePt t="508396" x="1236663" y="4386263"/>
          <p14:tracePt t="508413" x="1208088" y="4286250"/>
          <p14:tracePt t="508429" x="1208088" y="4151313"/>
          <p14:tracePt t="508447" x="1208088" y="4008438"/>
          <p14:tracePt t="508463" x="1208088" y="3900488"/>
          <p14:tracePt t="508480" x="1208088" y="3814763"/>
          <p14:tracePt t="508496" x="1208088" y="3736975"/>
          <p14:tracePt t="508513" x="1257300" y="3636963"/>
          <p14:tracePt t="508529" x="1343025" y="3494088"/>
          <p14:tracePt t="508546" x="1422400" y="3351213"/>
          <p14:tracePt t="508563" x="1465263" y="3286125"/>
          <p14:tracePt t="508579" x="1479550" y="3265488"/>
          <p14:tracePt t="508596" x="1493838" y="3243263"/>
          <p14:tracePt t="508613" x="1528763" y="3228975"/>
          <p14:tracePt t="508629" x="1585913" y="3200400"/>
          <p14:tracePt t="508646" x="1628775" y="3186113"/>
          <p14:tracePt t="508663" x="1685925" y="3165475"/>
          <p14:tracePt t="508679" x="1714500" y="3165475"/>
          <p14:tracePt t="508696" x="1728788" y="3165475"/>
          <p14:tracePt t="508712" x="1765300" y="3165475"/>
          <p14:tracePt t="508729" x="1779588" y="3165475"/>
          <p14:tracePt t="508729" x="1793875" y="3165475"/>
          <p14:tracePt t="508748" x="1800225" y="3165475"/>
          <p14:tracePt t="508762" x="1843088" y="3165475"/>
          <p14:tracePt t="508779" x="1900238" y="3186113"/>
          <p14:tracePt t="508795" x="1943100" y="3222625"/>
          <p14:tracePt t="508812" x="2014538" y="3265488"/>
          <p14:tracePt t="508829" x="2071688" y="3279775"/>
          <p14:tracePt t="508846" x="2136775" y="3322638"/>
          <p14:tracePt t="508863" x="2165350" y="3322638"/>
          <p14:tracePt t="508879" x="2222500" y="3322638"/>
          <p14:tracePt t="508896" x="2251075" y="3322638"/>
          <p14:tracePt t="508913" x="2300288" y="3322638"/>
          <p14:tracePt t="508930" x="2322513" y="3322638"/>
          <p14:tracePt t="508946" x="2351088" y="3322638"/>
          <p14:tracePt t="508963" x="2400300" y="3328988"/>
          <p14:tracePt t="508979" x="2436813" y="3336925"/>
          <p14:tracePt t="508997" x="2443163" y="3343275"/>
          <p14:tracePt t="509012" x="2465388" y="3351213"/>
          <p14:tracePt t="509056" x="2471738" y="3357563"/>
          <p14:tracePt t="509075" x="2508250" y="3357563"/>
          <p14:tracePt t="509083" x="2514600" y="3357563"/>
          <p14:tracePt t="509091" x="2536825" y="3357563"/>
          <p14:tracePt t="509099" x="2565400" y="3365500"/>
          <p14:tracePt t="509114" x="2579688" y="3365500"/>
          <p14:tracePt t="509129" x="2593975" y="3365500"/>
          <p14:tracePt t="509146" x="2614613" y="3379788"/>
          <p14:tracePt t="509162" x="2628900" y="3394075"/>
          <p14:tracePt t="509179" x="2657475" y="3394075"/>
          <p14:tracePt t="509196" x="2665413" y="3394075"/>
          <p14:tracePt t="509212" x="2671763" y="3394075"/>
          <p14:tracePt t="509347" x="2614613" y="3394075"/>
          <p14:tracePt t="509355" x="2557463" y="3394075"/>
          <p14:tracePt t="509363" x="2508250" y="3394075"/>
          <p14:tracePt t="509368" x="2451100" y="3394075"/>
          <p14:tracePt t="509378" x="2357438" y="3394075"/>
          <p14:tracePt t="509395" x="2308225" y="3394075"/>
          <p14:tracePt t="509411" x="2257425" y="3394075"/>
          <p14:tracePt t="509428" x="2214563" y="3386138"/>
          <p14:tracePt t="509498" x="2200275" y="3386138"/>
          <p14:tracePt t="509506" x="2193925" y="3379788"/>
          <p14:tracePt t="509562" x="2214563" y="3379788"/>
          <p14:tracePt t="509570" x="2236788" y="3379788"/>
          <p14:tracePt t="509578" x="2271713" y="3379788"/>
          <p14:tracePt t="509578" x="2286000" y="3379788"/>
          <p14:tracePt t="509594" x="2314575" y="3379788"/>
          <p14:tracePt t="509595" x="2371725" y="3379788"/>
          <p14:tracePt t="509611" x="2414588" y="3379788"/>
          <p14:tracePt t="509628" x="2451100" y="3379788"/>
          <p14:tracePt t="509644" x="2465388" y="3379788"/>
          <p14:tracePt t="509661" x="2486025" y="3379788"/>
          <p14:tracePt t="509677" x="2500313" y="3379788"/>
          <p14:tracePt t="509694" x="2543175" y="3379788"/>
          <p14:tracePt t="509711" x="2579688" y="3386138"/>
          <p14:tracePt t="509728" x="2600325" y="3386138"/>
          <p14:tracePt t="509787" x="2608263" y="3394075"/>
          <p14:tracePt t="509835" x="2586038" y="3408363"/>
          <p14:tracePt t="509848" x="2571750" y="3408363"/>
          <p14:tracePt t="509848" x="2493963" y="3408363"/>
          <p14:tracePt t="509861" x="2451100" y="3408363"/>
          <p14:tracePt t="509878" x="2422525" y="3408363"/>
          <p14:tracePt t="509895" x="2393950" y="3408363"/>
          <p14:tracePt t="509911" x="2357438" y="3414713"/>
          <p14:tracePt t="509928" x="2351088" y="3422650"/>
          <p14:tracePt t="509944" x="2328863" y="3422650"/>
          <p14:tracePt t="509961" x="2322513" y="3422650"/>
          <p14:tracePt t="510123" x="2351088" y="3422650"/>
          <p14:tracePt t="510131" x="2357438" y="3422650"/>
          <p14:tracePt t="510144" x="2371725" y="3422650"/>
          <p14:tracePt t="510145" x="2414588" y="3422650"/>
          <p14:tracePt t="510160" x="2457450" y="3422650"/>
          <p14:tracePt t="510177" x="2500313" y="3422650"/>
          <p14:tracePt t="510194" x="2536825" y="3422650"/>
          <p14:tracePt t="510210" x="2557463" y="3422650"/>
          <p14:tracePt t="510283" x="2522538" y="3422650"/>
          <p14:tracePt t="510291" x="2493963" y="3422650"/>
          <p14:tracePt t="510293" x="2479675" y="3422650"/>
          <p14:tracePt t="510299" x="2436813" y="3422650"/>
          <p14:tracePt t="510310" x="2365375" y="3422650"/>
          <p14:tracePt t="510327" x="2271713" y="3422650"/>
          <p14:tracePt t="510343" x="2185988" y="3422650"/>
          <p14:tracePt t="510360" x="2108200" y="3422650"/>
          <p14:tracePt t="510377" x="2000250" y="3422650"/>
          <p14:tracePt t="510393" x="1879600" y="3422650"/>
          <p14:tracePt t="510393" x="1828800" y="3422650"/>
          <p14:tracePt t="510411" x="1757363" y="3422650"/>
          <p14:tracePt t="510427" x="1714500" y="3422650"/>
          <p14:tracePt t="510444" x="1643063" y="3429000"/>
          <p14:tracePt t="510460" x="1600200" y="3451225"/>
          <p14:tracePt t="510477" x="1579563" y="3465513"/>
          <p14:tracePt t="510493" x="1543050" y="3479800"/>
          <p14:tracePt t="510510" x="1493838" y="3529013"/>
          <p14:tracePt t="510527" x="1465263" y="3586163"/>
          <p14:tracePt t="510543" x="1428750" y="3643313"/>
          <p14:tracePt t="510561" x="1365250" y="3765550"/>
          <p14:tracePt t="510577" x="1279525" y="3886200"/>
          <p14:tracePt t="510593" x="1208088" y="4022725"/>
          <p14:tracePt t="510610" x="1100138" y="4214813"/>
          <p14:tracePt t="510627" x="1065213" y="4329113"/>
          <p14:tracePt t="510643" x="1028700" y="4443413"/>
          <p14:tracePt t="510660" x="1014413" y="4572000"/>
          <p14:tracePt t="510676" x="1008063" y="4729163"/>
          <p14:tracePt t="510693" x="1008063" y="4851400"/>
          <p14:tracePt t="510710" x="1008063" y="4972050"/>
          <p14:tracePt t="510726" x="1008063" y="5114925"/>
          <p14:tracePt t="510743" x="1008063" y="5222875"/>
          <p14:tracePt t="510760" x="1008063" y="5280025"/>
          <p14:tracePt t="510776" x="1014413" y="5329238"/>
          <p14:tracePt t="510793" x="1036638" y="5380038"/>
          <p14:tracePt t="510809" x="1050925" y="5437188"/>
          <p14:tracePt t="510809" x="1065213" y="5465763"/>
          <p14:tracePt t="510827" x="1108075" y="5508625"/>
          <p14:tracePt t="510843" x="1143000" y="5537200"/>
          <p14:tracePt t="510860" x="1179513" y="5551488"/>
          <p14:tracePt t="510876" x="1214438" y="5565775"/>
          <p14:tracePt t="510893" x="1243013" y="5565775"/>
          <p14:tracePt t="510909" x="1285875" y="5572125"/>
          <p14:tracePt t="510927" x="1350963" y="5572125"/>
          <p14:tracePt t="510943" x="1428750" y="5572125"/>
          <p14:tracePt t="510959" x="1508125" y="5572125"/>
          <p14:tracePt t="510976" x="1585913" y="5572125"/>
          <p14:tracePt t="510992" x="1636713" y="5572125"/>
          <p14:tracePt t="511009" x="1679575" y="5572125"/>
          <p14:tracePt t="511026" x="1765300" y="5529263"/>
          <p14:tracePt t="511043" x="1828800" y="5500688"/>
          <p14:tracePt t="511059" x="1900238" y="5457825"/>
          <p14:tracePt t="511076" x="1922463" y="5451475"/>
          <p14:tracePt t="511092" x="1979613" y="5437188"/>
          <p14:tracePt t="511110" x="2000250" y="5437188"/>
          <p14:tracePt t="511126" x="2036763" y="5437188"/>
          <p14:tracePt t="511142" x="2071688" y="5414963"/>
          <p14:tracePt t="511159" x="2128838" y="5408613"/>
          <p14:tracePt t="511176" x="2193925" y="5408613"/>
          <p14:tracePt t="511192" x="2271713" y="5408613"/>
          <p14:tracePt t="511209" x="2351088" y="5408613"/>
          <p14:tracePt t="511226" x="2436813" y="5408613"/>
          <p14:tracePt t="511242" x="2528888" y="5408613"/>
          <p14:tracePt t="511260" x="2571750" y="5394325"/>
          <p14:tracePt t="511275" x="2579688" y="5394325"/>
          <p14:tracePt t="511292" x="2600325" y="5394325"/>
          <p14:tracePt t="511309" x="2614613" y="5394325"/>
          <p14:tracePt t="511325" x="2643188" y="5394325"/>
          <p14:tracePt t="511342" x="2679700" y="5394325"/>
          <p14:tracePt t="511358" x="2700338" y="5394325"/>
          <p14:tracePt t="511375" x="2722563" y="5394325"/>
          <p14:tracePt t="511392" x="2757488" y="5394325"/>
          <p14:tracePt t="511409" x="2800350" y="5394325"/>
          <p14:tracePt t="511425" x="2822575" y="5394325"/>
          <p14:tracePt t="511442" x="2857500" y="5394325"/>
          <p14:tracePt t="511459" x="2865438" y="5394325"/>
          <p14:tracePt t="511499" x="2879725" y="5394325"/>
          <p14:tracePt t="511578" x="2851150" y="5394325"/>
          <p14:tracePt t="511587" x="2843213" y="5394325"/>
          <p14:tracePt t="511593" x="2808288" y="5394325"/>
          <p14:tracePt t="511608" x="2771775" y="5408613"/>
          <p14:tracePt t="511625" x="2736850" y="5408613"/>
          <p14:tracePt t="511642" x="2693988" y="5408613"/>
          <p14:tracePt t="511658" x="2622550" y="5408613"/>
          <p14:tracePt t="511675" x="2557463" y="5408613"/>
          <p14:tracePt t="511691" x="2514600" y="5408613"/>
          <p14:tracePt t="511708" x="2471738" y="5408613"/>
          <p14:tracePt t="511725" x="2428875" y="5408613"/>
          <p14:tracePt t="511741" x="2400300" y="5408613"/>
          <p14:tracePt t="511758" x="2379663" y="5408613"/>
          <p14:tracePt t="511775" x="2365375" y="5408613"/>
          <p14:tracePt t="511792" x="2336800" y="5408613"/>
          <p14:tracePt t="511808" x="2293938" y="5408613"/>
          <p14:tracePt t="511825" x="2251075" y="5408613"/>
          <p14:tracePt t="511841" x="2214563" y="5408613"/>
          <p14:tracePt t="511841" x="2208213" y="5408613"/>
          <p14:tracePt t="511859" x="2185988" y="5408613"/>
          <p14:tracePt t="511875" x="2157413" y="5408613"/>
          <p14:tracePt t="511891" x="2114550" y="5408613"/>
          <p14:tracePt t="511908" x="2085975" y="5408613"/>
          <p14:tracePt t="511924" x="2051050" y="5408613"/>
          <p14:tracePt t="511941" x="2036763" y="5408613"/>
          <p14:tracePt t="511958" x="2000250" y="5408613"/>
          <p14:tracePt t="511975" x="1965325" y="5408613"/>
          <p14:tracePt t="511991" x="1914525" y="5408613"/>
          <p14:tracePt t="512008" x="1871663" y="5408613"/>
          <p14:tracePt t="512024" x="1828800" y="5408613"/>
          <p14:tracePt t="512041" x="1779588" y="5408613"/>
          <p14:tracePt t="512058" x="1671638" y="5365750"/>
          <p14:tracePt t="512075" x="1628775" y="5357813"/>
          <p14:tracePt t="512091" x="1579563" y="5337175"/>
          <p14:tracePt t="512108" x="1536700" y="5308600"/>
          <p14:tracePt t="512124" x="1500188" y="5265738"/>
          <p14:tracePt t="512141" x="1457325" y="5208588"/>
          <p14:tracePt t="512158" x="1400175" y="5157788"/>
          <p14:tracePt t="512174" x="1350963" y="5108575"/>
          <p14:tracePt t="512191" x="1314450" y="5051425"/>
          <p14:tracePt t="512207" x="1285875" y="4994275"/>
          <p14:tracePt t="512224" x="1257300" y="4929188"/>
          <p14:tracePt t="512240" x="1236663" y="4829175"/>
          <p14:tracePt t="512257" x="1214438" y="4737100"/>
          <p14:tracePt t="512257" x="1214438" y="4686300"/>
          <p14:tracePt t="512275" x="1200150" y="4600575"/>
          <p14:tracePt t="512291" x="1200150" y="4508500"/>
          <p14:tracePt t="512307" x="1200150" y="4457700"/>
          <p14:tracePt t="512324" x="1200150" y="4379913"/>
          <p14:tracePt t="512341" x="1200150" y="4322763"/>
          <p14:tracePt t="512357" x="1228725" y="4229100"/>
          <p14:tracePt t="512374" x="1265238" y="4143375"/>
          <p14:tracePt t="512390" x="1285875" y="4065588"/>
          <p14:tracePt t="512407" x="1328738" y="3971925"/>
          <p14:tracePt t="512424" x="1371600" y="3894138"/>
          <p14:tracePt t="512440" x="1400175" y="3808413"/>
          <p14:tracePt t="512457" x="1443038" y="3736975"/>
          <p14:tracePt t="512474" x="1485900" y="3651250"/>
          <p14:tracePt t="512492" x="1500188" y="3600450"/>
          <p14:tracePt t="512508" x="1514475" y="3586163"/>
          <p14:tracePt t="512524" x="1528763" y="3571875"/>
          <p14:tracePt t="512541" x="1543050" y="3551238"/>
          <p14:tracePt t="512558" x="1565275" y="3522663"/>
          <p14:tracePt t="512574" x="1579563" y="3508375"/>
          <p14:tracePt t="512591" x="1608138" y="3479800"/>
          <p14:tracePt t="512608" x="1622425" y="3465513"/>
          <p14:tracePt t="512624" x="1643063" y="3436938"/>
          <p14:tracePt t="512641" x="1708150" y="3394075"/>
          <p14:tracePt t="512657" x="1751013" y="3371850"/>
          <p14:tracePt t="512674" x="1757363" y="3351213"/>
          <p14:tracePt t="512787" x="1757363" y="3343275"/>
          <p14:tracePt t="512795" x="1736725" y="3343275"/>
          <p14:tracePt t="512803" x="1708150" y="3343275"/>
          <p14:tracePt t="512811" x="1665288" y="3343275"/>
          <p14:tracePt t="512824" x="1628775" y="3351213"/>
          <p14:tracePt t="512840" x="1614488" y="3351213"/>
          <p14:tracePt t="512857" x="1585913" y="3351213"/>
          <p14:tracePt t="512874" x="1536700" y="3357563"/>
          <p14:tracePt t="512890" x="1493838" y="3371850"/>
          <p14:tracePt t="512907" x="1436688" y="3394075"/>
          <p14:tracePt t="512923" x="1428750" y="3400425"/>
          <p14:tracePt t="512940" x="1400175" y="3408363"/>
          <p14:tracePt t="512957" x="1357313" y="3443288"/>
          <p14:tracePt t="512974" x="1336675" y="3465513"/>
          <p14:tracePt t="512990" x="1300163" y="3500438"/>
          <p14:tracePt t="513007" x="1236663" y="3565525"/>
          <p14:tracePt t="513023" x="1185863" y="3636963"/>
          <p14:tracePt t="513041" x="1143000" y="3722688"/>
          <p14:tracePt t="513056" x="1100138" y="3808413"/>
          <p14:tracePt t="513073" x="1057275" y="3908425"/>
          <p14:tracePt t="513090" x="1022350" y="4037013"/>
          <p14:tracePt t="513090" x="1000125" y="4094163"/>
          <p14:tracePt t="513107" x="965200" y="4257675"/>
          <p14:tracePt t="513123" x="936625" y="4386263"/>
          <p14:tracePt t="513139" x="928688" y="4508500"/>
          <p14:tracePt t="513156" x="928688" y="4651375"/>
          <p14:tracePt t="513173" x="928688" y="4786313"/>
          <p14:tracePt t="513189" x="928688" y="4943475"/>
          <p14:tracePt t="513206" x="957263" y="5094288"/>
          <p14:tracePt t="513223" x="1000125" y="5208588"/>
          <p14:tracePt t="513239" x="1050925" y="5308600"/>
          <p14:tracePt t="513256" x="1100138" y="5394325"/>
          <p14:tracePt t="513273" x="1179513" y="5486400"/>
          <p14:tracePt t="513290" x="1228725" y="5543550"/>
          <p14:tracePt t="513306" x="1343025" y="5629275"/>
          <p14:tracePt t="513323" x="1450975" y="5686425"/>
          <p14:tracePt t="513339" x="1493838" y="5700713"/>
          <p14:tracePt t="513356" x="1571625" y="5700713"/>
          <p14:tracePt t="513372" x="1636713" y="5700713"/>
          <p14:tracePt t="513389" x="1679575" y="5700713"/>
          <p14:tracePt t="513406" x="1714500" y="5700713"/>
          <p14:tracePt t="513422" x="1736725" y="5700713"/>
          <p14:tracePt t="513439" x="1779588" y="5700713"/>
          <p14:tracePt t="513456" x="1836738" y="5700713"/>
          <p14:tracePt t="513472" x="1893888" y="5680075"/>
          <p14:tracePt t="513489" x="1951038" y="5651500"/>
          <p14:tracePt t="513505" x="1993900" y="5600700"/>
          <p14:tracePt t="513523" x="2014538" y="5586413"/>
          <p14:tracePt t="513539" x="2022475" y="5580063"/>
          <p14:tracePt t="513555" x="2028825" y="5565775"/>
          <p14:tracePt t="513572" x="2028825" y="5557838"/>
          <p14:tracePt t="513683" x="2028825" y="5543550"/>
          <p14:tracePt t="513691" x="2014538" y="5543550"/>
          <p14:tracePt t="513699" x="2000250" y="5543550"/>
          <p14:tracePt t="513707" x="1943100" y="5543550"/>
          <p14:tracePt t="513722" x="1857375" y="5543550"/>
          <p14:tracePt t="513739" x="1836738" y="5543550"/>
          <p14:tracePt t="513756" x="1814513" y="5543550"/>
          <p14:tracePt t="513772" x="1800225" y="5543550"/>
          <p14:tracePt t="513789" x="1771650" y="5543550"/>
          <p14:tracePt t="513806" x="1743075" y="5543550"/>
          <p14:tracePt t="513822" x="1708150" y="5522913"/>
          <p14:tracePt t="513839" x="1671638" y="5494338"/>
          <p14:tracePt t="513855" x="1585913" y="5437188"/>
          <p14:tracePt t="513872" x="1493838" y="5372100"/>
          <p14:tracePt t="513889" x="1428750" y="5300663"/>
          <p14:tracePt t="513906" x="1350963" y="5208588"/>
          <p14:tracePt t="513922" x="1300163" y="5065713"/>
          <p14:tracePt t="513939" x="1285875" y="4922838"/>
          <p14:tracePt t="513955" x="1279525" y="4779963"/>
          <p14:tracePt t="513972" x="1279525" y="4608513"/>
          <p14:tracePt t="513988" x="1279525" y="4486275"/>
          <p14:tracePt t="514006" x="1279525" y="4379913"/>
          <p14:tracePt t="514022" x="1279525" y="4271963"/>
          <p14:tracePt t="514039" x="1279525" y="4179888"/>
          <p14:tracePt t="514055" x="1308100" y="4071938"/>
          <p14:tracePt t="514072" x="1357313" y="3986213"/>
          <p14:tracePt t="514089" x="1457325" y="3871913"/>
          <p14:tracePt t="514106" x="1565275" y="3765550"/>
          <p14:tracePt t="514122" x="1708150" y="3651250"/>
          <p14:tracePt t="514138" x="1765300" y="3622675"/>
          <p14:tracePt t="514138" x="1779588" y="3600450"/>
          <p14:tracePt t="514187" x="1779588" y="3594100"/>
          <p14:tracePt t="514219" x="1779588" y="3586163"/>
          <p14:tracePt t="514231" x="1708150" y="3600450"/>
          <p14:tracePt t="514232" x="1665288" y="3622675"/>
          <p14:tracePt t="514238" x="1528763" y="3736975"/>
          <p14:tracePt t="514254" x="1457325" y="3829050"/>
          <p14:tracePt t="514272" x="1379538" y="3994150"/>
          <p14:tracePt t="514288" x="1271588" y="4243388"/>
          <p14:tracePt t="514305" x="1193800" y="4414838"/>
          <p14:tracePt t="514321" x="1128713" y="4594225"/>
          <p14:tracePt t="514338" x="1085850" y="4929188"/>
          <p14:tracePt t="514355" x="1085850" y="5165725"/>
          <p14:tracePt t="514371" x="1108075" y="5394325"/>
          <p14:tracePt t="514388" x="1185863" y="5580063"/>
          <p14:tracePt t="514405" x="1285875" y="5715000"/>
          <p14:tracePt t="514421" x="1350963" y="5800725"/>
          <p14:tracePt t="514438" x="1393825" y="5872163"/>
          <p14:tracePt t="514455" x="1408113" y="5908675"/>
          <p14:tracePt t="514471" x="1450975" y="5972175"/>
          <p14:tracePt t="514488" x="1465263" y="6037263"/>
          <p14:tracePt t="514504" x="1508125" y="6080125"/>
          <p14:tracePt t="514521" x="1543050" y="6129338"/>
          <p14:tracePt t="514538" x="1571625" y="6143625"/>
          <p14:tracePt t="514554" x="1636713" y="6151563"/>
          <p14:tracePt t="514571" x="1728788" y="6151563"/>
          <p14:tracePt t="514587" x="1836738" y="6151563"/>
          <p14:tracePt t="514605" x="1965325" y="6100763"/>
          <p14:tracePt t="514621" x="2028825" y="6051550"/>
          <p14:tracePt t="514638" x="2079625" y="6000750"/>
          <p14:tracePt t="514654" x="2108200" y="5972175"/>
          <p14:tracePt t="514671" x="2122488" y="5943600"/>
          <p14:tracePt t="514687" x="2143125" y="5929313"/>
          <p14:tracePt t="514704" x="2179638" y="5894388"/>
          <p14:tracePt t="514721" x="2236788" y="5865813"/>
          <p14:tracePt t="514737" x="2279650" y="5837238"/>
          <p14:tracePt t="514737" x="2308225" y="5829300"/>
          <p14:tracePt t="514755" x="2328863" y="5829300"/>
          <p14:tracePt t="514770" x="2336800" y="5829300"/>
          <p14:tracePt t="514787" x="2351088" y="5829300"/>
          <p14:tracePt t="514804" x="2371725" y="5829300"/>
          <p14:tracePt t="514820" x="2414588" y="5808663"/>
          <p14:tracePt t="514837" x="2479675" y="5808663"/>
          <p14:tracePt t="514854" x="2508250" y="5808663"/>
          <p14:tracePt t="514870" x="2551113" y="5808663"/>
          <p14:tracePt t="514887" x="2579688" y="5808663"/>
          <p14:tracePt t="514904" x="2622550" y="5808663"/>
          <p14:tracePt t="514920" x="2657475" y="5808663"/>
          <p14:tracePt t="514937" x="2671763" y="5808663"/>
          <p14:tracePt t="514953" x="2693988" y="5808663"/>
          <p14:tracePt t="514970" x="2708275" y="5808663"/>
          <p14:tracePt t="514987" x="2743200" y="5808663"/>
          <p14:tracePt t="515004" x="2794000" y="5808663"/>
          <p14:tracePt t="515020" x="2857500" y="5808663"/>
          <p14:tracePt t="515037" x="2900363" y="5808663"/>
          <p14:tracePt t="515053" x="2957513" y="5808663"/>
          <p14:tracePt t="515070" x="2986088" y="5800725"/>
          <p14:tracePt t="515087" x="3014663" y="5800725"/>
          <p14:tracePt t="515104" x="3057525" y="5786438"/>
          <p14:tracePt t="515121" x="3086100" y="5780088"/>
          <p14:tracePt t="515137" x="3122613" y="5780088"/>
          <p14:tracePt t="515153" x="3136900" y="5765800"/>
          <p14:tracePt t="515262" x="3122613" y="5765800"/>
          <p14:tracePt t="515274" x="3086100" y="5765800"/>
          <p14:tracePt t="515282" x="3079750" y="5765800"/>
          <p14:tracePt t="515303" x="3036888" y="5765800"/>
          <p14:tracePt t="515304" x="2994025" y="5765800"/>
          <p14:tracePt t="515319" x="2928938" y="5765800"/>
          <p14:tracePt t="515336" x="2857500" y="5765800"/>
          <p14:tracePt t="515353" x="2757488" y="5765800"/>
          <p14:tracePt t="515369" x="2600325" y="5765800"/>
          <p14:tracePt t="515387" x="2528888" y="5765800"/>
          <p14:tracePt t="515403" x="2443163" y="5765800"/>
          <p14:tracePt t="515419" x="2351088" y="5765800"/>
          <p14:tracePt t="515436" x="2265363" y="5765800"/>
          <p14:tracePt t="515453" x="2193925" y="5765800"/>
          <p14:tracePt t="515469" x="2122488" y="5765800"/>
          <p14:tracePt t="515486" x="2079625" y="5765800"/>
          <p14:tracePt t="515502" x="2028825" y="5765800"/>
          <p14:tracePt t="515519" x="1965325" y="5772150"/>
          <p14:tracePt t="515536" x="1908175" y="5780088"/>
          <p14:tracePt t="515552" x="1843088" y="5780088"/>
          <p14:tracePt t="515570" x="1800225" y="5800725"/>
          <p14:tracePt t="515586" x="1736725" y="5808663"/>
          <p14:tracePt t="515604" x="1679575" y="5808663"/>
          <p14:tracePt t="515619" x="1657350" y="5822950"/>
          <p14:tracePt t="515637" x="1622425" y="5829300"/>
          <p14:tracePt t="515653" x="1608138" y="5843588"/>
          <p14:tracePt t="515669" x="1600200" y="5843588"/>
          <p14:tracePt t="515686" x="1579563" y="5851525"/>
          <p14:tracePt t="515811" x="1579563" y="5857875"/>
          <p14:tracePt t="515819" x="1585913" y="5865813"/>
          <p14:tracePt t="515822" x="1608138" y="5865813"/>
          <p14:tracePt t="515836" x="1614488" y="5865813"/>
          <p14:tracePt t="515853" x="1636713" y="5865813"/>
          <p14:tracePt t="515869" x="1643063" y="5865813"/>
          <p14:tracePt t="515886" x="1657350" y="5872163"/>
          <p14:tracePt t="515903" x="1671638" y="5880100"/>
          <p14:tracePt t="515919" x="1685925" y="5880100"/>
          <p14:tracePt t="515936" x="1714500" y="5880100"/>
          <p14:tracePt t="515952" x="1722438" y="5880100"/>
          <p14:tracePt t="515969" x="1736725" y="5880100"/>
          <p14:tracePt t="515986" x="1751013" y="5880100"/>
          <p14:tracePt t="516002" x="1757363" y="5880100"/>
          <p14:tracePt t="516051" x="1765300" y="5880100"/>
          <p14:tracePt t="516059" x="1771650" y="5872163"/>
          <p14:tracePt t="516179" x="1785938" y="5872163"/>
          <p14:tracePt t="516291" x="1793875" y="5872163"/>
          <p14:tracePt t="516291" x="1800225" y="5872163"/>
          <p14:tracePt t="516363" x="1808163" y="5872163"/>
          <p14:tracePt t="516378" x="1822450" y="5872163"/>
          <p14:tracePt t="516394" x="1843088" y="5865813"/>
          <p14:tracePt t="516410" x="1871663" y="5865813"/>
          <p14:tracePt t="516414" x="1900238" y="5843588"/>
          <p14:tracePt t="516435" x="1914525" y="5837238"/>
          <p14:tracePt t="516435" x="1922463" y="5837238"/>
          <p14:tracePt t="516451" x="1928813" y="5837238"/>
          <p14:tracePt t="516468" x="1936750" y="5837238"/>
          <p14:tracePt t="516484" x="1965325" y="5829300"/>
          <p14:tracePt t="516522" x="1971675" y="5829300"/>
          <p14:tracePt t="516666" x="1979613" y="5829300"/>
          <p14:tracePt t="516706" x="1993900" y="5829300"/>
          <p14:tracePt t="516747" x="2000250" y="5829300"/>
          <p14:tracePt t="516755" x="2008188" y="5829300"/>
          <p14:tracePt t="516756" x="2014538" y="5829300"/>
          <p14:tracePt t="516768" x="2028825" y="5829300"/>
          <p14:tracePt t="516811" x="2036763" y="5829300"/>
          <p14:tracePt t="516851" x="2043113" y="5829300"/>
          <p14:tracePt t="516859" x="2051050" y="5829300"/>
          <p14:tracePt t="516864" x="2071688" y="5829300"/>
          <p14:tracePt t="516872" x="2079625" y="5829300"/>
          <p14:tracePt t="516885" x="2093913" y="5822950"/>
          <p14:tracePt t="516963" x="2108200" y="5822950"/>
          <p14:tracePt t="516971" x="2114550" y="5822950"/>
          <p14:tracePt t="516987" x="2122488" y="5822950"/>
          <p14:tracePt t="517004" x="2128838" y="5822950"/>
          <p14:tracePt t="517019" x="2143125" y="5822950"/>
          <p14:tracePt t="517035" x="2151063" y="5822950"/>
          <p14:tracePt t="517051" x="2157413" y="5822950"/>
          <p14:tracePt t="517051" x="2165350" y="5822950"/>
          <p14:tracePt t="517099" x="2185988" y="5822950"/>
          <p14:tracePt t="517112" x="2193925" y="5822950"/>
          <p14:tracePt t="517118" x="2200275" y="5822950"/>
          <p14:tracePt t="517123" x="2222500" y="5822950"/>
          <p14:tracePt t="517134" x="2236788" y="5822950"/>
          <p14:tracePt t="517151" x="2243138" y="5822950"/>
          <p14:tracePt t="517168" x="2279650" y="5800725"/>
          <p14:tracePt t="517219" x="2286000" y="5800725"/>
          <p14:tracePt t="517339" x="2300288" y="5800725"/>
          <p14:tracePt t="517443" x="2308225" y="5794375"/>
          <p14:tracePt t="517491" x="2314575" y="5794375"/>
          <p14:tracePt t="517507" x="2322513" y="5794375"/>
          <p14:tracePt t="517539" x="2336800" y="5794375"/>
          <p14:tracePt t="517555" x="2343150" y="5794375"/>
          <p14:tracePt t="517587" x="2351088" y="5794375"/>
          <p14:tracePt t="517595" x="2357438" y="5794375"/>
          <p14:tracePt t="517627" x="2379663" y="5794375"/>
          <p14:tracePt t="517635" x="2386013" y="5794375"/>
          <p14:tracePt t="517651" x="2393950" y="5800725"/>
          <p14:tracePt t="517667" x="2400300" y="5800725"/>
          <p14:tracePt t="517680" x="2408238" y="5808663"/>
          <p14:tracePt t="517683" x="2414588" y="5808663"/>
          <p14:tracePt t="517699" x="2422525" y="5815013"/>
          <p14:tracePt t="517716" x="2428875" y="5837238"/>
          <p14:tracePt t="517795" x="2436813" y="5837238"/>
          <p14:tracePt t="517827" x="2451100" y="5837238"/>
          <p14:tracePt t="517843" x="2457450" y="5837238"/>
          <p14:tracePt t="517875" x="2465388" y="5837238"/>
          <p14:tracePt t="518019" x="2471738" y="5843588"/>
          <p14:tracePt t="518099" x="2465388" y="5843588"/>
          <p14:tracePt t="518179" x="2471738" y="5843588"/>
          <p14:tracePt t="518187" x="2486025" y="5843588"/>
          <p14:tracePt t="518200" x="2493963" y="5843588"/>
          <p14:tracePt t="518204" x="2500313" y="5843588"/>
          <p14:tracePt t="518216" x="2528888" y="5843588"/>
          <p14:tracePt t="518232" x="2543175" y="5843588"/>
          <p14:tracePt t="518249" x="2579688" y="5843588"/>
          <p14:tracePt t="518266" x="2628900" y="5843588"/>
          <p14:tracePt t="518266" x="2651125" y="5843588"/>
          <p14:tracePt t="518283" x="2700338" y="5843588"/>
          <p14:tracePt t="518299" x="2714625" y="5843588"/>
          <p14:tracePt t="518316" x="2722563" y="5843588"/>
          <p14:tracePt t="518411" x="2736850" y="5843588"/>
          <p14:tracePt t="518427" x="2743200" y="5843588"/>
          <p14:tracePt t="518444" x="2751138" y="5843588"/>
          <p14:tracePt t="518451" x="2757488" y="5843588"/>
          <p14:tracePt t="518459" x="2771775" y="5843588"/>
          <p14:tracePt t="518465" x="2794000" y="5843588"/>
          <p14:tracePt t="518481" x="2836863" y="5843588"/>
          <p14:tracePt t="518499" x="2851150" y="5843588"/>
          <p14:tracePt t="519059" x="2828925" y="5843588"/>
          <p14:tracePt t="519067" x="2808288" y="5843588"/>
          <p14:tracePt t="519075" x="2779713" y="5837238"/>
          <p14:tracePt t="519083" x="2765425" y="5829300"/>
          <p14:tracePt t="519098" x="2743200" y="5829300"/>
          <p14:tracePt t="519098" x="2728913" y="5822950"/>
          <p14:tracePt t="519114" x="2700338" y="5815013"/>
          <p14:tracePt t="519131" x="2651125" y="5794375"/>
          <p14:tracePt t="519147" x="2586038" y="5786438"/>
          <p14:tracePt t="519165" x="2551113" y="5780088"/>
          <p14:tracePt t="519181" x="2543175" y="5780088"/>
          <p14:tracePt t="519198" x="2522538" y="5765800"/>
          <p14:tracePt t="519215" x="2486025" y="5765800"/>
          <p14:tracePt t="519231" x="2471738" y="5765800"/>
          <p14:tracePt t="519247" x="2465388" y="5765800"/>
          <p14:tracePt t="519264" x="2451100" y="5765800"/>
          <p14:tracePt t="519281" x="2422525" y="5765800"/>
          <p14:tracePt t="519297" x="2393950" y="5765800"/>
          <p14:tracePt t="519314" x="2322513" y="5765800"/>
          <p14:tracePt t="519330" x="2308225" y="5765800"/>
          <p14:tracePt t="519347" x="2300288" y="5765800"/>
          <p14:tracePt t="519364" x="2286000" y="5765800"/>
          <p14:tracePt t="519381" x="2257425" y="5757863"/>
          <p14:tracePt t="519398" x="2251075" y="5751513"/>
          <p14:tracePt t="519414" x="2236788" y="5751513"/>
          <p14:tracePt t="519431" x="2222500" y="5743575"/>
          <p14:tracePt t="519491" x="2222500" y="5737225"/>
          <p14:tracePt t="519491" x="2222500" y="5715000"/>
          <p14:tracePt t="519507" x="2222500" y="5708650"/>
          <p14:tracePt t="519515" x="2222500" y="5680075"/>
          <p14:tracePt t="519523" x="2222500" y="5672138"/>
          <p14:tracePt t="519531" x="2222500" y="5637213"/>
          <p14:tracePt t="519547" x="2228850" y="5614988"/>
          <p14:tracePt t="519563" x="2243138" y="5600700"/>
          <p14:tracePt t="519581" x="2265363" y="5594350"/>
          <p14:tracePt t="519596" x="2271713" y="5586413"/>
          <p14:tracePt t="519614" x="2279650" y="5580063"/>
          <p14:tracePt t="519630" x="2286000" y="5580063"/>
          <p14:tracePt t="519647" x="2300288" y="5580063"/>
          <p14:tracePt t="519714" x="2308225" y="5580063"/>
          <p14:tracePt t="519730" x="2314575" y="5580063"/>
          <p14:tracePt t="519746" x="2322513" y="5580063"/>
          <p14:tracePt t="519794" x="2336800" y="5580063"/>
          <p14:tracePt t="519810" x="2343150" y="5580063"/>
          <p14:tracePt t="519829" x="2351088" y="5580063"/>
          <p14:tracePt t="519833" x="2379663" y="5580063"/>
          <p14:tracePt t="519846" x="2386013" y="5580063"/>
          <p14:tracePt t="519863" x="2408238" y="5594350"/>
          <p14:tracePt t="519880" x="2414588" y="5594350"/>
          <p14:tracePt t="519896" x="2428875" y="5600700"/>
          <p14:tracePt t="519913" x="2436813" y="5608638"/>
          <p14:tracePt t="519954" x="2443163" y="5629275"/>
          <p14:tracePt t="519962" x="2443163" y="5643563"/>
          <p14:tracePt t="519971" x="2443163" y="5680075"/>
          <p14:tracePt t="519982" x="2443163" y="5715000"/>
          <p14:tracePt t="519997" x="2443163" y="5729288"/>
          <p14:tracePt t="520013" x="2443163" y="5743575"/>
          <p14:tracePt t="520030" x="2443163" y="5765800"/>
          <p14:tracePt t="520047" x="2443163" y="5786438"/>
          <p14:tracePt t="520063" x="2436813" y="5800725"/>
          <p14:tracePt t="520080" x="2428875" y="5808663"/>
          <p14:tracePt t="520130" x="2422525" y="5808663"/>
          <p14:tracePt t="520139" x="2414588" y="5808663"/>
          <p14:tracePt t="520155" x="2393950" y="5808663"/>
          <p14:tracePt t="520171" x="2386013" y="5808663"/>
          <p14:tracePt t="520179" x="2379663" y="5808663"/>
          <p14:tracePt t="520187" x="2357438" y="5808663"/>
          <p14:tracePt t="520203" x="2343150" y="5808663"/>
          <p14:tracePt t="520213" x="2322513" y="5808663"/>
          <p14:tracePt t="520230" x="2314575" y="5808663"/>
          <p14:tracePt t="520275" x="2308225" y="5808663"/>
          <p14:tracePt t="520279" x="2300288" y="5808663"/>
          <p14:tracePt t="520283" x="2293938" y="5800725"/>
          <p14:tracePt t="520339" x="2293938" y="5794375"/>
          <p14:tracePt t="520355" x="2293938" y="5786438"/>
          <p14:tracePt t="520364" x="2293938" y="5780088"/>
          <p14:tracePt t="520365" x="2293938" y="5765800"/>
          <p14:tracePt t="520379" x="2293938" y="5757863"/>
          <p14:tracePt t="520396" x="2308225" y="5737225"/>
          <p14:tracePt t="520412" x="2314575" y="5729288"/>
          <p14:tracePt t="520451" x="2322513" y="5715000"/>
          <p14:tracePt t="520459" x="2328863" y="5694363"/>
          <p14:tracePt t="520464" x="2343150" y="5680075"/>
          <p14:tracePt t="520479" x="2357438" y="5672138"/>
          <p14:tracePt t="520547" x="2365375" y="5665788"/>
          <p14:tracePt t="520579" x="2379663" y="5665788"/>
          <p14:tracePt t="520587" x="2393950" y="5665788"/>
          <p14:tracePt t="520595" x="2428875" y="5665788"/>
          <p14:tracePt t="520613" x="2436813" y="5665788"/>
          <p14:tracePt t="520614" x="2479675" y="5686425"/>
          <p14:tracePt t="520629" x="2486025" y="5694363"/>
          <p14:tracePt t="520645" x="2508250" y="5700713"/>
          <p14:tracePt t="520662" x="2528888" y="5715000"/>
          <p14:tracePt t="520679" x="2543175" y="5722938"/>
          <p14:tracePt t="520696" x="2551113" y="5729288"/>
          <p14:tracePt t="520747" x="2557463" y="5737225"/>
          <p14:tracePt t="520763" x="2571750" y="5743575"/>
          <p14:tracePt t="520763" x="2586038" y="5751513"/>
          <p14:tracePt t="520779" x="2593975" y="5757863"/>
          <p14:tracePt t="520795" x="2600325" y="5765800"/>
          <p14:tracePt t="520830" x="2608263" y="5765800"/>
          <p14:tracePt t="520835" x="2622550" y="5780088"/>
          <p14:tracePt t="520845" x="2651125" y="5780088"/>
          <p14:tracePt t="520861" x="2665413" y="5786438"/>
          <p14:tracePt t="520879" x="2693988" y="5800725"/>
          <p14:tracePt t="520895" x="2708275" y="5800725"/>
          <p14:tracePt t="520912" x="2736850" y="5800725"/>
          <p14:tracePt t="520928" x="2751138" y="5800725"/>
          <p14:tracePt t="520945" x="2765425" y="5800725"/>
          <p14:tracePt t="520962" x="2771775" y="5800725"/>
          <p14:tracePt t="520978" x="2786063" y="5800725"/>
          <p14:tracePt t="521058" x="2808288" y="5794375"/>
          <p14:tracePt t="521075" x="2814638" y="5794375"/>
          <p14:tracePt t="521083" x="2822575" y="5794375"/>
          <p14:tracePt t="521154" x="2786063" y="5794375"/>
          <p14:tracePt t="521162" x="2757488" y="5794375"/>
          <p14:tracePt t="521169" x="2722563" y="5794375"/>
          <p14:tracePt t="521177" x="2593975" y="5780088"/>
          <p14:tracePt t="521194" x="2508250" y="5751513"/>
          <p14:tracePt t="521211" x="2443163" y="5743575"/>
          <p14:tracePt t="521228" x="2371725" y="5722938"/>
          <p14:tracePt t="521244" x="2314575" y="5672138"/>
          <p14:tracePt t="521261" x="2193925" y="5565775"/>
          <p14:tracePt t="521277" x="2022475" y="5357813"/>
          <p14:tracePt t="521294" x="1771650" y="5057775"/>
          <p14:tracePt t="521312" x="1508125" y="4743450"/>
          <p14:tracePt t="521327" x="1322388" y="4508500"/>
          <p14:tracePt t="521344" x="1257300" y="4308475"/>
          <p14:tracePt t="521361" x="1228725" y="4065588"/>
          <p14:tracePt t="521377" x="1228725" y="3786188"/>
          <p14:tracePt t="521394" x="1228725" y="3651250"/>
          <p14:tracePt t="521410" x="1228725" y="3494088"/>
          <p14:tracePt t="521427" x="1200150" y="3314700"/>
          <p14:tracePt t="521445" x="1193800" y="3194050"/>
          <p14:tracePt t="521461" x="1193800" y="3065463"/>
          <p14:tracePt t="521478" x="1193800" y="2965450"/>
          <p14:tracePt t="521494" x="1208088" y="2879725"/>
          <p14:tracePt t="521512" x="1214438" y="2828925"/>
          <p14:tracePt t="521528" x="1222375" y="2800350"/>
          <p14:tracePt t="521715" x="1222375" y="2843213"/>
          <p14:tracePt t="521723" x="1193800" y="2965450"/>
          <p14:tracePt t="521731" x="1165225" y="3057525"/>
          <p14:tracePt t="521739" x="1165225" y="3157538"/>
          <p14:tracePt t="521747" x="1165225" y="3400425"/>
          <p14:tracePt t="521747" x="1165225" y="3522663"/>
          <p14:tracePt t="521763" x="1165225" y="3643313"/>
          <p14:tracePt t="521777" x="1165225" y="3879850"/>
          <p14:tracePt t="521794" x="1300163" y="4251325"/>
          <p14:tracePt t="521811" x="1436688" y="4494213"/>
          <p14:tracePt t="521827" x="1543050" y="4657725"/>
          <p14:tracePt t="521844" x="1628775" y="4786313"/>
          <p14:tracePt t="521860" x="1708150" y="4857750"/>
          <p14:tracePt t="521877" x="1728788" y="4886325"/>
          <p14:tracePt t="521893" x="1743075" y="4894263"/>
          <p14:tracePt t="521910" x="1751013" y="4894263"/>
          <p14:tracePt t="521927" x="1785938" y="4894263"/>
          <p14:tracePt t="521943" x="1814513" y="4894263"/>
          <p14:tracePt t="521960" x="1871663" y="4894263"/>
          <p14:tracePt t="521977" x="1979613" y="4914900"/>
          <p14:tracePt t="521994" x="2165350" y="4914900"/>
          <p14:tracePt t="522010" x="2486025" y="4843463"/>
          <p14:tracePt t="522027" x="2571750" y="4822825"/>
          <p14:tracePt t="522043" x="2608263" y="4808538"/>
          <p14:tracePt t="522060" x="2614613" y="4800600"/>
          <p14:tracePt t="522115" x="2636838" y="4800600"/>
          <p14:tracePt t="522123" x="2651125" y="4800600"/>
          <p14:tracePt t="522131" x="2657475" y="4800600"/>
          <p14:tracePt t="522135" x="2679700" y="4800600"/>
          <p14:tracePt t="522143" x="2714625" y="4800600"/>
          <p14:tracePt t="522160" x="2736850" y="4800600"/>
          <p14:tracePt t="522176" x="2757488" y="4800600"/>
          <p14:tracePt t="522193" x="2800350" y="4800600"/>
          <p14:tracePt t="522210" x="2851150" y="4800600"/>
          <p14:tracePt t="522226" x="2879725" y="4800600"/>
          <p14:tracePt t="522243" x="2886075" y="4800600"/>
          <p14:tracePt t="522260" x="2894013" y="4800600"/>
          <p14:tracePt t="522276" x="2914650" y="4800600"/>
          <p14:tracePt t="522296" x="2922588" y="4800600"/>
          <p14:tracePt t="522379" x="2922588" y="4808538"/>
          <p14:tracePt t="522389" x="2922588" y="4829175"/>
          <p14:tracePt t="522394" x="2922588" y="4837113"/>
          <p14:tracePt t="522395" x="2914650" y="4843463"/>
          <p14:tracePt t="522409" x="2857500" y="4857750"/>
          <p14:tracePt t="522426" x="2779713" y="4886325"/>
          <p14:tracePt t="522443" x="2736850" y="4900613"/>
          <p14:tracePt t="522459" x="2693988" y="4900613"/>
          <p14:tracePt t="522476" x="2651125" y="4900613"/>
          <p14:tracePt t="522492" x="2571750" y="4900613"/>
          <p14:tracePt t="522509" x="2514600" y="4900613"/>
          <p14:tracePt t="522526" x="2422525" y="4908550"/>
          <p14:tracePt t="522544" x="2336800" y="4908550"/>
          <p14:tracePt t="522560" x="2265363" y="4908550"/>
          <p14:tracePt t="522576" x="2222500" y="4908550"/>
          <p14:tracePt t="522593" x="2179638" y="4908550"/>
          <p14:tracePt t="522609" x="2136775" y="4908550"/>
          <p14:tracePt t="522609" x="2100263" y="4908550"/>
          <p14:tracePt t="522627" x="2079625" y="4908550"/>
          <p14:tracePt t="522627" x="2014538" y="4886325"/>
          <p14:tracePt t="522643" x="1936750" y="4865688"/>
          <p14:tracePt t="522660" x="1843088" y="4865688"/>
          <p14:tracePt t="522676" x="1771650" y="4837113"/>
          <p14:tracePt t="522693" x="1679575" y="4814888"/>
          <p14:tracePt t="522709" x="1636713" y="4794250"/>
          <p14:tracePt t="522726" x="1622425" y="4779963"/>
          <p14:tracePt t="522742" x="1593850" y="4772025"/>
          <p14:tracePt t="522759" x="1585913" y="4765675"/>
          <p14:tracePt t="522776" x="1585913" y="4757738"/>
          <p14:tracePt t="522792" x="1579563" y="4743450"/>
          <p14:tracePt t="522809" x="1579563" y="4722813"/>
          <p14:tracePt t="522826" x="1579563" y="4708525"/>
          <p14:tracePt t="522826" x="1579563" y="4694238"/>
          <p14:tracePt t="522843" x="1579563" y="4672013"/>
          <p14:tracePt t="522859" x="1585913" y="4651375"/>
          <p14:tracePt t="522876" x="1608138" y="4637088"/>
          <p14:tracePt t="522892" x="1651000" y="4637088"/>
          <p14:tracePt t="522909" x="1700213" y="4637088"/>
          <p14:tracePt t="522926" x="1779588" y="4637088"/>
          <p14:tracePt t="522942" x="1822450" y="4637088"/>
          <p14:tracePt t="522959" x="1914525" y="4637088"/>
          <p14:tracePt t="522975" x="1979613" y="4637088"/>
          <p14:tracePt t="522993" x="2057400" y="4637088"/>
          <p14:tracePt t="523009" x="2100263" y="4637088"/>
          <p14:tracePt t="523026" x="2122488" y="4637088"/>
          <p14:tracePt t="523043" x="2179638" y="4637088"/>
          <p14:tracePt t="523059" x="2208213" y="4643438"/>
          <p14:tracePt t="523075" x="2236788" y="4643438"/>
          <p14:tracePt t="523092" x="2279650" y="4643438"/>
          <p14:tracePt t="523110" x="2336800" y="4643438"/>
          <p14:tracePt t="523125" x="2379663" y="4643438"/>
          <p14:tracePt t="523142" x="2443163" y="4643438"/>
          <p14:tracePt t="523158" x="2493963" y="4651375"/>
          <p14:tracePt t="523175" x="2536825" y="4651375"/>
          <p14:tracePt t="523192" x="2586038" y="4651375"/>
          <p14:tracePt t="523208" x="2657475" y="4651375"/>
          <p14:tracePt t="523225" x="2722563" y="4651375"/>
          <p14:tracePt t="523242" x="2779713" y="4651375"/>
          <p14:tracePt t="523260" x="2814638" y="4651375"/>
          <p14:tracePt t="523275" x="2828925" y="4651375"/>
          <p14:tracePt t="523292" x="2851150" y="4651375"/>
          <p14:tracePt t="523308" x="2886075" y="4651375"/>
          <p14:tracePt t="523325" x="2943225" y="4672013"/>
          <p14:tracePt t="523341" x="2986088" y="4686300"/>
          <p14:tracePt t="523358" x="3022600" y="4694238"/>
          <p14:tracePt t="523375" x="3036888" y="4700588"/>
          <p14:tracePt t="523392" x="3057525" y="4714875"/>
          <p14:tracePt t="523409" x="3065463" y="4714875"/>
          <p14:tracePt t="523443" x="3071813" y="4729163"/>
          <p14:tracePt t="523515" x="3079750" y="4737100"/>
          <p14:tracePt t="523531" x="3079750" y="4751388"/>
          <p14:tracePt t="523541" x="3079750" y="4765675"/>
          <p14:tracePt t="523550" x="3057525" y="4772025"/>
          <p14:tracePt t="523558" x="3036888" y="4779963"/>
          <p14:tracePt t="523574" x="2994025" y="4800600"/>
          <p14:tracePt t="523591" x="2979738" y="4808538"/>
          <p14:tracePt t="523608" x="2951163" y="4814888"/>
          <p14:tracePt t="523624" x="2914650" y="4822825"/>
          <p14:tracePt t="523641" x="2879725" y="4822825"/>
          <p14:tracePt t="523658" x="2836863" y="4843463"/>
          <p14:tracePt t="523674" x="2794000" y="4843463"/>
          <p14:tracePt t="523691" x="2786063" y="4843463"/>
          <p14:tracePt t="523707" x="2771775" y="4843463"/>
          <p14:tracePt t="523724" x="2743200" y="4843463"/>
          <p14:tracePt t="523741" x="2708275" y="4843463"/>
          <p14:tracePt t="523758" x="2700338" y="4843463"/>
          <p14:tracePt t="523775" x="2679700" y="4843463"/>
          <p14:tracePt t="523791" x="2671763" y="4843463"/>
          <p14:tracePt t="523808" x="2657475" y="4843463"/>
          <p14:tracePt t="523824" x="2643188" y="4843463"/>
          <p14:tracePt t="523841" x="2622550" y="4843463"/>
          <p14:tracePt t="523858" x="2600325" y="4837113"/>
          <p14:tracePt t="523874" x="2579688" y="4837113"/>
          <p14:tracePt t="523891" x="2543175" y="4837113"/>
          <p14:tracePt t="523908" x="2522538" y="4829175"/>
          <p14:tracePt t="523925" x="2514600" y="4829175"/>
          <p14:tracePt t="523963" x="2508250" y="4829175"/>
          <p14:tracePt t="523971" x="2479675" y="4808538"/>
          <p14:tracePt t="523979" x="2457450" y="4808538"/>
          <p14:tracePt t="523991" x="2428875" y="4808538"/>
          <p14:tracePt t="524008" x="2400300" y="4808538"/>
          <p14:tracePt t="524024" x="2379663" y="4808538"/>
          <p14:tracePt t="524042" x="2343150" y="4800600"/>
          <p14:tracePt t="524058" x="2322513" y="4800600"/>
          <p14:tracePt t="524074" x="2265363" y="4794250"/>
          <p14:tracePt t="524091" x="2236788" y="4794250"/>
          <p14:tracePt t="524109" x="2222500" y="4794250"/>
          <p14:tracePt t="524124" x="2200275" y="4794250"/>
          <p14:tracePt t="524141" x="2185988" y="4786313"/>
          <p14:tracePt t="524157" x="2179638" y="4786313"/>
          <p14:tracePt t="524174" x="2165350" y="4779963"/>
          <p14:tracePt t="524211" x="2157413" y="4772025"/>
          <p14:tracePt t="524214" x="2151063" y="4772025"/>
          <p14:tracePt t="524242" x="2143125" y="4772025"/>
          <p14:tracePt t="524347" x="2136775" y="4765675"/>
          <p14:tracePt t="524355" x="2157413" y="4751388"/>
          <p14:tracePt t="524371" x="2171700" y="4737100"/>
          <p14:tracePt t="524379" x="2179638" y="4729163"/>
          <p14:tracePt t="524387" x="2200275" y="4722813"/>
          <p14:tracePt t="524395" x="2222500" y="4714875"/>
          <p14:tracePt t="524407" x="2251075" y="4700588"/>
          <p14:tracePt t="524424" x="2293938" y="4679950"/>
          <p14:tracePt t="524467" x="2308225" y="4679950"/>
          <p14:tracePt t="524474" x="2322513" y="4672013"/>
          <p14:tracePt t="524490" x="2328863" y="4672013"/>
          <p14:tracePt t="524491" x="2357438" y="4672013"/>
          <p14:tracePt t="524507" x="2371725" y="4665663"/>
          <p14:tracePt t="524579" x="2386013" y="4665663"/>
          <p14:tracePt t="524585" x="2393950" y="4657725"/>
          <p14:tracePt t="524589" x="2400300" y="4643438"/>
          <p14:tracePt t="524606" x="2408238" y="4637088"/>
          <p14:tracePt t="524624" x="2428875" y="4637088"/>
          <p14:tracePt t="524640" x="2471738" y="4629150"/>
          <p14:tracePt t="524656" x="2479675" y="4629150"/>
          <p14:tracePt t="524673" x="2500313" y="4622800"/>
          <p14:tracePt t="524690" x="2508250" y="4622800"/>
          <p14:tracePt t="524706" x="2522538" y="4622800"/>
          <p14:tracePt t="524723" x="2551113" y="4622800"/>
          <p14:tracePt t="524740" x="2579688" y="4622800"/>
          <p14:tracePt t="524756" x="2593975" y="4622800"/>
          <p14:tracePt t="524774" x="2600325" y="4622800"/>
          <p14:tracePt t="524789" x="2636838" y="4622800"/>
          <p14:tracePt t="524806" x="2665413" y="4622800"/>
          <p14:tracePt t="524823" x="2700338" y="4608513"/>
          <p14:tracePt t="524839" x="2722563" y="4608513"/>
          <p14:tracePt t="524856" x="2743200" y="4608513"/>
          <p14:tracePt t="524872" x="2757488" y="4608513"/>
          <p14:tracePt t="524915" x="2779713" y="4608513"/>
          <p14:tracePt t="524915" x="2786063" y="4608513"/>
          <p14:tracePt t="524923" x="2800350" y="4608513"/>
          <p14:tracePt t="524939" x="2822575" y="4608513"/>
          <p14:tracePt t="524956" x="2828925" y="4608513"/>
          <p14:tracePt t="524972" x="2836863" y="4608513"/>
          <p14:tracePt t="524989" x="2843213" y="4614863"/>
          <p14:tracePt t="525034" x="2843213" y="4629150"/>
          <p14:tracePt t="525043" x="2843213" y="4637088"/>
          <p14:tracePt t="525059" x="2843213" y="4643438"/>
          <p14:tracePt t="525067" x="2843213" y="4651375"/>
          <p14:tracePt t="525072" x="2822575" y="4686300"/>
          <p14:tracePt t="525089" x="2786063" y="4694238"/>
          <p14:tracePt t="525089" x="2779713" y="4700588"/>
          <p14:tracePt t="525107" x="2743200" y="4714875"/>
          <p14:tracePt t="525123" x="2700338" y="4714875"/>
          <p14:tracePt t="525139" x="2636838" y="4714875"/>
          <p14:tracePt t="525155" x="2571750" y="4714875"/>
          <p14:tracePt t="525172" x="2500313" y="4714875"/>
          <p14:tracePt t="525188" x="2451100" y="4714875"/>
          <p14:tracePt t="525205" x="2357438" y="4714875"/>
          <p14:tracePt t="525222" x="2257425" y="4714875"/>
          <p14:tracePt t="525238" x="2179638" y="4714875"/>
          <p14:tracePt t="525255" x="2100263" y="4714875"/>
          <p14:tracePt t="525272" x="2036763" y="4714875"/>
          <p14:tracePt t="525289" x="1957388" y="4714875"/>
          <p14:tracePt t="525305" x="1885950" y="4714875"/>
          <p14:tracePt t="525322" x="1779588" y="4714875"/>
          <p14:tracePt t="525339" x="1736725" y="4714875"/>
          <p14:tracePt t="525355" x="1693863" y="4714875"/>
          <p14:tracePt t="525372" x="1665288" y="4714875"/>
          <p14:tracePt t="525388" x="1608138" y="4714875"/>
          <p14:tracePt t="525405" x="1571625" y="4714875"/>
          <p14:tracePt t="525421" x="1550988" y="4714875"/>
          <p14:tracePt t="525439" x="1536700" y="4714875"/>
          <p14:tracePt t="525454" x="1522413" y="4714875"/>
          <p14:tracePt t="525472" x="1514475" y="4714875"/>
          <p14:tracePt t="525595" x="1522413" y="4714875"/>
          <p14:tracePt t="525603" x="1536700" y="4714875"/>
          <p14:tracePt t="525611" x="1565275" y="4714875"/>
          <p14:tracePt t="525619" x="1579563" y="4714875"/>
          <p14:tracePt t="525625" x="1614488" y="4714875"/>
          <p14:tracePt t="525639" x="1657350" y="4714875"/>
          <p14:tracePt t="525655" x="1700213" y="4714875"/>
          <p14:tracePt t="525672" x="1743075" y="4714875"/>
          <p14:tracePt t="525689" x="1771650" y="4714875"/>
          <p14:tracePt t="525705" x="1785938" y="4714875"/>
          <p14:tracePt t="525722" x="1808163" y="4714875"/>
          <p14:tracePt t="525739" x="1857375" y="4714875"/>
          <p14:tracePt t="525755" x="1900238" y="4714875"/>
          <p14:tracePt t="525772" x="1936750" y="4714875"/>
          <p14:tracePt t="525788" x="1957388" y="4714875"/>
          <p14:tracePt t="525805" x="1985963" y="4714875"/>
          <p14:tracePt t="525822" x="1993900" y="4714875"/>
          <p14:tracePt t="525838" x="2014538" y="4714875"/>
          <p14:tracePt t="525855" x="2036763" y="4714875"/>
          <p14:tracePt t="525871" x="2079625" y="4714875"/>
          <p14:tracePt t="525888" x="2122488" y="4714875"/>
          <p14:tracePt t="525905" x="2165350" y="4714875"/>
          <p14:tracePt t="525922" x="2200275" y="4722813"/>
          <p14:tracePt t="525938" x="2222500" y="4729163"/>
          <p14:tracePt t="525955" x="2243138" y="4743450"/>
          <p14:tracePt t="525971" x="2257425" y="4757738"/>
          <p14:tracePt t="525988" x="2271713" y="4765675"/>
          <p14:tracePt t="526005" x="2279650" y="4772025"/>
          <p14:tracePt t="526021" x="2286000" y="4772025"/>
          <p14:tracePt t="526038" x="2314575" y="4772025"/>
          <p14:tracePt t="526054" x="2328863" y="4772025"/>
          <p14:tracePt t="526071" x="2357438" y="4772025"/>
          <p14:tracePt t="526088" x="2379663" y="4772025"/>
          <p14:tracePt t="526104" x="2386013" y="4779963"/>
          <p14:tracePt t="526122" x="2400300" y="4779963"/>
          <p14:tracePt t="526137" x="2428875" y="4779963"/>
          <p14:tracePt t="526137" x="2443163" y="4779963"/>
          <p14:tracePt t="526155" x="2457450" y="4779963"/>
          <p14:tracePt t="526170" x="2486025" y="4779963"/>
          <p14:tracePt t="526187" x="2508250" y="4779963"/>
          <p14:tracePt t="526204" x="2536825" y="4779963"/>
          <p14:tracePt t="526221" x="2551113" y="4779963"/>
          <p14:tracePt t="526237" x="2557463" y="4779963"/>
          <p14:tracePt t="526274" x="2579688" y="4779963"/>
          <p14:tracePt t="526282" x="2593975" y="4779963"/>
          <p14:tracePt t="526303" x="2622550" y="4779963"/>
          <p14:tracePt t="526304" x="2636838" y="4779963"/>
          <p14:tracePt t="526320" x="2665413" y="4779963"/>
          <p14:tracePt t="526337" x="2671763" y="4779963"/>
          <p14:tracePt t="526353" x="2679700" y="4779963"/>
          <p14:tracePt t="526370" x="2693988" y="4779963"/>
          <p14:tracePt t="526418" x="2700338" y="4779963"/>
          <p14:tracePt t="526426" x="2714625" y="4779963"/>
          <p14:tracePt t="526435" x="2728913" y="4779963"/>
          <p14:tracePt t="526443" x="2743200" y="4779963"/>
          <p14:tracePt t="526454" x="2779713" y="4765675"/>
          <p14:tracePt t="526471" x="2794000" y="4757738"/>
          <p14:tracePt t="526487" x="2814638" y="4743450"/>
          <p14:tracePt t="526503" x="2822575" y="4743450"/>
          <p14:tracePt t="526520" x="2836863" y="4737100"/>
          <p14:tracePt t="526570" x="2851150" y="4737100"/>
          <p14:tracePt t="526578" x="2857500" y="4737100"/>
          <p14:tracePt t="526586" x="2865438" y="4737100"/>
          <p14:tracePt t="526589" x="2879725" y="4729163"/>
          <p14:tracePt t="526603" x="2886075" y="4722813"/>
          <p14:tracePt t="526659" x="2894013" y="4714875"/>
          <p14:tracePt t="526690" x="2900363" y="4708525"/>
          <p14:tracePt t="526795" x="2871788" y="4700588"/>
          <p14:tracePt t="526803" x="2851150" y="4700588"/>
          <p14:tracePt t="526820" x="2808288" y="4679950"/>
          <p14:tracePt t="526821" x="2771775" y="4679950"/>
          <p14:tracePt t="526837" x="2728913" y="4672013"/>
          <p14:tracePt t="526854" x="2700338" y="4672013"/>
          <p14:tracePt t="526870" x="2686050" y="4672013"/>
          <p14:tracePt t="526887" x="2657475" y="4672013"/>
          <p14:tracePt t="526903" x="2636838" y="4672013"/>
          <p14:tracePt t="526920" x="2614613" y="4672013"/>
          <p14:tracePt t="526937" x="2600325" y="4672013"/>
          <p14:tracePt t="526954" x="2565400" y="4672013"/>
          <p14:tracePt t="526970" x="2543175" y="4672013"/>
          <p14:tracePt t="526986" x="2508250" y="4672013"/>
          <p14:tracePt t="527004" x="2479675" y="4672013"/>
          <p14:tracePt t="527020" x="2457450" y="4672013"/>
          <p14:tracePt t="527037" x="2414588" y="4672013"/>
          <p14:tracePt t="527053" x="2386013" y="4672013"/>
          <p14:tracePt t="527070" x="2343150" y="4672013"/>
          <p14:tracePt t="527086" x="2300288" y="4672013"/>
          <p14:tracePt t="527103" x="2251075" y="4672013"/>
          <p14:tracePt t="527120" x="2228850" y="4672013"/>
          <p14:tracePt t="527136" x="2200275" y="4672013"/>
          <p14:tracePt t="527154" x="2171700" y="4672013"/>
          <p14:tracePt t="527169" x="2157413" y="4672013"/>
          <p14:tracePt t="527186" x="2122488" y="4672013"/>
          <p14:tracePt t="527203" x="2085975" y="4672013"/>
          <p14:tracePt t="527219" x="2057400" y="4672013"/>
          <p14:tracePt t="527236" x="2014538" y="4672013"/>
          <p14:tracePt t="527253" x="1985963" y="4672013"/>
          <p14:tracePt t="527269" x="1965325" y="4672013"/>
          <p14:tracePt t="527286" x="1951038" y="4672013"/>
          <p14:tracePt t="527303" x="1928813" y="4672013"/>
          <p14:tracePt t="527319" x="1893888" y="4672013"/>
          <p14:tracePt t="527336" x="1865313" y="4672013"/>
          <p14:tracePt t="527352" x="1836738" y="4672013"/>
          <p14:tracePt t="527370" x="1814513" y="4672013"/>
          <p14:tracePt t="527386" x="1808163" y="4672013"/>
          <p14:tracePt t="527435" x="1800225" y="4672013"/>
          <p14:tracePt t="527467" x="1800225" y="4679950"/>
          <p14:tracePt t="527475" x="1843088" y="4722813"/>
          <p14:tracePt t="527482" x="1871663" y="4737100"/>
          <p14:tracePt t="527485" x="1936750" y="4765675"/>
          <p14:tracePt t="527502" x="2008188" y="4786313"/>
          <p14:tracePt t="527519" x="2085975" y="4814888"/>
          <p14:tracePt t="527535" x="2157413" y="4829175"/>
          <p14:tracePt t="527552" x="2185988" y="4829175"/>
          <p14:tracePt t="527569" x="2228850" y="4829175"/>
          <p14:tracePt t="527585" x="2300288" y="4829175"/>
          <p14:tracePt t="527603" x="2336800" y="4829175"/>
          <p14:tracePt t="527619" x="2371725" y="4829175"/>
          <p14:tracePt t="527636" x="2400300" y="4829175"/>
          <p14:tracePt t="527652" x="2436813" y="4829175"/>
          <p14:tracePt t="527669" x="2457450" y="4829175"/>
          <p14:tracePt t="527686" x="2486025" y="4829175"/>
          <p14:tracePt t="527702" x="2522538" y="4829175"/>
          <p14:tracePt t="527719" x="2543175" y="4829175"/>
          <p14:tracePt t="527735" x="2571750" y="4829175"/>
          <p14:tracePt t="527752" x="2600325" y="4829175"/>
          <p14:tracePt t="527769" x="2614613" y="4829175"/>
          <p14:tracePt t="527786" x="2643188" y="4829175"/>
          <p14:tracePt t="527802" x="2686050" y="4829175"/>
          <p14:tracePt t="527819" x="2693988" y="4829175"/>
          <p14:tracePt t="527835" x="2714625" y="4829175"/>
          <p14:tracePt t="527853" x="2728913" y="4822825"/>
          <p14:tracePt t="527869" x="2751138" y="4822825"/>
          <p14:tracePt t="527885" x="2771775" y="4814888"/>
          <p14:tracePt t="527902" x="2800350" y="4808538"/>
          <p14:tracePt t="527919" x="2808288" y="4808538"/>
          <p14:tracePt t="527935" x="2828925" y="4808538"/>
          <p14:tracePt t="527952" x="2851150" y="4786313"/>
          <p14:tracePt t="527968" x="2879725" y="4779963"/>
          <p14:tracePt t="528003" x="2886075" y="4779963"/>
          <p14:tracePt t="528019" x="2900363" y="4772025"/>
          <p14:tracePt t="528019" x="2908300" y="4772025"/>
          <p14:tracePt t="528131" x="2914650" y="4765675"/>
          <p14:tracePt t="528147" x="2914650" y="4757738"/>
          <p14:tracePt t="528155" x="2914650" y="4751388"/>
          <p14:tracePt t="528174" x="2900363" y="4743450"/>
          <p14:tracePt t="528179" x="2879725" y="4743450"/>
          <p14:tracePt t="528188" x="2843213" y="4737100"/>
          <p14:tracePt t="528201" x="2828925" y="4737100"/>
          <p14:tracePt t="528218" x="2786063" y="4737100"/>
          <p14:tracePt t="528218" x="2771775" y="4737100"/>
          <p14:tracePt t="528235" x="2743200" y="4722813"/>
          <p14:tracePt t="528251" x="2700338" y="4722813"/>
          <p14:tracePt t="528268" x="2671763" y="4722813"/>
          <p14:tracePt t="528285" x="2628900" y="4722813"/>
          <p14:tracePt t="528302" x="2600325" y="4722813"/>
          <p14:tracePt t="528318" x="2579688" y="4722813"/>
          <p14:tracePt t="528334" x="2536825" y="4722813"/>
          <p14:tracePt t="528351" x="2493963" y="4722813"/>
          <p14:tracePt t="528368" x="2479675" y="4722813"/>
          <p14:tracePt t="528410" x="2471738" y="4714875"/>
          <p14:tracePt t="528419" x="2465388" y="4708525"/>
          <p14:tracePt t="528419" x="2436813" y="4708525"/>
          <p14:tracePt t="528434" x="2365375" y="4708525"/>
          <p14:tracePt t="528451" x="2300288" y="4708525"/>
          <p14:tracePt t="528468" x="2236788" y="4708525"/>
          <p14:tracePt t="528485" x="2157413" y="4700588"/>
          <p14:tracePt t="528501" x="2108200" y="4694238"/>
          <p14:tracePt t="528517" x="2065338" y="4686300"/>
          <p14:tracePt t="528534" x="2022475" y="4665663"/>
          <p14:tracePt t="528550" x="1993900" y="4657725"/>
          <p14:tracePt t="528567" x="1979613" y="4657725"/>
          <p14:tracePt t="528584" x="1971675" y="4651375"/>
          <p14:tracePt t="528601" x="1965325" y="4651375"/>
          <p14:tracePt t="528617" x="1957388" y="4651375"/>
          <p14:tracePt t="528651" x="1943100" y="4637088"/>
          <p14:tracePt t="528651" x="1936750" y="4637088"/>
          <p14:tracePt t="528691" x="1928813" y="4637088"/>
          <p14:tracePt t="528699" x="1922463" y="4637088"/>
          <p14:tracePt t="528731" x="1908175" y="4637088"/>
          <p14:tracePt t="529010" x="1922463" y="4637088"/>
          <p14:tracePt t="529018" x="1936750" y="4637088"/>
          <p14:tracePt t="529042" x="1943100" y="4637088"/>
          <p14:tracePt t="529051" x="1957388" y="4637088"/>
          <p14:tracePt t="529051" x="1979613" y="4637088"/>
          <p14:tracePt t="529067" x="2028825" y="4643438"/>
          <p14:tracePt t="529084" x="2057400" y="4643438"/>
          <p14:tracePt t="529100" x="2085975" y="4657725"/>
          <p14:tracePt t="529147" x="2093913" y="4657725"/>
          <p14:tracePt t="529152" x="2100263" y="4657725"/>
          <p14:tracePt t="529161" x="2108200" y="4657725"/>
          <p14:tracePt t="529166" x="2136775" y="4657725"/>
          <p14:tracePt t="529182" x="2171700" y="4657725"/>
          <p14:tracePt t="529200" x="2185988" y="4657725"/>
          <p14:tracePt t="529216" x="2214563" y="4657725"/>
          <p14:tracePt t="529233" x="2251075" y="4657725"/>
          <p14:tracePt t="529249" x="2279650" y="4657725"/>
          <p14:tracePt t="529267" x="2293938" y="4657725"/>
          <p14:tracePt t="529283" x="2308225" y="4657725"/>
          <p14:tracePt t="529299" x="2314575" y="4657725"/>
          <p14:tracePt t="529316" x="2328863" y="4657725"/>
          <p14:tracePt t="529332" x="2357438" y="4651375"/>
          <p14:tracePt t="529349" x="2379663" y="4643438"/>
          <p14:tracePt t="529394" x="2408238" y="4629150"/>
          <p14:tracePt t="529402" x="2414588" y="4622800"/>
          <p14:tracePt t="529418" x="2422525" y="4622800"/>
          <p14:tracePt t="529426" x="2436813" y="4622800"/>
          <p14:tracePt t="529442" x="2443163" y="4622800"/>
          <p14:tracePt t="529474" x="2451100" y="4622800"/>
          <p14:tracePt t="529490" x="2457450" y="4622800"/>
          <p14:tracePt t="529530" x="2471738" y="4622800"/>
          <p14:tracePt t="529538" x="2486025" y="4622800"/>
          <p14:tracePt t="529554" x="2514600" y="4622800"/>
          <p14:tracePt t="529566" x="2536825" y="4622800"/>
          <p14:tracePt t="529582" x="2565400" y="4637088"/>
          <p14:tracePt t="529618" x="2571750" y="4637088"/>
          <p14:tracePt t="529626" x="2579688" y="4637088"/>
          <p14:tracePt t="529626" x="2593975" y="4637088"/>
          <p14:tracePt t="529650" x="2608263" y="4637088"/>
          <p14:tracePt t="529650" x="2614613" y="4637088"/>
          <p14:tracePt t="529665" x="2643188" y="4637088"/>
          <p14:tracePt t="529682" x="2679700" y="4637088"/>
          <p14:tracePt t="529698" x="2708275" y="4637088"/>
          <p14:tracePt t="529716" x="2722563" y="4637088"/>
          <p14:tracePt t="529732" x="2751138" y="4637088"/>
          <p14:tracePt t="529750" x="2765425" y="4637088"/>
          <p14:tracePt t="529766" x="2771775" y="4643438"/>
          <p14:tracePt t="529783" x="2794000" y="4643438"/>
          <p14:tracePt t="529799" x="2808288" y="4643438"/>
          <p14:tracePt t="529816" x="2822575" y="4657725"/>
          <p14:tracePt t="529833" x="2828925" y="4657725"/>
          <p14:tracePt t="529849" x="2836863" y="4657725"/>
          <p14:tracePt t="529866" x="2843213" y="4657725"/>
          <p14:tracePt t="529882" x="2865438" y="4657725"/>
          <p14:tracePt t="529900" x="2879725" y="4657725"/>
          <p14:tracePt t="529915" x="2900363" y="4657725"/>
          <p14:tracePt t="529962" x="2908300" y="4657725"/>
          <p14:tracePt t="529978" x="2914650" y="4657725"/>
          <p14:tracePt t="530018" x="2922588" y="4657725"/>
          <p14:tracePt t="530034" x="2943225" y="4665663"/>
          <p14:tracePt t="530040" x="2951163" y="4672013"/>
          <p14:tracePt t="530048" x="2951163" y="4679950"/>
          <p14:tracePt t="530065" x="2957513" y="4694238"/>
          <p14:tracePt t="530081" x="2957513" y="4737100"/>
          <p14:tracePt t="530098" x="2957513" y="4765675"/>
          <p14:tracePt t="530115" x="2965450" y="4814888"/>
          <p14:tracePt t="530132" x="2965450" y="4829175"/>
          <p14:tracePt t="530148" x="2986088" y="4872038"/>
          <p14:tracePt t="530165" x="2986088" y="4900613"/>
          <p14:tracePt t="530181" x="2994025" y="4937125"/>
          <p14:tracePt t="530198" x="3000375" y="4957763"/>
          <p14:tracePt t="530214" x="3000375" y="4979988"/>
          <p14:tracePt t="530231" x="3000375" y="5000625"/>
          <p14:tracePt t="530248" x="3000375" y="5029200"/>
          <p14:tracePt t="530248" x="3000375" y="5037138"/>
          <p14:tracePt t="530266" x="3000375" y="5057775"/>
          <p14:tracePt t="530281" x="3000375" y="5094288"/>
          <p14:tracePt t="530298" x="3000375" y="5165725"/>
          <p14:tracePt t="530315" x="2994025" y="5208588"/>
          <p14:tracePt t="530332" x="2971800" y="5257800"/>
          <p14:tracePt t="530349" x="2965450" y="5272088"/>
          <p14:tracePt t="530365" x="2951163" y="5294313"/>
          <p14:tracePt t="530382" x="2928938" y="5308600"/>
          <p14:tracePt t="530398" x="2894013" y="5337175"/>
          <p14:tracePt t="530416" x="2843213" y="5365750"/>
          <p14:tracePt t="530432" x="2779713" y="5394325"/>
          <p14:tracePt t="530448" x="2728913" y="5429250"/>
          <p14:tracePt t="530465" x="2693988" y="5451475"/>
          <p14:tracePt t="530482" x="2665413" y="5465763"/>
          <p14:tracePt t="530498" x="2636838" y="5486400"/>
          <p14:tracePt t="530515" x="2608263" y="5500688"/>
          <p14:tracePt t="530532" x="2586038" y="5514975"/>
          <p14:tracePt t="530548" x="2557463" y="5522913"/>
          <p14:tracePt t="530565" x="2528888" y="5551488"/>
          <p14:tracePt t="530581" x="2508250" y="5557838"/>
          <p14:tracePt t="530598" x="2479675" y="5580063"/>
          <p14:tracePt t="530615" x="2465388" y="5594350"/>
          <p14:tracePt t="530631" x="2428875" y="5608638"/>
          <p14:tracePt t="530648" x="2386013" y="5622925"/>
          <p14:tracePt t="530665" x="2328863" y="5643563"/>
          <p14:tracePt t="530681" x="2308225" y="5651500"/>
          <p14:tracePt t="530698" x="2293938" y="5651500"/>
          <p14:tracePt t="530698" x="2286000" y="5651500"/>
          <p14:tracePt t="530715" x="2257425" y="5665788"/>
          <p14:tracePt t="530732" x="2243138" y="5665788"/>
          <p14:tracePt t="530749" x="2222500" y="5665788"/>
          <p14:tracePt t="530764" x="2208213" y="5665788"/>
          <p14:tracePt t="530781" x="2193925" y="5672138"/>
          <p14:tracePt t="530798" x="2179638" y="5672138"/>
          <p14:tracePt t="530814" x="2165350" y="5680075"/>
          <p14:tracePt t="530831" x="2143125" y="5680075"/>
          <p14:tracePt t="530847" x="2122488" y="5680075"/>
          <p14:tracePt t="530864" x="2100263" y="5686425"/>
          <p14:tracePt t="530881" x="2079625" y="5686425"/>
          <p14:tracePt t="530898" x="2057400" y="5708650"/>
          <p14:tracePt t="530914" x="2014538" y="5715000"/>
          <p14:tracePt t="530931" x="1985963" y="5715000"/>
          <p14:tracePt t="530947" x="1943100" y="5715000"/>
          <p14:tracePt t="530964" x="1928813" y="5715000"/>
          <p14:tracePt t="530980" x="1893888" y="5715000"/>
          <p14:tracePt t="530997" x="1871663" y="5715000"/>
          <p14:tracePt t="531014" x="1857375" y="5715000"/>
          <p14:tracePt t="531030" x="1836738" y="5708650"/>
          <p14:tracePt t="531048" x="1771650" y="5680075"/>
          <p14:tracePt t="531064" x="1751013" y="5657850"/>
          <p14:tracePt t="531080" x="1736725" y="5637213"/>
          <p14:tracePt t="531097" x="1700213" y="5614988"/>
          <p14:tracePt t="531114" x="1665288" y="5580063"/>
          <p14:tracePt t="531114" x="1643063" y="5572125"/>
          <p14:tracePt t="531131" x="1585913" y="5514975"/>
          <p14:tracePt t="531147" x="1522413" y="5465763"/>
          <p14:tracePt t="531164" x="1465263" y="5394325"/>
          <p14:tracePt t="531180" x="1393825" y="5286375"/>
          <p14:tracePt t="531197" x="1308100" y="5186363"/>
          <p14:tracePt t="531214" x="1193800" y="5029200"/>
          <p14:tracePt t="531231" x="1065213" y="4886325"/>
          <p14:tracePt t="531247" x="922338" y="4757738"/>
          <p14:tracePt t="531264" x="836613" y="4637088"/>
          <p14:tracePt t="531281" x="750888" y="4494213"/>
          <p14:tracePt t="531297" x="679450" y="4379913"/>
          <p14:tracePt t="531313" x="614363" y="4257675"/>
          <p14:tracePt t="531330" x="593725" y="4108450"/>
          <p14:tracePt t="531347" x="579438" y="4037013"/>
          <p14:tracePt t="531363" x="579438" y="3937000"/>
          <p14:tracePt t="531380" x="579438" y="3822700"/>
          <p14:tracePt t="531397" x="579438" y="3722688"/>
          <p14:tracePt t="531413" x="579438" y="3629025"/>
          <p14:tracePt t="531430" x="579438" y="3551238"/>
          <p14:tracePt t="531446" x="579438" y="3451225"/>
          <p14:tracePt t="531463" x="579438" y="3343275"/>
          <p14:tracePt t="531479" x="579438" y="3236913"/>
          <p14:tracePt t="531497" x="593725" y="3151188"/>
          <p14:tracePt t="531513" x="636588" y="3036888"/>
          <p14:tracePt t="531530" x="685800" y="2922588"/>
          <p14:tracePt t="531546" x="742950" y="2779713"/>
          <p14:tracePt t="531563" x="771525" y="2722563"/>
          <p14:tracePt t="531579" x="808038" y="2643188"/>
          <p14:tracePt t="531596" x="828675" y="2608263"/>
          <p14:tracePt t="531613" x="865188" y="2571750"/>
          <p14:tracePt t="531629" x="893763" y="2522538"/>
          <p14:tracePt t="531646" x="928688" y="2486025"/>
          <p14:tracePt t="531663" x="965200" y="2451100"/>
          <p14:tracePt t="531679" x="1022350" y="2393950"/>
          <p14:tracePt t="531696" x="1071563" y="2357438"/>
          <p14:tracePt t="531713" x="1100138" y="2328863"/>
          <p14:tracePt t="531729" x="1122363" y="2293938"/>
          <p14:tracePt t="531746" x="1136650" y="2271713"/>
          <p14:tracePt t="531763" x="1150938" y="2265363"/>
          <p14:tracePt t="531779" x="1165225" y="2257425"/>
          <p14:tracePt t="531796" x="1222375" y="2228850"/>
          <p14:tracePt t="531812" x="1271588" y="2222500"/>
          <p14:tracePt t="531829" x="1300163" y="2222500"/>
          <p14:tracePt t="531845" x="1336675" y="2214563"/>
          <p14:tracePt t="531863" x="1357313" y="2214563"/>
          <p14:tracePt t="531880" x="1371600" y="2214563"/>
          <p14:tracePt t="531896" x="1393825" y="2214563"/>
          <p14:tracePt t="531913" x="1436688" y="2214563"/>
          <p14:tracePt t="531929" x="1471613" y="2214563"/>
          <p14:tracePt t="531946" x="1543050" y="2236788"/>
          <p14:tracePt t="531962" x="1600200" y="2236788"/>
          <p14:tracePt t="531979" x="1643063" y="2243138"/>
          <p14:tracePt t="531995" x="1679575" y="2243138"/>
          <p14:tracePt t="532012" x="1722438" y="2251075"/>
          <p14:tracePt t="532028" x="1800225" y="2251075"/>
          <p14:tracePt t="532046" x="1885950" y="2271713"/>
          <p14:tracePt t="532063" x="1971675" y="2271713"/>
          <p14:tracePt t="532079" x="2028825" y="2286000"/>
          <p14:tracePt t="532096" x="2071688" y="2293938"/>
          <p14:tracePt t="532113" x="2128838" y="2300288"/>
          <p14:tracePt t="532130" x="2185988" y="2322513"/>
          <p14:tracePt t="532146" x="2265363" y="2343150"/>
          <p14:tracePt t="532164" x="2328863" y="2351088"/>
          <p14:tracePt t="532179" x="2408238" y="2379663"/>
          <p14:tracePt t="532196" x="2571750" y="2428875"/>
          <p14:tracePt t="532212" x="2651125" y="2451100"/>
          <p14:tracePt t="532229" x="2693988" y="2457450"/>
          <p14:tracePt t="532246" x="2708275" y="2457450"/>
          <p14:tracePt t="532262" x="2714625" y="2457450"/>
          <p14:tracePt t="532279" x="2728913" y="2457450"/>
          <p14:tracePt t="532296" x="2757488" y="2457450"/>
          <p14:tracePt t="532313" x="2771775" y="2457450"/>
          <p14:tracePt t="532329" x="2794000" y="2457450"/>
          <p14:tracePt t="532346" x="2800350" y="2457450"/>
          <p14:tracePt t="532362" x="2808288" y="2457450"/>
          <p14:tracePt t="532379" x="2822575" y="2457450"/>
          <p14:tracePt t="532395" x="2843213" y="2479675"/>
          <p14:tracePt t="532435" x="2871788" y="2479675"/>
          <p14:tracePt t="532443" x="2886075" y="2486025"/>
          <p14:tracePt t="532451" x="2894013" y="2486025"/>
          <p14:tracePt t="532462" x="2908300" y="2486025"/>
          <p14:tracePt t="532515" x="2914650" y="2486025"/>
          <p14:tracePt t="532523" x="2936875" y="2493963"/>
          <p14:tracePt t="532529" x="2965450" y="2493963"/>
          <p14:tracePt t="532533" x="2979738" y="2508250"/>
          <p14:tracePt t="532545" x="2994025" y="2508250"/>
          <p14:tracePt t="532651" x="3000375" y="2514600"/>
          <p14:tracePt t="532683" x="3000375" y="2522538"/>
          <p14:tracePt t="532699" x="3000375" y="2528888"/>
          <p14:tracePt t="532707" x="3000375" y="2536825"/>
          <p14:tracePt t="532707" x="2994025" y="2543175"/>
          <p14:tracePt t="532715" x="2979738" y="2557463"/>
          <p14:tracePt t="532728" x="2936875" y="2579688"/>
          <p14:tracePt t="532744" x="2928938" y="2579688"/>
          <p14:tracePt t="532761" x="2922588" y="2579688"/>
          <p14:tracePt t="532794" x="2908300" y="2579688"/>
          <p14:tracePt t="532795" x="2886075" y="2586038"/>
          <p14:tracePt t="532811" x="2851150" y="2586038"/>
          <p14:tracePt t="532828" x="2843213" y="2593975"/>
          <p14:tracePt t="532844" x="2836863" y="2600325"/>
          <p14:tracePt t="532890" x="2828925" y="2600325"/>
          <p14:tracePt t="532898" x="2800350" y="2600325"/>
          <p14:tracePt t="532905" x="2794000" y="2600325"/>
          <p14:tracePt t="532911" x="2765425" y="2600325"/>
          <p14:tracePt t="532927" x="2751138" y="2600325"/>
          <p14:tracePt t="532944" x="2728913" y="2600325"/>
          <p14:tracePt t="532960" x="2714625" y="2600325"/>
          <p14:tracePt t="532978" x="2651125" y="2600325"/>
          <p14:tracePt t="532994" x="2628900" y="2600325"/>
          <p14:tracePt t="533011" x="2600325" y="2600325"/>
          <p14:tracePt t="533027" x="2557463" y="2600325"/>
          <p14:tracePt t="533044" x="2508250" y="2600325"/>
          <p14:tracePt t="533060" x="2414588" y="2600325"/>
          <p14:tracePt t="533077" x="2357438" y="2593975"/>
          <p14:tracePt t="533094" x="2314575" y="2593975"/>
          <p14:tracePt t="533111" x="2279650" y="2586038"/>
          <p14:tracePt t="533127" x="2236788" y="2586038"/>
          <p14:tracePt t="533144" x="2193925" y="2579688"/>
          <p14:tracePt t="533161" x="2157413" y="2579688"/>
          <p14:tracePt t="533177" x="2114550" y="2579688"/>
          <p14:tracePt t="533193" x="2079625" y="2579688"/>
          <p14:tracePt t="533211" x="2028825" y="2579688"/>
          <p14:tracePt t="533227" x="1979613" y="2579688"/>
          <p14:tracePt t="533244" x="1928813" y="2579688"/>
          <p14:tracePt t="533261" x="1914525" y="2579688"/>
          <p14:tracePt t="533595" x="1900238" y="2579688"/>
          <p14:tracePt t="533650" x="1893888" y="2579688"/>
          <p14:tracePt t="533682" x="1885950" y="2579688"/>
          <p14:tracePt t="533690" x="1879600" y="2579688"/>
          <p14:tracePt t="533709" x="1865313" y="2579688"/>
          <p14:tracePt t="533726" x="1857375" y="2579688"/>
          <p14:tracePt t="533727" x="1843088" y="2579688"/>
          <p14:tracePt t="533743" x="1828800" y="2579688"/>
          <p14:tracePt t="533760" x="1822450" y="2579688"/>
          <p14:tracePt t="533890" x="1814513" y="2571750"/>
          <p14:tracePt t="533906" x="1814513" y="2565400"/>
          <p14:tracePt t="533914" x="1814513" y="2557463"/>
          <p14:tracePt t="533930" x="1822450" y="2557463"/>
          <p14:tracePt t="533930" x="1828800" y="2557463"/>
          <p14:tracePt t="533946" x="1843088" y="2557463"/>
          <p14:tracePt t="533959" x="1851025" y="2557463"/>
          <p14:tracePt t="533959" x="1879600" y="2557463"/>
          <p14:tracePt t="533976" x="1900238" y="2557463"/>
          <p14:tracePt t="533993" x="1922463" y="2557463"/>
          <p14:tracePt t="534010" x="1936750" y="2557463"/>
          <p14:tracePt t="534027" x="1943100" y="2557463"/>
          <p14:tracePt t="534043" x="1957388" y="2557463"/>
          <p14:tracePt t="534083" x="1965325" y="2557463"/>
          <p14:tracePt t="534088" x="1971675" y="2557463"/>
          <p14:tracePt t="534093" x="1979613" y="2557463"/>
          <p14:tracePt t="534110" x="1993900" y="2557463"/>
          <p14:tracePt t="534126" x="2008188" y="2557463"/>
          <p14:tracePt t="534143" x="2014538" y="2557463"/>
          <p14:tracePt t="534179" x="2022475" y="2551113"/>
          <p14:tracePt t="534275" x="2028825" y="2543175"/>
          <p14:tracePt t="534371" x="2036763" y="2543175"/>
          <p14:tracePt t="534379" x="2043113" y="2543175"/>
          <p14:tracePt t="534395" x="2051050" y="2543175"/>
          <p14:tracePt t="534403" x="2057400" y="2543175"/>
          <p14:tracePt t="534411" x="2071688" y="2543175"/>
          <p14:tracePt t="534426" x="2085975" y="2543175"/>
          <p14:tracePt t="534442" x="2114550" y="2543175"/>
          <p14:tracePt t="534459" x="2136775" y="2522538"/>
          <p14:tracePt t="534475" x="2151063" y="2522538"/>
          <p14:tracePt t="534492" x="2157413" y="2522538"/>
          <p14:tracePt t="534509" x="2165350" y="2522538"/>
          <p14:tracePt t="534525" x="2185988" y="2522538"/>
          <p14:tracePt t="534571" x="2200275" y="2514600"/>
          <p14:tracePt t="534618" x="2208213" y="2514600"/>
          <p14:tracePt t="534626" x="2222500" y="2514600"/>
          <p14:tracePt t="534666" x="2228850" y="2508250"/>
          <p14:tracePt t="534706" x="2236788" y="2508250"/>
          <p14:tracePt t="534738" x="2243138" y="2508250"/>
          <p14:tracePt t="534755" x="2265363" y="2508250"/>
          <p14:tracePt t="534786" x="2271713" y="2508250"/>
          <p14:tracePt t="534802" x="2279650" y="2508250"/>
          <p14:tracePt t="534818" x="2286000" y="2500313"/>
          <p14:tracePt t="534826" x="2300288" y="2500313"/>
          <p14:tracePt t="534858" x="2308225" y="2500313"/>
          <p14:tracePt t="534858" x="2314575" y="2500313"/>
          <p14:tracePt t="534882" x="2322513" y="2500313"/>
          <p14:tracePt t="534890" x="2336800" y="2500313"/>
          <p14:tracePt t="534898" x="2371725" y="2493963"/>
          <p14:tracePt t="534908" x="2386013" y="2486025"/>
          <p14:tracePt t="534954" x="2393950" y="2486025"/>
          <p14:tracePt t="534963" x="2414588" y="2486025"/>
          <p14:tracePt t="534970" x="2422525" y="2486025"/>
          <p14:tracePt t="534977" x="2436813" y="2486025"/>
          <p14:tracePt t="534992" x="2471738" y="2486025"/>
          <p14:tracePt t="535008" x="2493963" y="2486025"/>
          <p14:tracePt t="535025" x="2508250" y="2486025"/>
          <p14:tracePt t="535042" x="2514600" y="2486025"/>
          <p14:tracePt t="535075" x="2536825" y="2486025"/>
          <p14:tracePt t="535076" x="2543175" y="2486025"/>
          <p14:tracePt t="535092" x="2551113" y="2486025"/>
          <p14:tracePt t="535109" x="2557463" y="2486025"/>
          <p14:tracePt t="535125" x="2571750" y="2486025"/>
          <p14:tracePt t="535187" x="2579688" y="2486025"/>
          <p14:tracePt t="535219" x="2593975" y="2486025"/>
          <p14:tracePt t="535251" x="2608263" y="2486025"/>
          <p14:tracePt t="535267" x="2628900" y="2486025"/>
          <p14:tracePt t="535267" x="2636838" y="2486025"/>
          <p14:tracePt t="535283" x="2657475" y="2486025"/>
          <p14:tracePt t="535291" x="2693988" y="2486025"/>
          <p14:tracePt t="535299" x="2765425" y="2479675"/>
          <p14:tracePt t="535312" x="2871788" y="2465388"/>
          <p14:tracePt t="535324" x="2994025" y="2465388"/>
          <p14:tracePt t="535341" x="3179763" y="2465388"/>
          <p14:tracePt t="535358" x="3371850" y="2465388"/>
          <p14:tracePt t="535374" x="3479800" y="2457450"/>
          <p14:tracePt t="535391" x="3600450" y="2457450"/>
          <p14:tracePt t="535408" x="3729038" y="2457450"/>
          <p14:tracePt t="535425" x="3851275" y="2457450"/>
          <p14:tracePt t="535441" x="3971925" y="2457450"/>
          <p14:tracePt t="535458" x="4065588" y="2457450"/>
          <p14:tracePt t="535458" x="4114800" y="2443163"/>
          <p14:tracePt t="535475" x="4122738" y="2436813"/>
          <p14:tracePt t="535475" x="4151313" y="2436813"/>
          <p14:tracePt t="535491" x="4208463" y="2428875"/>
          <p14:tracePt t="535508" x="4257675" y="2414588"/>
          <p14:tracePt t="535524" x="4308475" y="2414588"/>
          <p14:tracePt t="535542" x="4351338" y="2408238"/>
          <p14:tracePt t="535557" x="4386263" y="2408238"/>
          <p14:tracePt t="535575" x="4408488" y="2400300"/>
          <p14:tracePt t="535591" x="4414838" y="2393950"/>
          <p14:tracePt t="535635" x="4422775" y="2393950"/>
          <p14:tracePt t="535643" x="4437063" y="2393950"/>
          <p14:tracePt t="535646" x="4451350" y="2393950"/>
          <p14:tracePt t="535657" x="4479925" y="2393950"/>
          <p14:tracePt t="535674" x="4537075" y="2393950"/>
          <p14:tracePt t="535691" x="4551363" y="2393950"/>
          <p14:tracePt t="535891" x="4537075" y="2400300"/>
          <p14:tracePt t="535923" x="4514850" y="2414588"/>
          <p14:tracePt t="535931" x="4500563" y="2414588"/>
          <p14:tracePt t="535939" x="4494213" y="2414588"/>
          <p14:tracePt t="535946" x="4451350" y="2436813"/>
          <p14:tracePt t="535957" x="4414838" y="2443163"/>
          <p14:tracePt t="535973" x="4408488" y="2451100"/>
          <p14:tracePt t="535990" x="4394200" y="2451100"/>
          <p14:tracePt t="536027" x="4371975" y="2471738"/>
          <p14:tracePt t="536059" x="4365625" y="2471738"/>
          <p14:tracePt t="536067" x="4351338" y="2471738"/>
          <p14:tracePt t="536075" x="4343400" y="2471738"/>
          <p14:tracePt t="536283" x="4371975" y="2471738"/>
          <p14:tracePt t="536291" x="4386263" y="2471738"/>
          <p14:tracePt t="536299" x="4394200" y="2471738"/>
          <p14:tracePt t="536307" x="4429125" y="2471738"/>
          <p14:tracePt t="536323" x="4437063" y="2471738"/>
          <p14:tracePt t="536340" x="4465638" y="2471738"/>
          <p14:tracePt t="536357" x="4486275" y="2471738"/>
          <p14:tracePt t="536373" x="4508500" y="2471738"/>
          <p14:tracePt t="536389" x="4543425" y="2471738"/>
          <p14:tracePt t="536406" x="4565650" y="2471738"/>
          <p14:tracePt t="536422" x="4572000" y="2471738"/>
          <p14:tracePt t="536439" x="4586288" y="2471738"/>
          <p14:tracePt t="536456" x="4614863" y="2471738"/>
          <p14:tracePt t="536499" x="4622800" y="2471738"/>
          <p14:tracePt t="536507" x="4629150" y="2471738"/>
          <p14:tracePt t="536507" x="4643438" y="2471738"/>
          <p14:tracePt t="536523" x="4657725" y="2471738"/>
          <p14:tracePt t="536539" x="4665663" y="2471738"/>
          <p14:tracePt t="536603" x="4679950" y="2471738"/>
          <p14:tracePt t="536619" x="4686300" y="2471738"/>
          <p14:tracePt t="536635" x="4694238" y="2471738"/>
          <p14:tracePt t="536667" x="4714875" y="2471738"/>
          <p14:tracePt t="536699" x="4722813" y="2471738"/>
          <p14:tracePt t="536707" x="4729163" y="2471738"/>
          <p14:tracePt t="536715" x="4737100" y="2465388"/>
          <p14:tracePt t="536715" x="4743450" y="2465388"/>
          <p14:tracePt t="536723" x="4757738" y="2457450"/>
          <p14:tracePt t="537114" x="4765675" y="2457450"/>
          <p14:tracePt t="537162" x="4772025" y="2457450"/>
          <p14:tracePt t="537178" x="4779963" y="2457450"/>
          <p14:tracePt t="537194" x="4794250" y="2457450"/>
          <p14:tracePt t="537202" x="4808538" y="2457450"/>
          <p14:tracePt t="537226" x="4814888" y="2457450"/>
          <p14:tracePt t="537238" x="4829175" y="2457450"/>
          <p14:tracePt t="537241" x="4851400" y="2457450"/>
          <p14:tracePt t="537254" x="4872038" y="2457450"/>
          <p14:tracePt t="537271" x="4886325" y="2457450"/>
          <p14:tracePt t="537288" x="4908550" y="2457450"/>
          <p14:tracePt t="537304" x="4929188" y="2457450"/>
          <p14:tracePt t="537321" x="4957763" y="2457450"/>
          <p14:tracePt t="537338" x="4986338" y="2457450"/>
          <p14:tracePt t="537355" x="4994275" y="2457450"/>
          <p14:tracePt t="537371" x="5008563" y="2457450"/>
          <p14:tracePt t="537387" x="5029200" y="2457450"/>
          <p14:tracePt t="537404" x="5043488" y="2457450"/>
          <p14:tracePt t="537421" x="5072063" y="2457450"/>
          <p14:tracePt t="537437" x="5080000" y="2457450"/>
          <p14:tracePt t="537454" x="5100638" y="2457450"/>
          <p14:tracePt t="537471" x="5108575" y="2457450"/>
          <p14:tracePt t="537515" x="5114925" y="2457450"/>
          <p14:tracePt t="537523" x="5122863" y="2457450"/>
          <p14:tracePt t="537555" x="5137150" y="2457450"/>
          <p14:tracePt t="537563" x="5143500" y="2457450"/>
          <p14:tracePt t="537619" x="5151438" y="2457450"/>
          <p14:tracePt t="537651" x="5157788" y="2457450"/>
          <p14:tracePt t="537659" x="5172075" y="2457450"/>
          <p14:tracePt t="537667" x="5180013" y="2457450"/>
          <p14:tracePt t="537675" x="5186363" y="2457450"/>
          <p14:tracePt t="537688" x="5214938" y="2457450"/>
          <p14:tracePt t="537705" x="5229225" y="2457450"/>
          <p14:tracePt t="537721" x="5251450" y="2457450"/>
          <p14:tracePt t="537738" x="5257800" y="2457450"/>
          <p14:tracePt t="537754" x="5272088" y="2457450"/>
          <p14:tracePt t="537771" x="5308600" y="2457450"/>
          <p14:tracePt t="537788" x="5329238" y="2457450"/>
          <p14:tracePt t="537805" x="5343525" y="2457450"/>
          <p14:tracePt t="537821" x="5365750" y="2457450"/>
          <p14:tracePt t="537838" x="5372100" y="2457450"/>
          <p14:tracePt t="537854" x="5386388" y="2457450"/>
          <p14:tracePt t="537871" x="5429250" y="2471738"/>
          <p14:tracePt t="537887" x="5472113" y="2471738"/>
          <p14:tracePt t="537904" x="5508625" y="2471738"/>
          <p14:tracePt t="537921" x="5543550" y="2471738"/>
          <p14:tracePt t="537937" x="5551488" y="2471738"/>
          <p14:tracePt t="537971" x="5557838" y="2479675"/>
          <p14:tracePt t="537972" x="5586413" y="2479675"/>
          <p14:tracePt t="537988" x="5629275" y="2493963"/>
          <p14:tracePt t="538004" x="5651500" y="2493963"/>
          <p14:tracePt t="538021" x="5665788" y="2500313"/>
          <p14:tracePt t="538037" x="5694363" y="2514600"/>
          <p14:tracePt t="538054" x="5700713" y="2514600"/>
          <p14:tracePt t="538070" x="5708650" y="2514600"/>
          <p14:tracePt t="538087" x="5729288" y="2514600"/>
          <p14:tracePt t="538105" x="5751513" y="2522538"/>
          <p14:tracePt t="538120" x="5765800" y="2528888"/>
          <p14:tracePt t="538137" x="5772150" y="2528888"/>
          <p14:tracePt t="538507" x="5780088" y="2536825"/>
          <p14:tracePt t="538531" x="5772150" y="2543175"/>
          <p14:tracePt t="538547" x="5765800" y="2551113"/>
          <p14:tracePt t="538595" x="5751513" y="2551113"/>
          <p14:tracePt t="538603" x="5743575" y="2551113"/>
          <p14:tracePt t="538643" x="5737225" y="2551113"/>
          <p14:tracePt t="538651" x="5729288" y="2551113"/>
          <p14:tracePt t="538659" x="5715000" y="2551113"/>
          <p14:tracePt t="538669" x="5708650" y="2551113"/>
          <p14:tracePt t="538682" x="5700713" y="2551113"/>
          <p14:tracePt t="538730" x="5694363" y="2551113"/>
          <p14:tracePt t="538739" x="5686425" y="2551113"/>
          <p14:tracePt t="538746" x="5672138" y="2551113"/>
          <p14:tracePt t="538754" x="5665788" y="2551113"/>
          <p14:tracePt t="538769" x="5657850" y="2551113"/>
          <p14:tracePt t="538786" x="5637213" y="2551113"/>
          <p14:tracePt t="538802" x="5622925" y="2551113"/>
          <p14:tracePt t="538819" x="5600700" y="2551113"/>
          <p14:tracePt t="538836" x="5586413" y="2551113"/>
          <p14:tracePt t="538853" x="5551488" y="2551113"/>
          <p14:tracePt t="538868" x="5500688" y="2551113"/>
          <p14:tracePt t="538885" x="5451475" y="2551113"/>
          <p14:tracePt t="538902" x="5422900" y="2551113"/>
          <p14:tracePt t="538919" x="5408613" y="2551113"/>
          <p14:tracePt t="538935" x="5372100" y="2551113"/>
          <p14:tracePt t="538953" x="5343525" y="2551113"/>
          <p14:tracePt t="538968" x="5300663" y="2551113"/>
          <p14:tracePt t="538986" x="5257800" y="2551113"/>
          <p14:tracePt t="539002" x="5251450" y="2551113"/>
          <p14:tracePt t="539074" x="5243513" y="2551113"/>
          <p14:tracePt t="539090" x="5222875" y="2551113"/>
          <p14:tracePt t="539096" x="5214938" y="2551113"/>
          <p14:tracePt t="539104" x="5186363" y="2551113"/>
          <p14:tracePt t="539118" x="5122863" y="2551113"/>
          <p14:tracePt t="539135" x="5065713" y="2551113"/>
          <p14:tracePt t="539151" x="5022850" y="2551113"/>
          <p14:tracePt t="539168" x="5008563" y="2551113"/>
          <p14:tracePt t="539185" x="5000625" y="2551113"/>
          <p14:tracePt t="539201" x="4943475" y="2543175"/>
          <p14:tracePt t="539219" x="4879975" y="2543175"/>
          <p14:tracePt t="539235" x="4837113" y="2528888"/>
          <p14:tracePt t="539252" x="4822825" y="2528888"/>
          <p14:tracePt t="539269" x="4808538" y="2528888"/>
          <p14:tracePt t="539286" x="4772025" y="2522538"/>
          <p14:tracePt t="539302" x="4765675" y="2514600"/>
          <p14:tracePt t="539319" x="4743450" y="2514600"/>
          <p14:tracePt t="539335" x="4700588" y="2508250"/>
          <p14:tracePt t="539352" x="4657725" y="2508250"/>
          <p14:tracePt t="539369" x="4608513" y="2500313"/>
          <p14:tracePt t="539385" x="4557713" y="2486025"/>
          <p14:tracePt t="539402" x="4529138" y="2486025"/>
          <p14:tracePt t="539419" x="4486275" y="2486025"/>
          <p14:tracePt t="539436" x="4465638" y="2471738"/>
          <p14:tracePt t="539451" x="4437063" y="2471738"/>
          <p14:tracePt t="539468" x="4408488" y="2471738"/>
          <p14:tracePt t="539484" x="4365625" y="2471738"/>
          <p14:tracePt t="539501" x="4343400" y="2471738"/>
          <p14:tracePt t="539519" x="4308475" y="2465388"/>
          <p14:tracePt t="539535" x="4286250" y="2465388"/>
          <p14:tracePt t="539553" x="4271963" y="2457450"/>
          <p14:tracePt t="539568" x="4265613" y="2457450"/>
          <p14:tracePt t="539585" x="4251325" y="2457450"/>
          <p14:tracePt t="539602" x="4229100" y="2457450"/>
          <p14:tracePt t="539602" x="4222750" y="2457450"/>
          <p14:tracePt t="539651" x="4208463" y="2457450"/>
          <p14:tracePt t="539659" x="4194175" y="2443163"/>
          <p14:tracePt t="539668" x="4186238" y="2443163"/>
          <p14:tracePt t="539675" x="4143375" y="2436813"/>
          <p14:tracePt t="539691" x="4129088" y="2428875"/>
          <p14:tracePt t="539739" x="4122738" y="2422525"/>
          <p14:tracePt t="539891" x="4108450" y="2422525"/>
          <p14:tracePt t="539899" x="4079875" y="2422525"/>
          <p14:tracePt t="539907" x="4014788" y="2422525"/>
          <p14:tracePt t="539918" x="3914775" y="2436813"/>
          <p14:tracePt t="539935" x="3865563" y="2443163"/>
          <p14:tracePt t="539952" x="3829050" y="2457450"/>
          <p14:tracePt t="539968" x="3794125" y="2457450"/>
          <p14:tracePt t="539984" x="3779838" y="2457450"/>
          <p14:tracePt t="540002" x="3736975" y="2457450"/>
          <p14:tracePt t="540018" x="3694113" y="2457450"/>
          <p14:tracePt t="540018" x="3665538" y="2457450"/>
          <p14:tracePt t="540035" x="3614738" y="2457450"/>
          <p14:tracePt t="540051" x="3557588" y="2457450"/>
          <p14:tracePt t="540068" x="3494088" y="2457450"/>
          <p14:tracePt t="540084" x="3479800" y="2457450"/>
          <p14:tracePt t="540101" x="3436938" y="2457450"/>
          <p14:tracePt t="540119" x="3379788" y="2457450"/>
          <p14:tracePt t="540134" x="3314700" y="2457450"/>
          <p14:tracePt t="540151" x="3257550" y="2457450"/>
          <p14:tracePt t="540167" x="3214688" y="2457450"/>
          <p14:tracePt t="540185" x="3179763" y="2471738"/>
          <p14:tracePt t="540200" x="3136900" y="2479675"/>
          <p14:tracePt t="540217" x="3079750" y="2493963"/>
          <p14:tracePt t="540234" x="3022600" y="2500313"/>
          <p14:tracePt t="540234" x="3014663" y="2500313"/>
          <p14:tracePt t="540251" x="2994025" y="2500313"/>
          <p14:tracePt t="540267" x="2986088" y="2500313"/>
          <p14:tracePt t="540285" x="2951163" y="2514600"/>
          <p14:tracePt t="540301" x="2908300" y="2528888"/>
          <p14:tracePt t="540317" x="2843213" y="2528888"/>
          <p14:tracePt t="540334" x="2800350" y="2536825"/>
          <p14:tracePt t="540350" x="2765425" y="2543175"/>
          <p14:tracePt t="540367" x="2722563" y="2543175"/>
          <p14:tracePt t="540384" x="2693988" y="2557463"/>
          <p14:tracePt t="540400" x="2679700" y="2557463"/>
          <p14:tracePt t="540417" x="2651125" y="2557463"/>
          <p14:tracePt t="540434" x="2636838" y="2557463"/>
          <p14:tracePt t="540450" x="2579688" y="2557463"/>
          <p14:tracePt t="540467" x="2536825" y="2557463"/>
          <p14:tracePt t="540483" x="2522538" y="2557463"/>
          <p14:tracePt t="540538" x="2514600" y="2557463"/>
          <p14:tracePt t="540546" x="2493963" y="2557463"/>
          <p14:tracePt t="540699" x="2486025" y="2557463"/>
          <p14:tracePt t="540715" x="2479675" y="2557463"/>
          <p14:tracePt t="540747" x="2471738" y="2557463"/>
          <p14:tracePt t="540755" x="2451100" y="2557463"/>
          <p14:tracePt t="540771" x="2428875" y="2571750"/>
          <p14:tracePt t="541243" x="2414588" y="2586038"/>
          <p14:tracePt t="541251" x="2408238" y="2586038"/>
          <p14:tracePt t="541251" x="2393950" y="2586038"/>
          <p14:tracePt t="541266" x="2351088" y="2608263"/>
          <p14:tracePt t="541283" x="2322513" y="2614613"/>
          <p14:tracePt t="541300" x="2308225" y="2622550"/>
          <p14:tracePt t="541316" x="2279650" y="2622550"/>
          <p14:tracePt t="541333" x="2265363" y="2628900"/>
          <p14:tracePt t="541349" x="2251075" y="2628900"/>
          <p14:tracePt t="541427" x="2243138" y="2628900"/>
          <p14:tracePt t="541507" x="2222500" y="2628900"/>
          <p14:tracePt t="541509" x="2222500" y="2622550"/>
          <p14:tracePt t="541516" x="2222500" y="2600325"/>
          <p14:tracePt t="541532" x="2222500" y="2571750"/>
          <p14:tracePt t="541549" x="2222500" y="2543175"/>
          <p14:tracePt t="541565" x="2214563" y="2528888"/>
          <p14:tracePt t="541582" x="2214563" y="2493963"/>
          <p14:tracePt t="541599" x="2214563" y="2486025"/>
          <p14:tracePt t="541651" x="2214563" y="2479675"/>
          <p14:tracePt t="541667" x="2214563" y="2465388"/>
          <p14:tracePt t="541675" x="2214563" y="2457450"/>
          <p14:tracePt t="541683" x="2222500" y="2443163"/>
          <p14:tracePt t="541691" x="2228850" y="2436813"/>
          <p14:tracePt t="541691" x="2236788" y="2436813"/>
          <p14:tracePt t="541699" x="2265363" y="2400300"/>
          <p14:tracePt t="541715" x="2279650" y="2379663"/>
          <p14:tracePt t="541732" x="2286000" y="2371725"/>
          <p14:tracePt t="541787" x="2293938" y="2351088"/>
          <p14:tracePt t="541803" x="2308225" y="2343150"/>
          <p14:tracePt t="541835" x="2322513" y="2336800"/>
          <p14:tracePt t="541851" x="2328863" y="2328863"/>
          <p14:tracePt t="541858" x="2343150" y="2328863"/>
          <p14:tracePt t="541867" x="2351088" y="2328863"/>
          <p14:tracePt t="541875" x="2357438" y="2328863"/>
          <p14:tracePt t="541882" x="2379663" y="2322513"/>
          <p14:tracePt t="541898" x="2386013" y="2322513"/>
          <p14:tracePt t="541939" x="2393950" y="2322513"/>
          <p14:tracePt t="541946" x="2414588" y="2322513"/>
          <p14:tracePt t="541946" x="2422525" y="2322513"/>
          <p14:tracePt t="541955" x="2443163" y="2322513"/>
          <p14:tracePt t="541964" x="2479675" y="2322513"/>
          <p14:tracePt t="541982" x="2493963" y="2328863"/>
          <p14:tracePt t="541998" x="2493963" y="2365375"/>
          <p14:tracePt t="542014" x="2493963" y="2379663"/>
          <p14:tracePt t="542031" x="2493963" y="2400300"/>
          <p14:tracePt t="542048" x="2493963" y="2414588"/>
          <p14:tracePt t="542064" x="2493963" y="2422525"/>
          <p14:tracePt t="542081" x="2486025" y="2451100"/>
          <p14:tracePt t="542097" x="2451100" y="2465388"/>
          <p14:tracePt t="542154" x="2443163" y="2465388"/>
          <p14:tracePt t="542162" x="2428875" y="2465388"/>
          <p14:tracePt t="542177" x="2400300" y="2471738"/>
          <p14:tracePt t="542226" x="2393950" y="2471738"/>
          <p14:tracePt t="542307" x="2386013" y="2479675"/>
          <p14:tracePt t="542322" x="2379663" y="2486025"/>
          <p14:tracePt t="542329" x="2371725" y="2486025"/>
          <p14:tracePt t="542347" x="2365375" y="2493963"/>
          <p14:tracePt t="542386" x="2357438" y="2493963"/>
          <p14:tracePt t="542394" x="2351088" y="2500313"/>
          <p14:tracePt t="542400" x="2336800" y="2508250"/>
          <p14:tracePt t="542442" x="2336800" y="2514600"/>
          <p14:tracePt t="542463" x="2328863" y="2522538"/>
          <p14:tracePt t="542482" x="2322513" y="2528888"/>
          <p14:tracePt t="542514" x="2322513" y="2543175"/>
          <p14:tracePt t="542522" x="2314575" y="2571750"/>
          <p14:tracePt t="542530" x="2314575" y="2622550"/>
          <p14:tracePt t="542548" x="2308225" y="2693988"/>
          <p14:tracePt t="542563" x="2293938" y="2757488"/>
          <p14:tracePt t="542580" x="2265363" y="2814638"/>
          <p14:tracePt t="542597" x="2243138" y="2914650"/>
          <p14:tracePt t="542614" x="2236788" y="2957513"/>
          <p14:tracePt t="542630" x="2214563" y="3000375"/>
          <p14:tracePt t="542647" x="2200275" y="3057525"/>
          <p14:tracePt t="542663" x="2179638" y="3128963"/>
          <p14:tracePt t="542680" x="2171700" y="3179763"/>
          <p14:tracePt t="542697" x="2157413" y="3257550"/>
          <p14:tracePt t="542713" x="2157413" y="3379788"/>
          <p14:tracePt t="542730" x="2151063" y="3436938"/>
          <p14:tracePt t="542747" x="2128838" y="3514725"/>
          <p14:tracePt t="542764" x="2128838" y="3571875"/>
          <p14:tracePt t="542781" x="2128838" y="3629025"/>
          <p14:tracePt t="542797" x="2128838" y="3671888"/>
          <p14:tracePt t="542814" x="2128838" y="3729038"/>
          <p14:tracePt t="542830" x="2128838" y="3808413"/>
          <p14:tracePt t="542847" x="2128838" y="3871913"/>
          <p14:tracePt t="542864" x="2128838" y="3951288"/>
          <p14:tracePt t="542880" x="2128838" y="4014788"/>
          <p14:tracePt t="542897" x="2128838" y="4108450"/>
          <p14:tracePt t="542913" x="2114550" y="4171950"/>
          <p14:tracePt t="542913" x="2114550" y="4200525"/>
          <p14:tracePt t="542931" x="2108200" y="4243388"/>
          <p14:tracePt t="542947" x="2100263" y="4300538"/>
          <p14:tracePt t="542964" x="2071688" y="4337050"/>
          <p14:tracePt t="542980" x="2071688" y="4379913"/>
          <p14:tracePt t="542997" x="2057400" y="4422775"/>
          <p14:tracePt t="543013" x="2043113" y="4486275"/>
          <p14:tracePt t="543030" x="2022475" y="4543425"/>
          <p14:tracePt t="543047" x="2014538" y="4594225"/>
          <p14:tracePt t="543063" x="2014538" y="4637088"/>
          <p14:tracePt t="543080" x="2008188" y="4657725"/>
          <p14:tracePt t="543097" x="2008188" y="4700588"/>
          <p14:tracePt t="543097" x="2008188" y="4729163"/>
          <p14:tracePt t="543115" x="2008188" y="4737100"/>
          <p14:tracePt t="543130" x="2008188" y="4765675"/>
          <p14:tracePt t="543130" x="2008188" y="4772025"/>
          <p14:tracePt t="543147" x="2008188" y="4808538"/>
          <p14:tracePt t="543163" x="2008188" y="4837113"/>
          <p14:tracePt t="543180" x="2008188" y="4865688"/>
          <p14:tracePt t="543196" x="2008188" y="4894263"/>
          <p14:tracePt t="543213" x="2008188" y="4937125"/>
          <p14:tracePt t="543230" x="2008188" y="4965700"/>
          <p14:tracePt t="543246" x="2008188" y="4979988"/>
          <p14:tracePt t="543264" x="2008188" y="5008563"/>
          <p14:tracePt t="543279" x="2008188" y="5022850"/>
          <p14:tracePt t="543297" x="2008188" y="5043488"/>
          <p14:tracePt t="543312" x="2008188" y="5086350"/>
          <p14:tracePt t="543330" x="2036763" y="5122863"/>
          <p14:tracePt t="543346" x="2071688" y="5186363"/>
          <p14:tracePt t="543363" x="2079625" y="5194300"/>
          <p14:tracePt t="543379" x="2085975" y="5229225"/>
          <p14:tracePt t="543443" x="2114550" y="5229225"/>
          <p14:tracePt t="543451" x="2165350" y="5229225"/>
          <p14:tracePt t="543459" x="2222500" y="5229225"/>
          <p14:tracePt t="543467" x="2393950" y="5208588"/>
          <p14:tracePt t="543480" x="2579688" y="5129213"/>
          <p14:tracePt t="543496" x="2686050" y="5057775"/>
          <p14:tracePt t="543512" x="2736850" y="5008563"/>
          <p14:tracePt t="543529" x="2786063" y="4951413"/>
          <p14:tracePt t="543546" x="2808288" y="4865688"/>
          <p14:tracePt t="543546" x="2828925" y="4837113"/>
          <p14:tracePt t="543563" x="2851150" y="4729163"/>
          <p14:tracePt t="543579" x="2871788" y="4622800"/>
          <p14:tracePt t="543596" x="2879725" y="4508500"/>
          <p14:tracePt t="543612" x="2894013" y="4386263"/>
          <p14:tracePt t="543629" x="2894013" y="4294188"/>
          <p14:tracePt t="543646" x="2894013" y="4208463"/>
          <p14:tracePt t="543663" x="2894013" y="4079875"/>
          <p14:tracePt t="543679" x="2879725" y="3937000"/>
          <p14:tracePt t="543696" x="2836863" y="3743325"/>
          <p14:tracePt t="543712" x="2771775" y="3557588"/>
          <p14:tracePt t="543729" x="2679700" y="3451225"/>
          <p14:tracePt t="543746" x="2565400" y="3357563"/>
          <p14:tracePt t="543762" x="2400300" y="3251200"/>
          <p14:tracePt t="543779" x="2286000" y="3200400"/>
          <p14:tracePt t="543795" x="2222500" y="3194050"/>
          <p14:tracePt t="543812" x="2128838" y="3194050"/>
          <p14:tracePt t="543828" x="2028825" y="3194050"/>
          <p14:tracePt t="543845" x="1957388" y="3228975"/>
          <p14:tracePt t="543862" x="1885950" y="3279775"/>
          <p14:tracePt t="543878" x="1836738" y="3322638"/>
          <p14:tracePt t="543895" x="1800225" y="3371850"/>
          <p14:tracePt t="543911" x="1693863" y="3557588"/>
          <p14:tracePt t="543929" x="1622425" y="3694113"/>
          <p14:tracePt t="543945" x="1557338" y="3857625"/>
          <p14:tracePt t="543961" x="1522413" y="4057650"/>
          <p14:tracePt t="543978" x="1493838" y="4200525"/>
          <p14:tracePt t="543995" x="1457325" y="4329113"/>
          <p14:tracePt t="544012" x="1450975" y="4443413"/>
          <p14:tracePt t="544028" x="1450975" y="4543425"/>
          <p14:tracePt t="544045" x="1450975" y="4608513"/>
          <p14:tracePt t="544062" x="1450975" y="4700588"/>
          <p14:tracePt t="544079" x="1450975" y="4757738"/>
          <p14:tracePt t="544095" x="1465263" y="4779963"/>
          <p14:tracePt t="544113" x="1500188" y="4786313"/>
          <p14:tracePt t="544128" x="1543050" y="4800600"/>
          <p14:tracePt t="544146" x="1585913" y="4808538"/>
          <p14:tracePt t="544162" x="1636713" y="4814888"/>
          <p14:tracePt t="544179" x="1743075" y="4829175"/>
          <p14:tracePt t="544196" x="1914525" y="4829175"/>
          <p14:tracePt t="544212" x="2122488" y="4829175"/>
          <p14:tracePt t="544229" x="2308225" y="4829175"/>
          <p14:tracePt t="544245" x="2414588" y="4829175"/>
          <p14:tracePt t="544263" x="2493963" y="4837113"/>
          <p14:tracePt t="544278" x="2528888" y="4837113"/>
          <p14:tracePt t="544296" x="2551113" y="4837113"/>
          <p14:tracePt t="544311" x="2628900" y="4843463"/>
          <p14:tracePt t="544328" x="2671763" y="4843463"/>
          <p14:tracePt t="544345" x="2708275" y="4857750"/>
          <p14:tracePt t="544362" x="2757488" y="4872038"/>
          <p14:tracePt t="544362" x="2800350" y="4872038"/>
          <p14:tracePt t="544379" x="2857500" y="4872038"/>
          <p14:tracePt t="544395" x="2922588" y="4872038"/>
          <p14:tracePt t="544412" x="2986088" y="4872038"/>
          <p14:tracePt t="544428" x="3043238" y="4872038"/>
          <p14:tracePt t="544445" x="3086100" y="4872038"/>
          <p14:tracePt t="544461" x="3114675" y="4872038"/>
          <p14:tracePt t="544478" x="3143250" y="4872038"/>
          <p14:tracePt t="544494" x="3186113" y="4872038"/>
          <p14:tracePt t="544511" x="3228975" y="4872038"/>
          <p14:tracePt t="544528" x="3265488" y="4872038"/>
          <p14:tracePt t="544627" x="3257550" y="4872038"/>
          <p14:tracePt t="544635" x="3228975" y="4872038"/>
          <p14:tracePt t="544644" x="3194050" y="4886325"/>
          <p14:tracePt t="544644" x="3171825" y="4886325"/>
          <p14:tracePt t="544661" x="3114675" y="4894263"/>
          <p14:tracePt t="544677" x="3043238" y="4900613"/>
          <p14:tracePt t="544694" x="2965450" y="4922838"/>
          <p14:tracePt t="544711" x="2900363" y="4922838"/>
          <p14:tracePt t="544727" x="2822575" y="4937125"/>
          <p14:tracePt t="544744" x="2708275" y="4943475"/>
          <p14:tracePt t="544761" x="2622550" y="4957763"/>
          <p14:tracePt t="544777" x="2536825" y="4979988"/>
          <p14:tracePt t="544794" x="2443163" y="4979988"/>
          <p14:tracePt t="544811" x="2422525" y="4979988"/>
          <p14:tracePt t="544828" x="2357438" y="4979988"/>
          <p14:tracePt t="544844" x="2314575" y="4979988"/>
          <p14:tracePt t="544861" x="2257425" y="4979988"/>
          <p14:tracePt t="544877" x="2214563" y="4979988"/>
          <p14:tracePt t="544897" x="2165350" y="4979988"/>
          <p14:tracePt t="544910" x="2114550" y="4979988"/>
          <p14:tracePt t="544927" x="2071688" y="4979988"/>
          <p14:tracePt t="544944" x="2028825" y="4979988"/>
          <p14:tracePt t="544960" x="1951038" y="4965700"/>
          <p14:tracePt t="544977" x="1893888" y="4937125"/>
          <p14:tracePt t="544994" x="1808163" y="4914900"/>
          <p14:tracePt t="545011" x="1779588" y="4908550"/>
          <p14:tracePt t="545027" x="1757363" y="4900613"/>
          <p14:tracePt t="545044" x="1743075" y="4886325"/>
          <p14:tracePt t="545060" x="1693863" y="4857750"/>
          <p14:tracePt t="545077" x="1651000" y="4829175"/>
          <p14:tracePt t="545093" x="1628775" y="4814888"/>
          <p14:tracePt t="545111" x="1622425" y="4808538"/>
          <p14:tracePt t="545127" x="1608138" y="4786313"/>
          <p14:tracePt t="545143" x="1593850" y="4772025"/>
          <p14:tracePt t="545160" x="1585913" y="4757738"/>
          <p14:tracePt t="545176" x="1579563" y="4737100"/>
          <p14:tracePt t="545210" x="1579563" y="4722813"/>
          <p14:tracePt t="545226" x="1579563" y="4700588"/>
          <p14:tracePt t="545228" x="1579563" y="4686300"/>
          <p14:tracePt t="545243" x="1579563" y="4679950"/>
          <p14:tracePt t="545260" x="1585913" y="4643438"/>
          <p14:tracePt t="545276" x="1593850" y="4637088"/>
          <p14:tracePt t="545293" x="1600200" y="4629150"/>
          <p14:tracePt t="545310" x="1614488" y="4629150"/>
          <p14:tracePt t="545326" x="1657350" y="4614863"/>
          <p14:tracePt t="545343" x="1714500" y="4614863"/>
          <p14:tracePt t="545359" x="1771650" y="4614863"/>
          <p14:tracePt t="545376" x="1808163" y="4614863"/>
          <p14:tracePt t="545393" x="1843088" y="4614863"/>
          <p14:tracePt t="545409" x="1900238" y="4614863"/>
          <p14:tracePt t="545426" x="1993900" y="4614863"/>
          <p14:tracePt t="545442" x="2036763" y="4600575"/>
          <p14:tracePt t="545459" x="2065338" y="4600575"/>
          <p14:tracePt t="545477" x="2100263" y="4600575"/>
          <p14:tracePt t="545493" x="2151063" y="4600575"/>
          <p14:tracePt t="545510" x="2208213" y="4600575"/>
          <p14:tracePt t="545527" x="2265363" y="4600575"/>
          <p14:tracePt t="545543" x="2343150" y="4594225"/>
          <p14:tracePt t="545560" x="2408238" y="4586288"/>
          <p14:tracePt t="545576" x="2514600" y="4557713"/>
          <p14:tracePt t="545593" x="2679700" y="4551363"/>
          <p14:tracePt t="545610" x="2728913" y="4551363"/>
          <p14:tracePt t="545626" x="2786063" y="4529138"/>
          <p14:tracePt t="545643" x="2808288" y="4529138"/>
          <p14:tracePt t="545659" x="2814638" y="4529138"/>
          <p14:tracePt t="545676" x="2822575" y="4529138"/>
          <p14:tracePt t="545692" x="2857500" y="4529138"/>
          <p14:tracePt t="545709" x="2879725" y="4529138"/>
          <p14:tracePt t="545726" x="2922588" y="4529138"/>
          <p14:tracePt t="545742" x="2965450" y="4529138"/>
          <p14:tracePt t="545759" x="3008313" y="4529138"/>
          <p14:tracePt t="545775" x="3028950" y="4529138"/>
          <p14:tracePt t="545792" x="3036888" y="4529138"/>
          <p14:tracePt t="545809" x="3043238" y="4543425"/>
          <p14:tracePt t="545825" x="3079750" y="4572000"/>
          <p14:tracePt t="545842" x="3094038" y="4586288"/>
          <p14:tracePt t="545859" x="3114675" y="4608513"/>
          <p14:tracePt t="545875" x="3122613" y="4614863"/>
          <p14:tracePt t="545892" x="3122613" y="4629150"/>
          <p14:tracePt t="545908" x="3122613" y="4637088"/>
          <p14:tracePt t="545925" x="3122613" y="4657725"/>
          <p14:tracePt t="545942" x="3122613" y="4665663"/>
          <p14:tracePt t="545958" x="3122613" y="4672013"/>
          <p14:tracePt t="546003" x="3122613" y="4679950"/>
          <p14:tracePt t="546010" x="3122613" y="4694238"/>
          <p14:tracePt t="546018" x="3122613" y="4700588"/>
          <p14:tracePt t="546026" x="3108325" y="4708525"/>
          <p14:tracePt t="546041" x="3094038" y="4722813"/>
          <p14:tracePt t="546058" x="3071813" y="4722813"/>
          <p14:tracePt t="546075" x="3036888" y="4751388"/>
          <p14:tracePt t="546092" x="3028950" y="4751388"/>
          <p14:tracePt t="546108" x="3008313" y="4765675"/>
          <p14:tracePt t="546125" x="2986088" y="4779963"/>
          <p14:tracePt t="546141" x="2957513" y="4794250"/>
          <p14:tracePt t="546158" x="2943225" y="4794250"/>
          <p14:tracePt t="546175" x="2914650" y="4794250"/>
          <p14:tracePt t="546192" x="2865438" y="4800600"/>
          <p14:tracePt t="546208" x="2814638" y="4808538"/>
          <p14:tracePt t="546225" x="2765425" y="4808538"/>
          <p14:tracePt t="546241" x="2686050" y="4829175"/>
          <p14:tracePt t="546259" x="2628900" y="4829175"/>
          <p14:tracePt t="546275" x="2586038" y="4837113"/>
          <p14:tracePt t="546292" x="2528888" y="4843463"/>
          <p14:tracePt t="546308" x="2471738" y="4857750"/>
          <p14:tracePt t="546324" x="2393950" y="4857750"/>
          <p14:tracePt t="546341" x="2343150" y="4857750"/>
          <p14:tracePt t="546358" x="2308225" y="4857750"/>
          <p14:tracePt t="546375" x="2265363" y="4857750"/>
          <p14:tracePt t="546391" x="2228850" y="4857750"/>
          <p14:tracePt t="546409" x="2179638" y="4857750"/>
          <p14:tracePt t="546425" x="2122488" y="4857750"/>
          <p14:tracePt t="546442" x="2071688" y="4857750"/>
          <p14:tracePt t="546459" x="2043113" y="4857750"/>
          <p14:tracePt t="546474" x="2008188" y="4857750"/>
          <p14:tracePt t="546491" x="1979613" y="4857750"/>
          <p14:tracePt t="546507" x="1951038" y="4857750"/>
          <p14:tracePt t="546526" x="1908175" y="4857750"/>
          <p14:tracePt t="546542" x="1885950" y="4857750"/>
          <p14:tracePt t="546559" x="1871663" y="4857750"/>
          <p14:tracePt t="546575" x="1836738" y="4857750"/>
          <p14:tracePt t="546592" x="1814513" y="4857750"/>
          <p14:tracePt t="546609" x="1808163" y="4857750"/>
          <p14:tracePt t="546651" x="1800225" y="4857750"/>
          <p14:tracePt t="546667" x="1793875" y="4857750"/>
          <p14:tracePt t="546699" x="1779588" y="4857750"/>
          <p14:tracePt t="546731" x="1771650" y="4857750"/>
          <p14:tracePt t="546739" x="1751013" y="4837113"/>
          <p14:tracePt t="546743" x="1714500" y="4822825"/>
          <p14:tracePt t="546758" x="1708150" y="4814888"/>
          <p14:tracePt t="546774" x="1700213" y="4808538"/>
          <p14:tracePt t="546811" x="1700213" y="4800600"/>
          <p14:tracePt t="546817" x="1700213" y="4794250"/>
          <p14:tracePt t="546825" x="1685925" y="4779963"/>
          <p14:tracePt t="546841" x="1685925" y="4757738"/>
          <p14:tracePt t="546858" x="1671638" y="4729163"/>
          <p14:tracePt t="546875" x="1665288" y="4714875"/>
          <p14:tracePt t="546923" x="1657350" y="4708525"/>
          <p14:tracePt t="546939" x="1651000" y="4700588"/>
          <p14:tracePt t="546954" x="1643063" y="4686300"/>
          <p14:tracePt t="546997" x="1643063" y="4679950"/>
          <p14:tracePt t="547011" x="1643063" y="4672013"/>
          <p14:tracePt t="547019" x="1643063" y="4651375"/>
          <p14:tracePt t="547035" x="1643063" y="4643438"/>
          <p14:tracePt t="547041" x="1643063" y="4637088"/>
          <p14:tracePt t="547057" x="1643063" y="4629150"/>
          <p14:tracePt t="547114" x="1643063" y="4622800"/>
          <p14:tracePt t="547122" x="1651000" y="4608513"/>
          <p14:tracePt t="547170" x="1657350" y="4608513"/>
          <p14:tracePt t="547179" x="1671638" y="4608513"/>
          <p14:tracePt t="547186" x="1679575" y="4608513"/>
          <p14:tracePt t="547194" x="1714500" y="4608513"/>
          <p14:tracePt t="547242" x="1722438" y="4608513"/>
          <p14:tracePt t="547250" x="1728788" y="4608513"/>
          <p14:tracePt t="547258" x="1751013" y="4600575"/>
          <p14:tracePt t="547262" x="1765300" y="4600575"/>
          <p14:tracePt t="547273" x="1865313" y="4586288"/>
          <p14:tracePt t="547290" x="1957388" y="4579938"/>
          <p14:tracePt t="547307" x="2014538" y="4557713"/>
          <p14:tracePt t="547323" x="2065338" y="4557713"/>
          <p14:tracePt t="547340" x="2114550" y="4557713"/>
          <p14:tracePt t="547356" x="2136775" y="4557713"/>
          <p14:tracePt t="547374" x="2165350" y="4557713"/>
          <p14:tracePt t="547390" x="2193925" y="4557713"/>
          <p14:tracePt t="547406" x="2257425" y="4557713"/>
          <p14:tracePt t="547423" x="2322513" y="4557713"/>
          <p14:tracePt t="547440" x="2414588" y="4572000"/>
          <p14:tracePt t="547457" x="2528888" y="4594225"/>
          <p14:tracePt t="547473" x="2614613" y="4629150"/>
          <p14:tracePt t="547490" x="2628900" y="4629150"/>
          <p14:tracePt t="547506" x="2651125" y="4629150"/>
          <p14:tracePt t="547523" x="2671763" y="4629150"/>
          <p14:tracePt t="547540" x="2700338" y="4629150"/>
          <p14:tracePt t="547556" x="2757488" y="4637088"/>
          <p14:tracePt t="547573" x="2800350" y="4657725"/>
          <p14:tracePt t="547590" x="2851150" y="4657725"/>
          <p14:tracePt t="547608" x="2865438" y="4665663"/>
          <p14:tracePt t="547623" x="2879725" y="4665663"/>
          <p14:tracePt t="547641" x="2894013" y="4665663"/>
          <p14:tracePt t="547657" x="2914650" y="4672013"/>
          <p14:tracePt t="547674" x="2922588" y="4672013"/>
          <p14:tracePt t="547690" x="2951163" y="4679950"/>
          <p14:tracePt t="547746" x="2965450" y="4686300"/>
          <p14:tracePt t="547754" x="2971800" y="4694238"/>
          <p14:tracePt t="547762" x="2979738" y="4700588"/>
          <p14:tracePt t="547780" x="2979738" y="4708525"/>
          <p14:tracePt t="547826" x="2979738" y="4722813"/>
          <p14:tracePt t="547834" x="2979738" y="4729163"/>
          <p14:tracePt t="547847" x="2979738" y="4737100"/>
          <p14:tracePt t="547851" x="2979738" y="4743450"/>
          <p14:tracePt t="547856" x="2979738" y="4765675"/>
          <p14:tracePt t="547872" x="2957513" y="4772025"/>
          <p14:tracePt t="547889" x="2922588" y="4772025"/>
          <p14:tracePt t="547906" x="2886075" y="4786313"/>
          <p14:tracePt t="547922" x="2871788" y="4786313"/>
          <p14:tracePt t="547939" x="2843213" y="4786313"/>
          <p14:tracePt t="547956" x="2771775" y="4794250"/>
          <p14:tracePt t="547973" x="2728913" y="4794250"/>
          <p14:tracePt t="547989" x="2686050" y="4794250"/>
          <p14:tracePt t="548006" x="2657475" y="4794250"/>
          <p14:tracePt t="548023" x="2628900" y="4794250"/>
          <p14:tracePt t="548039" x="2614613" y="4794250"/>
          <p14:tracePt t="548055" x="2586038" y="4794250"/>
          <p14:tracePt t="548072" x="2565400" y="4794250"/>
          <p14:tracePt t="548090" x="2551113" y="4794250"/>
          <p14:tracePt t="548107" x="2543175" y="4794250"/>
          <p14:tracePt t="548123" x="2514600" y="4794250"/>
          <p14:tracePt t="548139" x="2500313" y="4794250"/>
          <p14:tracePt t="549290" x="2508250" y="4794250"/>
          <p14:tracePt t="549322" x="2514600" y="4794250"/>
          <p14:tracePt t="549370" x="2528888" y="4794250"/>
          <p14:tracePt t="549377" x="2536825" y="4794250"/>
          <p14:tracePt t="549379" x="2543175" y="4794250"/>
          <p14:tracePt t="549387" x="2565400" y="4794250"/>
          <p14:tracePt t="549403" x="2571750" y="4794250"/>
          <p14:tracePt t="549450" x="2579688" y="4794250"/>
          <p14:tracePt t="549458" x="2593975" y="4808538"/>
          <p14:tracePt t="549490" x="2600325" y="4808538"/>
          <p14:tracePt t="549498" x="2608263" y="4808538"/>
          <p14:tracePt t="549506" x="2622550" y="4808538"/>
          <p14:tracePt t="549514" x="2628900" y="4814888"/>
          <p14:tracePt t="549554" x="2643188" y="4814888"/>
          <p14:tracePt t="549586" x="2651125" y="4814888"/>
          <p14:tracePt t="549600" x="2657475" y="4814888"/>
          <p14:tracePt t="549607" x="2665413" y="4814888"/>
          <p14:tracePt t="549620" x="2679700" y="4814888"/>
          <p14:tracePt t="549666" x="2686050" y="4814888"/>
          <p14:tracePt t="549714" x="2693988" y="4814888"/>
          <p14:tracePt t="549746" x="2700338" y="4822825"/>
          <p14:tracePt t="549827" x="2714625" y="4822825"/>
          <p14:tracePt t="549843" x="2722563" y="4822825"/>
          <p14:tracePt t="549874" x="2728913" y="4822825"/>
          <p14:tracePt t="549914" x="2736850" y="4822825"/>
          <p14:tracePt t="549946" x="2757488" y="4814888"/>
          <p14:tracePt t="549978" x="2765425" y="4814888"/>
          <p14:tracePt t="549986" x="2779713" y="4808538"/>
          <p14:tracePt t="550026" x="2794000" y="4808538"/>
          <p14:tracePt t="550047" x="2800350" y="4808538"/>
          <p14:tracePt t="550058" x="2808288" y="4808538"/>
          <p14:tracePt t="550074" x="2814638" y="4800600"/>
          <p14:tracePt t="550138" x="2828925" y="4800600"/>
          <p14:tracePt t="550154" x="2836863" y="4800600"/>
          <p14:tracePt t="550218" x="2843213" y="4800600"/>
          <p14:tracePt t="550291" x="2851150" y="4800600"/>
          <p14:tracePt t="550506" x="2871788" y="4800600"/>
          <p14:tracePt t="551650" x="2843213" y="4800600"/>
          <p14:tracePt t="551658" x="2808288" y="4800600"/>
          <p14:tracePt t="551667" x="2800350" y="4800600"/>
          <p14:tracePt t="551674" x="2743200" y="4800600"/>
          <p14:tracePt t="551684" x="2693988" y="4800600"/>
          <p14:tracePt t="551700" x="2628900" y="4800600"/>
          <p14:tracePt t="551717" x="2571750" y="4800600"/>
          <p14:tracePt t="551734" x="2557463" y="4800600"/>
          <p14:tracePt t="551750" x="2522538" y="4800600"/>
          <p14:tracePt t="551767" x="2493963" y="4800600"/>
          <p14:tracePt t="551783" x="2457450" y="4800600"/>
          <p14:tracePt t="551801" x="2436813" y="4800600"/>
          <p14:tracePt t="551817" x="2414588" y="4800600"/>
          <p14:tracePt t="551817" x="2408238" y="4800600"/>
          <p14:tracePt t="551835" x="2365375" y="4800600"/>
          <p14:tracePt t="551851" x="2336800" y="4800600"/>
          <p14:tracePt t="551868" x="2286000" y="4800600"/>
          <p14:tracePt t="551884" x="2257425" y="4800600"/>
          <p14:tracePt t="551901" x="2251075" y="4800600"/>
          <p14:tracePt t="551947" x="2243138" y="4800600"/>
          <p14:tracePt t="551955" x="2236788" y="4800600"/>
          <p14:tracePt t="551963" x="2222500" y="4800600"/>
          <p14:tracePt t="551971" x="2208213" y="4800600"/>
          <p14:tracePt t="551984" x="2179638" y="4800600"/>
          <p14:tracePt t="552001" x="2165350" y="4800600"/>
          <p14:tracePt t="552017" x="2157413" y="4800600"/>
          <p14:tracePt t="552034" x="2136775" y="4800600"/>
          <p14:tracePt t="552075" x="2128838" y="4800600"/>
          <p14:tracePt t="552091" x="2122488" y="4800600"/>
          <p14:tracePt t="552147" x="2114550" y="4794250"/>
          <p14:tracePt t="552155" x="2114550" y="4786313"/>
          <p14:tracePt t="552160" x="2114550" y="4779963"/>
          <p14:tracePt t="552167" x="2114550" y="4772025"/>
          <p14:tracePt t="552183" x="2114550" y="4751388"/>
          <p14:tracePt t="552200" x="2114550" y="4743450"/>
          <p14:tracePt t="552217" x="2114550" y="4737100"/>
          <p14:tracePt t="552234" x="2114550" y="4729163"/>
          <p14:tracePt t="552250" x="2114550" y="4686300"/>
          <p14:tracePt t="552307" x="2128838" y="4672013"/>
          <p14:tracePt t="552315" x="2128838" y="4665663"/>
          <p14:tracePt t="552331" x="2128838" y="4657725"/>
          <p14:tracePt t="552340" x="2136775" y="4643438"/>
          <p14:tracePt t="552354" x="2136775" y="4629150"/>
          <p14:tracePt t="552362" x="2143125" y="4622800"/>
          <p14:tracePt t="552403" x="2151063" y="4614863"/>
          <p14:tracePt t="552411" x="2157413" y="4600575"/>
          <p14:tracePt t="552451" x="2171700" y="4600575"/>
          <p14:tracePt t="552483" x="2185988" y="4594225"/>
          <p14:tracePt t="552491" x="2200275" y="4586288"/>
          <p14:tracePt t="552500" x="2208213" y="4586288"/>
          <p14:tracePt t="552516" x="2214563" y="4586288"/>
          <p14:tracePt t="552533" x="2228850" y="4586288"/>
          <p14:tracePt t="552549" x="2243138" y="4586288"/>
          <p14:tracePt t="552566" x="2251075" y="4586288"/>
          <p14:tracePt t="552583" x="2257425" y="4586288"/>
          <p14:tracePt t="552599" x="2271713" y="4586288"/>
          <p14:tracePt t="552617" x="2279650" y="4586288"/>
          <p14:tracePt t="552675" x="2286000" y="4586288"/>
          <p14:tracePt t="552679" x="2308225" y="4586288"/>
          <p14:tracePt t="552685" x="2322513" y="4594225"/>
          <p14:tracePt t="552699" x="2328863" y="4594225"/>
          <p14:tracePt t="552739" x="2336800" y="4594225"/>
          <p14:tracePt t="552754" x="2351088" y="4594225"/>
          <p14:tracePt t="552771" x="2357438" y="4594225"/>
          <p14:tracePt t="552787" x="2365375" y="4600575"/>
          <p14:tracePt t="552803" x="2371725" y="4600575"/>
          <p14:tracePt t="552811" x="2379663" y="4608513"/>
          <p14:tracePt t="552843" x="2379663" y="4614863"/>
          <p14:tracePt t="552851" x="2400300" y="4629150"/>
          <p14:tracePt t="552891" x="2408238" y="4637088"/>
          <p14:tracePt t="552899" x="2408238" y="4643438"/>
          <p14:tracePt t="552935" x="2428875" y="4665663"/>
          <p14:tracePt t="552955" x="2436813" y="4672013"/>
          <p14:tracePt t="552963" x="2443163" y="4679950"/>
          <p14:tracePt t="552976" x="2443163" y="4686300"/>
          <p14:tracePt t="553011" x="2443163" y="4694238"/>
          <p14:tracePt t="553083" x="2443163" y="4700588"/>
          <p14:tracePt t="553115" x="2443163" y="4708525"/>
          <p14:tracePt t="553147" x="2443163" y="4722813"/>
          <p14:tracePt t="553155" x="2443163" y="4729163"/>
          <p14:tracePt t="553171" x="2436813" y="4737100"/>
          <p14:tracePt t="553187" x="2428875" y="4737100"/>
          <p14:tracePt t="553195" x="2408238" y="4743450"/>
          <p14:tracePt t="553199" x="2400300" y="4743450"/>
          <p14:tracePt t="553215" x="2393950" y="4751388"/>
          <p14:tracePt t="553259" x="2386013" y="4751388"/>
          <p14:tracePt t="553275" x="2371725" y="4751388"/>
          <p14:tracePt t="553291" x="2357438" y="4757738"/>
          <p14:tracePt t="553307" x="2351088" y="4765675"/>
          <p14:tracePt t="553323" x="2328863" y="4765675"/>
          <p14:tracePt t="553339" x="2314575" y="4779963"/>
          <p14:tracePt t="553355" x="2308225" y="4779963"/>
          <p14:tracePt t="553363" x="2293938" y="4779963"/>
          <p14:tracePt t="553381" x="2286000" y="4779963"/>
          <p14:tracePt t="553384" x="2271713" y="4779963"/>
          <p14:tracePt t="553451" x="2251075" y="4779963"/>
          <p14:tracePt t="553467" x="2243138" y="4779963"/>
          <p14:tracePt t="553474" x="2236788" y="4779963"/>
          <p14:tracePt t="553531" x="2228850" y="4779963"/>
          <p14:tracePt t="553675" x="2222500" y="4779963"/>
          <p14:tracePt t="553779" x="2222500" y="4772025"/>
          <p14:tracePt t="553795" x="2222500" y="4765675"/>
          <p14:tracePt t="553827" x="2214563" y="4737100"/>
          <p14:tracePt t="554355" x="2208213" y="4729163"/>
          <p14:tracePt t="554403" x="2208213" y="4722813"/>
          <p14:tracePt t="554531" x="2208213" y="4708525"/>
          <p14:tracePt t="554906" x="2208213" y="4700588"/>
          <p14:tracePt t="555002" x="2208213" y="4694238"/>
          <p14:tracePt t="555235" x="2208213" y="4686300"/>
          <p14:tracePt t="555283" x="2214563" y="4679950"/>
          <p14:tracePt t="555315" x="2228850" y="4679950"/>
          <p14:tracePt t="555323" x="2251075" y="4665663"/>
          <p14:tracePt t="555331" x="2257425" y="4657725"/>
          <p14:tracePt t="555403" x="2271713" y="4657725"/>
          <p14:tracePt t="555419" x="2279650" y="4651375"/>
          <p14:tracePt t="555627" x="2293938" y="4657725"/>
          <p14:tracePt t="558131" x="2300288" y="4665663"/>
          <p14:tracePt t="558138" x="2300288" y="4672013"/>
          <p14:tracePt t="558147" x="2300288" y="4686300"/>
          <p14:tracePt t="558158" x="2300288" y="4694238"/>
          <p14:tracePt t="558162" x="2300288" y="4700588"/>
          <p14:tracePt t="558174" x="2300288" y="4708525"/>
          <p14:tracePt t="558191" x="2300288" y="4729163"/>
          <p14:tracePt t="558208" x="2300288" y="4737100"/>
          <p14:tracePt t="558224" x="2279650" y="4757738"/>
          <p14:tracePt t="558241" x="2265363" y="4794250"/>
          <p14:tracePt t="558241" x="2243138" y="4822825"/>
          <p14:tracePt t="558259" x="2208213" y="4857750"/>
          <p14:tracePt t="558275" x="2179638" y="4886325"/>
          <p14:tracePt t="558292" x="2171700" y="4900613"/>
          <p14:tracePt t="558307" x="2171700" y="4908550"/>
          <p14:tracePt t="558324" x="2165350" y="4914900"/>
          <p14:tracePt t="558341" x="2151063" y="4922838"/>
          <p14:tracePt t="558378" x="2151063" y="4929188"/>
          <p14:tracePt t="558391" x="2151063" y="4937125"/>
          <p14:tracePt t="558450" x="2157413" y="4951413"/>
          <p14:tracePt t="558458" x="2165350" y="4951413"/>
          <p14:tracePt t="558461" x="2200275" y="4951413"/>
          <p14:tracePt t="558475" x="2243138" y="4965700"/>
          <p14:tracePt t="558490" x="2279650" y="4965700"/>
          <p14:tracePt t="558508" x="2314575" y="4965700"/>
          <p14:tracePt t="558524" x="2351088" y="4979988"/>
          <p14:tracePt t="558541" x="2365375" y="4986338"/>
          <p14:tracePt t="558587" x="2371725" y="4986338"/>
          <p14:tracePt t="558603" x="2393950" y="4986338"/>
          <p14:tracePt t="558619" x="2400300" y="4986338"/>
          <p14:tracePt t="558635" x="2408238" y="4986338"/>
          <p14:tracePt t="558651" x="2414588" y="4994275"/>
          <p14:tracePt t="558761" x="2422525" y="5008563"/>
          <p14:tracePt t="558779" x="2422525" y="5014913"/>
          <p14:tracePt t="558787" x="2400300" y="5022850"/>
          <p14:tracePt t="558795" x="2357438" y="5029200"/>
          <p14:tracePt t="558807" x="2322513" y="5037138"/>
          <p14:tracePt t="558823" x="2300288" y="5037138"/>
          <p14:tracePt t="558840" x="2271713" y="5037138"/>
          <p14:tracePt t="558857" x="2222500" y="5051425"/>
          <p14:tracePt t="558874" x="2151063" y="5065713"/>
          <p14:tracePt t="558890" x="2136775" y="5065713"/>
          <p14:tracePt t="558907" x="2108200" y="5072063"/>
          <p14:tracePt t="558923" x="2071688" y="5086350"/>
          <p14:tracePt t="558940" x="2043113" y="5094288"/>
          <p14:tracePt t="558957" x="2000250" y="5108575"/>
          <p14:tracePt t="558973" x="1985963" y="5114925"/>
          <p14:tracePt t="558990" x="1979613" y="5114925"/>
          <p14:tracePt t="559007" x="1957388" y="5122863"/>
          <p14:tracePt t="559023" x="1936750" y="5122863"/>
          <p14:tracePt t="559040" x="1893888" y="5137150"/>
          <p14:tracePt t="559057" x="1871663" y="5143500"/>
          <p14:tracePt t="559073" x="1857375" y="5151438"/>
          <p14:tracePt t="559090" x="1828800" y="5157788"/>
          <p14:tracePt t="559107" x="1793875" y="5172075"/>
          <p14:tracePt t="559123" x="1779588" y="5172075"/>
          <p14:tracePt t="559140" x="1765300" y="5186363"/>
          <p14:tracePt t="559178" x="1765300" y="5194300"/>
          <p14:tracePt t="559194" x="1765300" y="5200650"/>
          <p14:tracePt t="559202" x="1765300" y="5208588"/>
          <p14:tracePt t="559208" x="1765300" y="5237163"/>
          <p14:tracePt t="559223" x="1793875" y="5272088"/>
          <p14:tracePt t="559239" x="1843088" y="5294313"/>
          <p14:tracePt t="559256" x="1865313" y="5294313"/>
          <p14:tracePt t="559273" x="1879600" y="5300663"/>
          <p14:tracePt t="559306" x="1900238" y="5300663"/>
          <p14:tracePt t="559307" x="1922463" y="5308600"/>
          <p14:tracePt t="559323" x="1943100" y="5314950"/>
          <p14:tracePt t="559339" x="1971675" y="5314950"/>
          <p14:tracePt t="559357" x="2028825" y="5322888"/>
          <p14:tracePt t="559372" x="2100263" y="5322888"/>
          <p14:tracePt t="559389" x="2165350" y="5329238"/>
          <p14:tracePt t="559406" x="2185988" y="5329238"/>
          <p14:tracePt t="559422" x="2228850" y="5329238"/>
          <p14:tracePt t="559440" x="2265363" y="5329238"/>
          <p14:tracePt t="559456" x="2300288" y="5329238"/>
          <p14:tracePt t="559473" x="2328863" y="5329238"/>
          <p14:tracePt t="559489" x="2371725" y="5329238"/>
          <p14:tracePt t="559489" x="2400300" y="5329238"/>
          <p14:tracePt t="559506" x="2486025" y="5329238"/>
          <p14:tracePt t="559522" x="2543175" y="5329238"/>
          <p14:tracePt t="559539" x="2600325" y="5329238"/>
          <p14:tracePt t="559556" x="2622550" y="5322888"/>
          <p14:tracePt t="559572" x="2657475" y="5322888"/>
          <p14:tracePt t="559589" x="2671763" y="5322888"/>
          <p14:tracePt t="559606" x="2686050" y="5322888"/>
          <p14:tracePt t="559622" x="2693988" y="5314950"/>
          <p14:tracePt t="559639" x="2700338" y="5314950"/>
          <p14:tracePt t="559655" x="2708275" y="5314950"/>
          <p14:tracePt t="559722" x="2700338" y="5314950"/>
          <p14:tracePt t="559730" x="2686050" y="5314950"/>
          <p14:tracePt t="559739" x="2657475" y="5314950"/>
          <p14:tracePt t="559739" x="2622550" y="5322888"/>
          <p14:tracePt t="559763" x="2565400" y="5343525"/>
          <p14:tracePt t="559773" x="2522538" y="5365750"/>
          <p14:tracePt t="559789" x="2451100" y="5386388"/>
          <p14:tracePt t="559806" x="2351088" y="5429250"/>
          <p14:tracePt t="559822" x="2314575" y="5451475"/>
          <p14:tracePt t="559840" x="2271713" y="5472113"/>
          <p14:tracePt t="559856" x="2236788" y="5494338"/>
          <p14:tracePt t="559872" x="2193925" y="5522913"/>
          <p14:tracePt t="559890" x="2136775" y="5537200"/>
          <p14:tracePt t="559906" x="2100263" y="5565775"/>
          <p14:tracePt t="559923" x="2085975" y="5572125"/>
          <p14:tracePt t="559939" x="2079625" y="5580063"/>
          <p14:tracePt t="559956" x="2065338" y="5600700"/>
          <p14:tracePt t="559972" x="2051050" y="5608638"/>
          <p14:tracePt t="559989" x="2036763" y="5622925"/>
          <p14:tracePt t="560006" x="2000250" y="5637213"/>
          <p14:tracePt t="560023" x="1985963" y="5643563"/>
          <p14:tracePt t="560039" x="1979613" y="5657850"/>
          <p14:tracePt t="560091" x="1971675" y="5657850"/>
          <p14:tracePt t="560091" x="1965325" y="5665788"/>
          <p14:tracePt t="560107" x="1951038" y="5665788"/>
          <p14:tracePt t="560123" x="1928813" y="5680075"/>
          <p14:tracePt t="560134" x="1922463" y="5680075"/>
          <p14:tracePt t="560139" x="1908175" y="5686425"/>
          <p14:tracePt t="560155" x="1900238" y="5686425"/>
          <p14:tracePt t="560203" x="1893888" y="5694363"/>
          <p14:tracePt t="560266" x="1885950" y="5700713"/>
          <p14:tracePt t="560283" x="1885950" y="5708650"/>
          <p14:tracePt t="560290" x="1885950" y="5715000"/>
          <p14:tracePt t="560291" x="1893888" y="5722938"/>
          <p14:tracePt t="560314" x="1922463" y="5722938"/>
          <p14:tracePt t="560323" x="1928813" y="5729288"/>
          <p14:tracePt t="560338" x="1957388" y="5737225"/>
          <p14:tracePt t="560355" x="1979613" y="5737225"/>
          <p14:tracePt t="560371" x="2014538" y="5757863"/>
          <p14:tracePt t="560388" x="2043113" y="5765800"/>
          <p14:tracePt t="560405" x="2085975" y="5765800"/>
          <p14:tracePt t="560421" x="2108200" y="5772150"/>
          <p14:tracePt t="560438" x="2143125" y="5772150"/>
          <p14:tracePt t="560455" x="2165350" y="5772150"/>
          <p14:tracePt t="560471" x="2185988" y="5772150"/>
          <p14:tracePt t="560488" x="2251075" y="5772150"/>
          <p14:tracePt t="560504" x="2308225" y="5772150"/>
          <p14:tracePt t="560521" x="2351088" y="5772150"/>
          <p14:tracePt t="560538" x="2379663" y="5772150"/>
          <p14:tracePt t="560555" x="2400300" y="5772150"/>
          <p14:tracePt t="560572" x="2422525" y="5772150"/>
          <p14:tracePt t="560589" x="2443163" y="5772150"/>
          <p14:tracePt t="560606" x="2479675" y="5772150"/>
          <p14:tracePt t="560622" x="2486025" y="5772150"/>
          <p14:tracePt t="560638" x="2508250" y="5772150"/>
          <p14:tracePt t="560655" x="2514600" y="5772150"/>
          <p14:tracePt t="560671" x="2536825" y="5772150"/>
          <p14:tracePt t="560688" x="2551113" y="5765800"/>
          <p14:tracePt t="560747" x="2557463" y="5765800"/>
          <p14:tracePt t="560755" x="2579688" y="5765800"/>
          <p14:tracePt t="560763" x="2593975" y="5765800"/>
          <p14:tracePt t="560899" x="2586038" y="5765800"/>
          <p14:tracePt t="560907" x="2579688" y="5765800"/>
          <p14:tracePt t="560915" x="2571750" y="5765800"/>
          <p14:tracePt t="560924" x="2557463" y="5765800"/>
          <p14:tracePt t="560938" x="2543175" y="5765800"/>
          <p14:tracePt t="560956" x="2536825" y="5765800"/>
          <p14:tracePt t="560971" x="2522538" y="5765800"/>
          <p14:tracePt t="560988" x="2508250" y="5765800"/>
          <p14:tracePt t="561004" x="2471738" y="5765800"/>
          <p14:tracePt t="561021" x="2465388" y="5765800"/>
          <p14:tracePt t="561038" x="2451100" y="5765800"/>
          <p14:tracePt t="561038" x="0" y="0"/>
        </p14:tracePtLst>
        <p14:tracePtLst>
          <p14:tracePt t="561216" x="2357438" y="5765800"/>
          <p14:tracePt t="561539" x="2351088" y="5765800"/>
          <p14:tracePt t="561540" x="2351088" y="5757863"/>
          <p14:tracePt t="561563" x="2357438" y="5751513"/>
          <p14:tracePt t="561571" x="2365375" y="5743575"/>
          <p14:tracePt t="561579" x="2393950" y="5715000"/>
          <p14:tracePt t="561587" x="2408238" y="5700713"/>
          <p14:tracePt t="561604" x="2428875" y="5680075"/>
          <p14:tracePt t="561620" x="2486025" y="5657850"/>
          <p14:tracePt t="561636" x="2514600" y="5657850"/>
          <p14:tracePt t="561653" x="2522538" y="5657850"/>
          <p14:tracePt t="561670" x="2528888" y="5657850"/>
          <p14:tracePt t="561747" x="2543175" y="5665788"/>
          <p14:tracePt t="561755" x="2543175" y="5680075"/>
          <p14:tracePt t="561769" x="2543175" y="5686425"/>
          <p14:tracePt t="561786" x="2543175" y="5715000"/>
          <p14:tracePt t="561787" x="2543175" y="5722938"/>
          <p14:tracePt t="561803" x="2543175" y="5729288"/>
          <p14:tracePt t="561843" x="2543175" y="5743575"/>
          <p14:tracePt t="561843" x="2543175" y="5751513"/>
          <p14:tracePt t="561853" x="2536825" y="5757863"/>
          <p14:tracePt t="561869" x="2522538" y="5765800"/>
          <p14:tracePt t="561887" x="2493963" y="5765800"/>
          <p14:tracePt t="561903" x="2479675" y="5765800"/>
          <p14:tracePt t="561920" x="2443163" y="5765800"/>
          <p14:tracePt t="561936" x="2422525" y="5757863"/>
          <p14:tracePt t="561953" x="2414588" y="5751513"/>
          <p14:tracePt t="561969" x="2400300" y="5743575"/>
          <p14:tracePt t="561986" x="2386013" y="5708650"/>
          <p14:tracePt t="562003" x="2386013" y="5686425"/>
          <p14:tracePt t="562019" x="2371725" y="5657850"/>
          <p14:tracePt t="562036" x="2371725" y="5637213"/>
          <p14:tracePt t="562052" x="2371725" y="5629275"/>
          <p14:tracePt t="562069" x="2371725" y="5622925"/>
          <p14:tracePt t="562085" x="2371725" y="5608638"/>
          <p14:tracePt t="562130" x="2371725" y="5594350"/>
          <p14:tracePt t="562146" x="2379663" y="5594350"/>
          <p14:tracePt t="562155" x="2400300" y="5580063"/>
          <p14:tracePt t="562162" x="2408238" y="5580063"/>
          <p14:tracePt t="562177" x="2414588" y="5580063"/>
          <p14:tracePt t="562185" x="2436813" y="5580063"/>
          <p14:tracePt t="562202" x="2443163" y="5580063"/>
          <p14:tracePt t="562219" x="2451100" y="5580063"/>
          <p14:tracePt t="562235" x="2457450" y="5580063"/>
          <p14:tracePt t="562290" x="2471738" y="5580063"/>
          <p14:tracePt t="562298" x="2479675" y="5580063"/>
          <p14:tracePt t="562490" x="2479675" y="5586413"/>
          <p14:tracePt t="562546" x="2486025" y="5594350"/>
          <p14:tracePt t="562650" x="2486025" y="5600700"/>
          <p14:tracePt t="562658" x="2479675" y="5614988"/>
          <p14:tracePt t="562660" x="2465388" y="5629275"/>
          <p14:tracePt t="562668" x="2443163" y="5643563"/>
          <p14:tracePt t="562684" x="2422525" y="5665788"/>
          <p14:tracePt t="562703" x="2400300" y="5680075"/>
          <p14:tracePt t="562718" x="2343150" y="5694363"/>
          <p14:tracePt t="562736" x="2308225" y="5722938"/>
          <p14:tracePt t="562752" x="2193925" y="5743575"/>
          <p14:tracePt t="562768" x="2122488" y="5743575"/>
          <p14:tracePt t="562786" x="2051050" y="5765800"/>
          <p14:tracePt t="562802" x="1971675" y="5765800"/>
          <p14:tracePt t="562819" x="1928813" y="5765800"/>
          <p14:tracePt t="562835" x="1857375" y="5765800"/>
          <p14:tracePt t="562852" x="1785938" y="5765800"/>
          <p14:tracePt t="562868" x="1714500" y="5765800"/>
          <p14:tracePt t="562884" x="1685925" y="5765800"/>
          <p14:tracePt t="562902" x="1665288" y="5765800"/>
          <p14:tracePt t="562918" x="1651000" y="5765800"/>
          <p14:tracePt t="562935" x="1636713" y="5765800"/>
          <p14:tracePt t="562970" x="1622425" y="5765800"/>
          <p14:tracePt t="562986" x="1614488" y="5765800"/>
          <p14:tracePt t="563170" x="1622425" y="5765800"/>
          <p14:tracePt t="563178" x="1643063" y="5765800"/>
          <p14:tracePt t="563186" x="1657350" y="5765800"/>
          <p14:tracePt t="563194" x="1679575" y="5765800"/>
          <p14:tracePt t="563242" x="1685925" y="5765800"/>
          <p14:tracePt t="563250" x="1693863" y="5765800"/>
          <p14:tracePt t="563277" x="1700213" y="5765800"/>
          <p14:tracePt t="563299" x="1708150" y="5765800"/>
          <p14:tracePt t="563331" x="1714500" y="5765800"/>
          <p14:tracePt t="563339" x="1722438" y="5765800"/>
          <p14:tracePt t="563394" x="1728788" y="5765800"/>
          <p14:tracePt t="563434" x="1736725" y="5765800"/>
          <p14:tracePt t="563499" x="1743075" y="5765800"/>
          <p14:tracePt t="563507" x="1751013" y="5765800"/>
          <p14:tracePt t="563523" x="1757363" y="5757863"/>
          <p14:tracePt t="563555" x="1757363" y="5743575"/>
          <p14:tracePt t="563563" x="1757363" y="5722938"/>
          <p14:tracePt t="563571" x="1757363" y="5708650"/>
          <p14:tracePt t="563579" x="1757363" y="5700713"/>
          <p14:tracePt t="563587" x="1757363" y="5686425"/>
          <p14:tracePt t="563601" x="1757363" y="5665788"/>
          <p14:tracePt t="563617" x="1757363" y="5651500"/>
          <p14:tracePt t="563634" x="1757363" y="5643563"/>
          <p14:tracePt t="563674" x="1757363" y="5622925"/>
          <p14:tracePt t="563810" x="1757363" y="5629275"/>
          <p14:tracePt t="563818" x="1757363" y="5651500"/>
          <p14:tracePt t="563826" x="1757363" y="5665788"/>
          <p14:tracePt t="563834" x="1757363" y="5708650"/>
          <p14:tracePt t="563834" x="1757363" y="5751513"/>
          <p14:tracePt t="563851" x="1771650" y="5786438"/>
          <p14:tracePt t="563867" x="1785938" y="5829300"/>
          <p14:tracePt t="563883" x="1800225" y="5837238"/>
          <p14:tracePt t="563923" x="1808163" y="5837238"/>
          <p14:tracePt t="563923" x="1814513" y="5837238"/>
          <p14:tracePt t="563933" x="1828800" y="5837238"/>
          <p14:tracePt t="563949" x="1836738" y="5837238"/>
          <p14:tracePt t="563966" x="1851025" y="5837238"/>
          <p14:tracePt t="563983" x="1879600" y="5837238"/>
          <p14:tracePt t="564000" x="1893888" y="5837238"/>
          <p14:tracePt t="564016" x="1900238" y="5829300"/>
          <p14:tracePt t="564033" x="1908175" y="5822950"/>
          <p14:tracePt t="564074" x="1914525" y="5815013"/>
          <p14:tracePt t="564082" x="1914525" y="5808663"/>
          <p14:tracePt t="564099" x="1922463" y="5800725"/>
          <p14:tracePt t="564105" x="1922463" y="5794375"/>
          <p14:tracePt t="564132" x="1922463" y="5786438"/>
          <p14:tracePt t="564186" x="1922463" y="5772150"/>
          <p14:tracePt t="564203" x="1922463" y="5765800"/>
          <p14:tracePt t="564242" x="1922463" y="5757863"/>
          <p14:tracePt t="564338" x="1922463" y="5737225"/>
          <p14:tracePt t="564546" x="1928813" y="5737225"/>
          <p14:tracePt t="564554" x="1951038" y="5737225"/>
          <p14:tracePt t="564565" x="1957388" y="5737225"/>
          <p14:tracePt t="564566" x="1965325" y="5737225"/>
          <p14:tracePt t="564582" x="1985963" y="5737225"/>
          <p14:tracePt t="564599" x="1993900" y="5737225"/>
          <p14:tracePt t="564634" x="2000250" y="5737225"/>
          <p14:tracePt t="564650" x="2008188" y="5737225"/>
          <p14:tracePt t="564663" x="2022475" y="5737225"/>
          <p14:tracePt t="564667" x="2028825" y="5737225"/>
          <p14:tracePt t="564682" x="2036763" y="5737225"/>
          <p14:tracePt t="564802" x="2043113" y="5737225"/>
          <p14:tracePt t="564866" x="2051050" y="5743575"/>
          <p14:tracePt t="565123" x="2057400" y="5751513"/>
          <p14:tracePt t="565290" x="2065338" y="5757863"/>
          <p14:tracePt t="565434" x="2071688" y="5757863"/>
          <p14:tracePt t="565450" x="2079625" y="5757863"/>
          <p14:tracePt t="565467" x="2100263" y="5757863"/>
          <p14:tracePt t="565507" x="2108200" y="5757863"/>
          <p14:tracePt t="565515" x="2114550" y="5757863"/>
          <p14:tracePt t="565523" x="2122488" y="5757863"/>
          <p14:tracePt t="565523" x="2136775" y="5757863"/>
          <p14:tracePt t="565531" x="2143125" y="5757863"/>
          <p14:tracePt t="565547" x="2151063" y="5757863"/>
          <p14:tracePt t="565565" x="2171700" y="5757863"/>
          <p14:tracePt t="565580" x="2179638" y="5757863"/>
          <p14:tracePt t="565598" x="2185988" y="5757863"/>
          <p14:tracePt t="565614" x="2193925" y="5757863"/>
          <p14:tracePt t="565666" x="2214563" y="5757863"/>
          <p14:tracePt t="565682" x="2222500" y="5757863"/>
          <p14:tracePt t="565698" x="2228850" y="5757863"/>
          <p14:tracePt t="565714" x="2236788" y="5757863"/>
          <p14:tracePt t="565747" x="2251075" y="5757863"/>
          <p14:tracePt t="565786" x="2257425" y="5757863"/>
          <p14:tracePt t="565802" x="2265363" y="5757863"/>
          <p14:tracePt t="565818" x="2286000" y="5757863"/>
          <p14:tracePt t="565830" x="2293938" y="5757863"/>
          <p14:tracePt t="565834" x="2308225" y="5751513"/>
          <p14:tracePt t="565834" x="2328863" y="5751513"/>
          <p14:tracePt t="565851" x="2336800" y="5751513"/>
          <p14:tracePt t="565863" x="2365375" y="5743575"/>
          <p14:tracePt t="565880" x="2379663" y="5737225"/>
          <p14:tracePt t="565938" x="2386013" y="5737225"/>
          <p14:tracePt t="565970" x="2400300" y="5737225"/>
          <p14:tracePt t="565978" x="2408238" y="5737225"/>
          <p14:tracePt t="565986" x="2422525" y="5729288"/>
          <p14:tracePt t="565994" x="2428875" y="5722938"/>
          <p14:tracePt t="566034" x="2443163" y="5722938"/>
          <p14:tracePt t="566090" x="2451100" y="5715000"/>
          <p14:tracePt t="566122" x="2457450" y="5715000"/>
          <p14:tracePt t="566130" x="2465388" y="5715000"/>
          <p14:tracePt t="566994" x="2486025" y="5708650"/>
          <p14:tracePt t="567010" x="2493963" y="5700713"/>
          <p14:tracePt t="567042" x="2493963" y="5694363"/>
          <p14:tracePt t="568954" x="2486025" y="5694363"/>
          <p14:tracePt t="568963" x="2465388" y="5694363"/>
          <p14:tracePt t="568967" x="2457450" y="5694363"/>
          <p14:tracePt t="568976" x="2422525" y="5694363"/>
          <p14:tracePt t="568992" x="2400300" y="5700713"/>
          <p14:tracePt t="569009" x="2365375" y="5700713"/>
          <p14:tracePt t="569025" x="2328863" y="5700713"/>
          <p14:tracePt t="569043" x="2286000" y="5700713"/>
          <p14:tracePt t="569059" x="2265363" y="5700713"/>
          <p14:tracePt t="569076" x="2251075" y="5700713"/>
          <p14:tracePt t="569092" x="2222500" y="5700713"/>
          <p14:tracePt t="569109" x="2208213" y="5700713"/>
          <p14:tracePt t="569126" x="2165350" y="5686425"/>
          <p14:tracePt t="569142" x="2143125" y="5665788"/>
          <p14:tracePt t="569159" x="2108200" y="5637213"/>
          <p14:tracePt t="569175" x="2085975" y="5600700"/>
          <p14:tracePt t="569192" x="2036763" y="5551488"/>
          <p14:tracePt t="569209" x="1985963" y="5494338"/>
          <p14:tracePt t="569225" x="1908175" y="5372100"/>
          <p14:tracePt t="569242" x="1808163" y="5243513"/>
          <p14:tracePt t="569259" x="1736725" y="5143500"/>
          <p14:tracePt t="569275" x="1671638" y="5080000"/>
          <p14:tracePt t="569292" x="1628775" y="5008563"/>
          <p14:tracePt t="569309" x="1600200" y="4951413"/>
          <p14:tracePt t="569325" x="1579563" y="4857750"/>
          <p14:tracePt t="569342" x="1550988" y="4772025"/>
          <p14:tracePt t="569358" x="1528763" y="4657725"/>
          <p14:tracePt t="569375" x="1493838" y="4565650"/>
          <p14:tracePt t="569391" x="1457325" y="4437063"/>
          <p14:tracePt t="569408" x="1436688" y="4322763"/>
          <p14:tracePt t="569425" x="1428750" y="4229100"/>
          <p14:tracePt t="569442" x="1428750" y="4122738"/>
          <p14:tracePt t="569458" x="1428750" y="4079875"/>
          <p14:tracePt t="569474" x="1428750" y="3971925"/>
          <p14:tracePt t="569491" x="1400175" y="3814763"/>
          <p14:tracePt t="569509" x="1379538" y="3651250"/>
          <p14:tracePt t="569526" x="1365250" y="3494088"/>
          <p14:tracePt t="569542" x="1365250" y="3386138"/>
          <p14:tracePt t="569559" x="1365250" y="3279775"/>
          <p14:tracePt t="569574" x="1357313" y="3186113"/>
          <p14:tracePt t="569592" x="1343025" y="3122613"/>
          <p14:tracePt t="569609" x="1343025" y="3043238"/>
          <p14:tracePt t="569625" x="1343025" y="2979738"/>
          <p14:tracePt t="569642" x="1343025" y="2865438"/>
          <p14:tracePt t="569659" x="1357313" y="2786063"/>
          <p14:tracePt t="569676" x="1379538" y="2714625"/>
          <p14:tracePt t="569692" x="1385888" y="2651125"/>
          <p14:tracePt t="569708" x="1385888" y="2593975"/>
          <p14:tracePt t="569725" x="1393825" y="2571750"/>
          <p14:tracePt t="569741" x="1400175" y="2551113"/>
          <p14:tracePt t="569758" x="1408113" y="2543175"/>
          <p14:tracePt t="569775" x="1408113" y="2536825"/>
          <p14:tracePt t="569792" x="1422400" y="2508250"/>
          <p14:tracePt t="569808" x="1428750" y="2486025"/>
          <p14:tracePt t="569825" x="1436688" y="2479675"/>
          <p14:tracePt t="569906" x="1443038" y="2471738"/>
          <p14:tracePt t="569938" x="1450975" y="2471738"/>
          <p14:tracePt t="569946" x="1471613" y="2465388"/>
          <p14:tracePt t="569954" x="1479550" y="2457450"/>
          <p14:tracePt t="569962" x="1493838" y="2451100"/>
          <p14:tracePt t="569974" x="1522413" y="2451100"/>
          <p14:tracePt t="570026" x="1528763" y="2451100"/>
          <p14:tracePt t="570058" x="1536700" y="2451100"/>
          <p14:tracePt t="570066" x="1557338" y="2451100"/>
          <p14:tracePt t="570082" x="1579563" y="2436813"/>
          <p14:tracePt t="570083" x="1585913" y="2436813"/>
          <p14:tracePt t="570091" x="1614488" y="2436813"/>
          <p14:tracePt t="570107" x="1671638" y="2443163"/>
          <p14:tracePt t="570125" x="1693863" y="2457450"/>
          <p14:tracePt t="570140" x="1700213" y="2465388"/>
          <p14:tracePt t="570158" x="1722438" y="2471738"/>
          <p14:tracePt t="570174" x="1736725" y="2471738"/>
          <p14:tracePt t="570191" x="1757363" y="2479675"/>
          <p14:tracePt t="570207" x="1771650" y="2493963"/>
          <p14:tracePt t="570224" x="1785938" y="2493963"/>
          <p14:tracePt t="570241" x="1800225" y="2500313"/>
          <p14:tracePt t="570257" x="1808163" y="2508250"/>
          <p14:tracePt t="570274" x="1836738" y="2522538"/>
          <p14:tracePt t="570291" x="1857375" y="2528888"/>
          <p14:tracePt t="570307" x="1865313" y="2528888"/>
          <p14:tracePt t="570323" x="1885950" y="2528888"/>
          <p14:tracePt t="570340" x="1900238" y="2528888"/>
          <p14:tracePt t="570357" x="1928813" y="2528888"/>
          <p14:tracePt t="570374" x="1943100" y="2528888"/>
          <p14:tracePt t="570390" x="1957388" y="2528888"/>
          <p14:tracePt t="570407" x="1971675" y="2528888"/>
          <p14:tracePt t="570424" x="1979613" y="2528888"/>
          <p14:tracePt t="570440" x="1993900" y="2528888"/>
          <p14:tracePt t="570457" x="2000250" y="2522538"/>
          <p14:tracePt t="570490" x="2008188" y="2522538"/>
          <p14:tracePt t="570491" x="2043113" y="2522538"/>
          <p14:tracePt t="570507" x="2051050" y="2522538"/>
          <p14:tracePt t="570523" x="2057400" y="2522538"/>
          <p14:tracePt t="570540" x="2079625" y="2522538"/>
          <p14:tracePt t="570556" x="2085975" y="2522538"/>
          <p14:tracePt t="570610" x="2093913" y="2522538"/>
          <p14:tracePt t="570618" x="2114550" y="2514600"/>
          <p14:tracePt t="570668" x="2122488" y="2514600"/>
          <p14:tracePt t="570690" x="2128838" y="2514600"/>
          <p14:tracePt t="570699" x="2143125" y="2514600"/>
          <p14:tracePt t="570731" x="2151063" y="2508250"/>
          <p14:tracePt t="570763" x="2157413" y="2508250"/>
          <p14:tracePt t="570803" x="2179638" y="2500313"/>
          <p14:tracePt t="570813" x="2185988" y="2493963"/>
          <p14:tracePt t="570821" x="2193925" y="2493963"/>
          <p14:tracePt t="570867" x="2200275" y="2486025"/>
          <p14:tracePt t="570883" x="2222500" y="2486025"/>
          <p14:tracePt t="570891" x="2228850" y="2486025"/>
          <p14:tracePt t="570907" x="2251075" y="2479675"/>
          <p14:tracePt t="570939" x="2265363" y="2479675"/>
          <p14:tracePt t="570947" x="2271713" y="2471738"/>
          <p14:tracePt t="570954" x="2279650" y="2471738"/>
          <p14:tracePt t="570987" x="2286000" y="2471738"/>
          <p14:tracePt t="570994" x="2300288" y="2471738"/>
          <p14:tracePt t="571003" x="2322513" y="2465388"/>
          <p14:tracePt t="571008" x="2328863" y="2457450"/>
          <p14:tracePt t="571023" x="2343150" y="2451100"/>
          <p14:tracePt t="571039" x="2365375" y="2436813"/>
          <p14:tracePt t="571056" x="2379663" y="2436813"/>
          <p14:tracePt t="571073" x="2393950" y="2436813"/>
          <p14:tracePt t="571090" x="2400300" y="2436813"/>
          <p14:tracePt t="571090" x="2414588" y="2436813"/>
          <p14:tracePt t="571107" x="2428875" y="2436813"/>
          <p14:tracePt t="571123" x="2457450" y="2436813"/>
          <p14:tracePt t="571139" x="2479675" y="2436813"/>
          <p14:tracePt t="571157" x="2500313" y="2436813"/>
          <p14:tracePt t="571172" x="2536825" y="2436813"/>
          <p14:tracePt t="571189" x="2543175" y="2428875"/>
          <p14:tracePt t="571206" x="2551113" y="2428875"/>
          <p14:tracePt t="571222" x="2557463" y="2428875"/>
          <p14:tracePt t="571259" x="2571750" y="2428875"/>
          <p14:tracePt t="571290" x="2579688" y="2428875"/>
          <p14:tracePt t="571298" x="2586038" y="2428875"/>
          <p14:tracePt t="571514" x="2593975" y="2428875"/>
          <p14:tracePt t="571522" x="2622550" y="2436813"/>
          <p14:tracePt t="572611" x="2608263" y="2451100"/>
          <p14:tracePt t="572627" x="2593975" y="2451100"/>
          <p14:tracePt t="572635" x="2586038" y="2451100"/>
          <p14:tracePt t="572641" x="2565400" y="2451100"/>
          <p14:tracePt t="572654" x="2551113" y="2451100"/>
          <p14:tracePt t="572671" x="2543175" y="2451100"/>
          <p14:tracePt t="572687" x="2528888" y="2451100"/>
          <p14:tracePt t="572704" x="2508250" y="2451100"/>
          <p14:tracePt t="572721" x="2493963" y="2451100"/>
          <p14:tracePt t="572737" x="2465388" y="2451100"/>
          <p14:tracePt t="572754" x="2436813" y="2451100"/>
          <p14:tracePt t="572771" x="2414588" y="2451100"/>
          <p14:tracePt t="572787" x="2400300" y="2451100"/>
          <p14:tracePt t="572804" x="2393950" y="2451100"/>
          <p14:tracePt t="572850" x="2386013" y="2451100"/>
          <p14:tracePt t="572866" x="2379663" y="2451100"/>
          <p14:tracePt t="572875" x="2357438" y="2451100"/>
          <p14:tracePt t="572883" x="2351088" y="2451100"/>
          <p14:tracePt t="572890" x="2336800" y="2451100"/>
          <p14:tracePt t="572904" x="2314575" y="2451100"/>
          <p14:tracePt t="572920" x="2300288" y="2451100"/>
          <p14:tracePt t="572937" x="2279650" y="2451100"/>
          <p14:tracePt t="572937" x="2271713" y="2451100"/>
          <p14:tracePt t="572955" x="2243138" y="2451100"/>
          <p14:tracePt t="572970" x="2222500" y="2451100"/>
          <p14:tracePt t="572987" x="2185988" y="2451100"/>
          <p14:tracePt t="573003" x="2157413" y="2451100"/>
          <p14:tracePt t="573020" x="2128838" y="2451100"/>
          <p14:tracePt t="573036" x="2093913" y="2451100"/>
          <p14:tracePt t="573053" x="2028825" y="2457450"/>
          <p14:tracePt t="573070" x="1957388" y="2457450"/>
          <p14:tracePt t="573087" x="1893888" y="2471738"/>
          <p14:tracePt t="573104" x="1871663" y="2471738"/>
          <p14:tracePt t="573120" x="1857375" y="2479675"/>
          <p14:tracePt t="573154" x="1851025" y="2479675"/>
          <p14:tracePt t="573155" x="1836738" y="2479675"/>
          <p14:tracePt t="573170" x="1822450" y="2493963"/>
          <p14:tracePt t="573186" x="1808163" y="2493963"/>
          <p14:tracePt t="573203" x="1800225" y="2500313"/>
          <p14:tracePt t="573219" x="1793875" y="2508250"/>
          <p14:tracePt t="573236" x="1779588" y="2508250"/>
          <p14:tracePt t="573442" x="1793875" y="2508250"/>
          <p14:tracePt t="573450" x="1800225" y="2508250"/>
          <p14:tracePt t="573457" x="1814513" y="2508250"/>
          <p14:tracePt t="573469" x="1836738" y="2508250"/>
          <p14:tracePt t="573486" x="1857375" y="2500313"/>
          <p14:tracePt t="573522" x="1871663" y="2500313"/>
          <p14:tracePt t="573535" x="1879600" y="2493963"/>
          <p14:tracePt t="573536" x="1885950" y="2493963"/>
          <p14:tracePt t="573552" x="1893888" y="2493963"/>
          <p14:tracePt t="573569" x="1908175" y="2486025"/>
          <p14:tracePt t="573618" x="1914525" y="2486025"/>
          <p14:tracePt t="573675" x="1936750" y="2486025"/>
          <p14:tracePt t="573691" x="1951038" y="2486025"/>
          <p14:tracePt t="573723" x="1957388" y="2486025"/>
          <p14:tracePt t="573739" x="1965325" y="2486025"/>
          <p14:tracePt t="573751" x="1971675" y="2486025"/>
          <p14:tracePt t="573759" x="1985963" y="2486025"/>
          <p14:tracePt t="573769" x="1993900" y="2486025"/>
          <p14:tracePt t="573786" x="2008188" y="2486025"/>
          <p14:tracePt t="573803" x="2028825" y="2486025"/>
          <p14:tracePt t="573819" x="2043113" y="2486025"/>
          <p14:tracePt t="573836" x="2065338" y="2486025"/>
          <p14:tracePt t="573852" x="2079625" y="2486025"/>
          <p14:tracePt t="573869" x="2085975" y="2486025"/>
          <p14:tracePt t="573886" x="2100263" y="2486025"/>
          <p14:tracePt t="573903" x="2114550" y="2486025"/>
          <p14:tracePt t="573919" x="2136775" y="2486025"/>
          <p14:tracePt t="573936" x="2151063" y="2486025"/>
          <p14:tracePt t="573953" x="2157413" y="2486025"/>
          <p14:tracePt t="573969" x="2179638" y="2486025"/>
          <p14:tracePt t="574003" x="2185988" y="2486025"/>
          <p14:tracePt t="574003" x="2193925" y="2486025"/>
          <p14:tracePt t="574051" x="2200275" y="2486025"/>
          <p14:tracePt t="574059" x="2214563" y="2486025"/>
          <p14:tracePt t="574091" x="2222500" y="2486025"/>
          <p14:tracePt t="574131" x="2228850" y="2486025"/>
          <p14:tracePt t="574152" x="2236788" y="2486025"/>
          <p14:tracePt t="574195" x="2251075" y="2486025"/>
          <p14:tracePt t="574211" x="2257425" y="2486025"/>
          <p14:tracePt t="574227" x="2265363" y="2486025"/>
          <p14:tracePt t="574243" x="2271713" y="2486025"/>
          <p14:tracePt t="574251" x="2286000" y="2486025"/>
          <p14:tracePt t="574259" x="2300288" y="2486025"/>
          <p14:tracePt t="574269" x="2308225" y="2486025"/>
          <p14:tracePt t="574286" x="2336800" y="2486025"/>
          <p14:tracePt t="574302" x="2351088" y="2486025"/>
          <p14:tracePt t="574318" x="2386013" y="2493963"/>
          <p14:tracePt t="574363" x="2393950" y="2493963"/>
          <p14:tracePt t="574371" x="2408238" y="2493963"/>
          <p14:tracePt t="574379" x="2414588" y="2500313"/>
          <p14:tracePt t="574386" x="2422525" y="2500313"/>
          <p14:tracePt t="574401" x="2428875" y="2500313"/>
          <p14:tracePt t="574418" x="2451100" y="2500313"/>
          <p14:tracePt t="574435" x="2465388" y="2500313"/>
          <p14:tracePt t="574451" x="2500313" y="2500313"/>
          <p14:tracePt t="574468" x="2522538" y="2500313"/>
          <p14:tracePt t="574484" x="2543175" y="2500313"/>
          <p14:tracePt t="574502" x="2565400" y="2500313"/>
          <p14:tracePt t="574518" x="2571750" y="2500313"/>
          <p14:tracePt t="574535" x="2608263" y="2500313"/>
          <p14:tracePt t="574551" x="2622550" y="2514600"/>
          <p14:tracePt t="574568" x="2651125" y="2514600"/>
          <p14:tracePt t="574585" x="2679700" y="2522538"/>
          <p14:tracePt t="574601" x="2714625" y="2528888"/>
          <p14:tracePt t="574601" x="2722563" y="2536825"/>
          <p14:tracePt t="574619" x="2736850" y="2536825"/>
          <p14:tracePt t="574634" x="2765425" y="2536825"/>
          <p14:tracePt t="574651" x="2800350" y="2536825"/>
          <p14:tracePt t="574668" x="2857500" y="2536825"/>
          <p14:tracePt t="574685" x="2908300" y="2536825"/>
          <p14:tracePt t="574701" x="3000375" y="2536825"/>
          <p14:tracePt t="574717" x="3043238" y="2536825"/>
          <p14:tracePt t="574734" x="3086100" y="2536825"/>
          <p14:tracePt t="574750" x="3143250" y="2514600"/>
          <p14:tracePt t="574767" x="3165475" y="2508250"/>
          <p14:tracePt t="574784" x="3186113" y="2500313"/>
          <p14:tracePt t="574801" x="3236913" y="2500313"/>
          <p14:tracePt t="574817" x="3371850" y="2486025"/>
          <p14:tracePt t="574835" x="3436938" y="2486025"/>
          <p14:tracePt t="574850" x="3500438" y="2486025"/>
          <p14:tracePt t="574868" x="3557588" y="2486025"/>
          <p14:tracePt t="574883" x="3622675" y="2486025"/>
          <p14:tracePt t="574901" x="3679825" y="2479675"/>
          <p14:tracePt t="574918" x="3736975" y="2479675"/>
          <p14:tracePt t="574933" x="3757613" y="2479675"/>
          <p14:tracePt t="574951" x="3800475" y="2465388"/>
          <p14:tracePt t="574967" x="3843338" y="2451100"/>
          <p14:tracePt t="574984" x="3871913" y="2436813"/>
          <p14:tracePt t="575000" x="3879850" y="2436813"/>
          <p14:tracePt t="575017" x="3914775" y="2436813"/>
          <p14:tracePt t="575033" x="3965575" y="2428875"/>
          <p14:tracePt t="575050" x="4000500" y="2428875"/>
          <p14:tracePt t="575067" x="4014788" y="2422525"/>
          <p14:tracePt t="575083" x="4057650" y="2400300"/>
          <p14:tracePt t="575100" x="4071938" y="2400300"/>
          <p14:tracePt t="575117" x="4122738" y="2400300"/>
          <p14:tracePt t="575133" x="4157663" y="2386013"/>
          <p14:tracePt t="575150" x="4194175" y="2386013"/>
          <p14:tracePt t="575167" x="4229100" y="2379663"/>
          <p14:tracePt t="575183" x="4271963" y="2379663"/>
          <p14:tracePt t="575200" x="4286250" y="2379663"/>
          <p14:tracePt t="575216" x="4300538" y="2379663"/>
          <p14:tracePt t="575233" x="4329113" y="2379663"/>
          <p14:tracePt t="575250" x="4371975" y="2379663"/>
          <p14:tracePt t="575267" x="4408488" y="2379663"/>
          <p14:tracePt t="575283" x="4429125" y="2379663"/>
          <p14:tracePt t="575299" x="4471988" y="2379663"/>
          <p14:tracePt t="575317" x="4514850" y="2379663"/>
          <p14:tracePt t="575333" x="4572000" y="2379663"/>
          <p14:tracePt t="575349" x="4600575" y="2379663"/>
          <p14:tracePt t="575366" x="4629150" y="2379663"/>
          <p14:tracePt t="575383" x="4672013" y="2379663"/>
          <p14:tracePt t="575400" x="4722813" y="2379663"/>
          <p14:tracePt t="575417" x="4765675" y="2379663"/>
          <p14:tracePt t="575433" x="4794250" y="2379663"/>
          <p14:tracePt t="575449" x="4800600" y="2379663"/>
          <p14:tracePt t="575498" x="4808538" y="2379663"/>
          <p14:tracePt t="575514" x="4814888" y="2379663"/>
          <p14:tracePt t="575531" x="4829175" y="2379663"/>
          <p14:tracePt t="575562" x="4837113" y="2379663"/>
          <p14:tracePt t="576171" x="4843463" y="2379663"/>
          <p14:tracePt t="576179" x="4843463" y="2386013"/>
          <p14:tracePt t="576195" x="4843463" y="2393950"/>
          <p14:tracePt t="576205" x="4843463" y="2400300"/>
          <p14:tracePt t="576241" x="4843463" y="2408238"/>
          <p14:tracePt t="576250" x="4837113" y="2422525"/>
          <p14:tracePt t="576258" x="4837113" y="2428875"/>
          <p14:tracePt t="576290" x="4829175" y="2436813"/>
          <p14:tracePt t="576306" x="4822825" y="2451100"/>
          <p14:tracePt t="576338" x="4814888" y="2457450"/>
          <p14:tracePt t="576346" x="4794250" y="2479675"/>
          <p14:tracePt t="576394" x="4786313" y="2486025"/>
          <p14:tracePt t="576442" x="4772025" y="2500313"/>
          <p14:tracePt t="576723" x="4786313" y="2500313"/>
          <p14:tracePt t="576731" x="4800600" y="2500313"/>
          <p14:tracePt t="576731" x="4829175" y="2500313"/>
          <p14:tracePt t="576748" x="4857750" y="2500313"/>
          <p14:tracePt t="576765" x="4879975" y="2500313"/>
          <p14:tracePt t="576781" x="4886325" y="2500313"/>
          <p14:tracePt t="576799" x="4908550" y="2500313"/>
          <p14:tracePt t="576814" x="4922838" y="2500313"/>
          <p14:tracePt t="576831" x="4929188" y="2500313"/>
          <p14:tracePt t="576848" x="4951413" y="2500313"/>
          <p14:tracePt t="576864" x="4957763" y="2500313"/>
          <p14:tracePt t="576881" x="4965700" y="2500313"/>
          <p14:tracePt t="576898" x="4994275" y="2500313"/>
          <p14:tracePt t="576915" x="5000625" y="2500313"/>
          <p14:tracePt t="576931" x="5008563" y="2500313"/>
          <p14:tracePt t="576948" x="5022850" y="2500313"/>
          <p14:tracePt t="576964" x="5029200" y="2500313"/>
          <p14:tracePt t="577003" x="5037138" y="2500313"/>
          <p14:tracePt t="577018" x="5043488" y="2500313"/>
          <p14:tracePt t="577051" x="5057775" y="2500313"/>
          <p14:tracePt t="577055" x="5065713" y="2500313"/>
          <p14:tracePt t="577099" x="5072063" y="2500313"/>
          <p14:tracePt t="577131" x="5080000" y="2500313"/>
          <p14:tracePt t="577139" x="5094288" y="2500313"/>
          <p14:tracePt t="577158" x="5100638" y="2500313"/>
          <p14:tracePt t="577163" x="5108575" y="2500313"/>
          <p14:tracePt t="577171" x="5114925" y="2500313"/>
          <p14:tracePt t="577181" x="5151438" y="2500313"/>
          <p14:tracePt t="577197" x="5172075" y="2500313"/>
          <p14:tracePt t="577214" x="5186363" y="2500313"/>
          <p14:tracePt t="577230" x="5194300" y="2500313"/>
          <p14:tracePt t="577267" x="5208588" y="2500313"/>
          <p14:tracePt t="577281" x="5214938" y="2500313"/>
          <p14:tracePt t="577298" x="5222875" y="2500313"/>
          <p14:tracePt t="577330" x="5229225" y="2500313"/>
          <p14:tracePt t="577338" x="5251450" y="2500313"/>
          <p14:tracePt t="577346" x="5257800" y="2500313"/>
          <p14:tracePt t="577353" x="5265738" y="2500313"/>
          <p14:tracePt t="577364" x="5272088" y="2500313"/>
          <p14:tracePt t="577380" x="5294313" y="2500313"/>
          <p14:tracePt t="577397" x="5300663" y="2500313"/>
          <p14:tracePt t="577413" x="5322888" y="2500313"/>
          <p14:tracePt t="577431" x="5337175" y="2479675"/>
          <p14:tracePt t="577446" x="5357813" y="2479675"/>
          <p14:tracePt t="577463" x="5372100" y="2479675"/>
          <p14:tracePt t="577480" x="5380038" y="2479675"/>
          <p14:tracePt t="577496" x="5408613" y="2479675"/>
          <p14:tracePt t="577496" x="5414963" y="2479675"/>
          <p14:tracePt t="577514" x="5422900" y="2479675"/>
          <p14:tracePt t="577530" x="5457825" y="2479675"/>
          <p14:tracePt t="577547" x="5480050" y="2479675"/>
          <p14:tracePt t="577563" x="5486400" y="2479675"/>
          <p14:tracePt t="577580" x="5514975" y="2479675"/>
          <p14:tracePt t="577596" x="5529263" y="2479675"/>
          <p14:tracePt t="577613" x="5551488" y="2479675"/>
          <p14:tracePt t="577658" x="5557838" y="2479675"/>
          <p14:tracePt t="577698" x="5565775" y="2479675"/>
          <p14:tracePt t="577706" x="5572125" y="2479675"/>
          <p14:tracePt t="578562" x="5543550" y="2479675"/>
          <p14:tracePt t="578570" x="5508625" y="2479675"/>
          <p14:tracePt t="578578" x="5457825" y="2479675"/>
          <p14:tracePt t="578582" x="5300663" y="2479675"/>
          <p14:tracePt t="578595" x="5108575" y="2471738"/>
          <p14:tracePt t="578611" x="4894263" y="2414588"/>
          <p14:tracePt t="578628" x="4672013" y="2393950"/>
          <p14:tracePt t="578645" x="4443413" y="2379663"/>
          <p14:tracePt t="578662" x="4314825" y="2351088"/>
          <p14:tracePt t="578678" x="4222750" y="2343150"/>
          <p14:tracePt t="578696" x="4129088" y="2328863"/>
          <p14:tracePt t="578712" x="4037013" y="2322513"/>
          <p14:tracePt t="578729" x="3929063" y="2322513"/>
          <p14:tracePt t="578745" x="3794125" y="2322513"/>
          <p14:tracePt t="578762" x="3651250" y="2322513"/>
          <p14:tracePt t="578762" x="3551238" y="2322513"/>
          <p14:tracePt t="578779" x="3357563" y="2322513"/>
          <p14:tracePt t="578795" x="3236913" y="2322513"/>
          <p14:tracePt t="578811" x="3157538" y="2322513"/>
          <p14:tracePt t="578827" x="3128963" y="2322513"/>
          <p14:tracePt t="578845" x="3100388" y="2322513"/>
          <p14:tracePt t="578861" x="3036888" y="2336800"/>
          <p14:tracePt t="578878" x="2928938" y="2351088"/>
          <p14:tracePt t="578895" x="2822575" y="2365375"/>
          <p14:tracePt t="578912" x="2728913" y="2371725"/>
          <p14:tracePt t="578929" x="2671763" y="2393950"/>
          <p14:tracePt t="578945" x="2628900" y="2400300"/>
          <p14:tracePt t="578962" x="2557463" y="2408238"/>
          <p14:tracePt t="578978" x="2508250" y="2414588"/>
          <p14:tracePt t="578996" x="2451100" y="2451100"/>
          <p14:tracePt t="579012" x="2408238" y="2457450"/>
          <p14:tracePt t="579028" x="2357438" y="2465388"/>
          <p14:tracePt t="579045" x="2308225" y="2493963"/>
          <p14:tracePt t="579061" x="2271713" y="2500313"/>
          <p14:tracePt t="579078" x="2251075" y="2536825"/>
          <p14:tracePt t="579094" x="2243138" y="2543175"/>
          <p14:tracePt t="579112" x="2214563" y="2571750"/>
          <p14:tracePt t="579128" x="2200275" y="2579688"/>
          <p14:tracePt t="579145" x="2193925" y="2579688"/>
          <p14:tracePt t="579161" x="2171700" y="2579688"/>
          <p14:tracePt t="579178" x="2157413" y="2579688"/>
          <p14:tracePt t="579194" x="2136775" y="2565400"/>
          <p14:tracePt t="579211" x="2114550" y="2543175"/>
          <p14:tracePt t="579228" x="2108200" y="2536825"/>
          <p14:tracePt t="579291" x="2108200" y="2528888"/>
          <p14:tracePt t="579298" x="2108200" y="2500313"/>
          <p14:tracePt t="579306" x="2108200" y="2471738"/>
          <p14:tracePt t="579314" x="2108200" y="2428875"/>
          <p14:tracePt t="579328" x="2108200" y="2386013"/>
          <p14:tracePt t="579344" x="2108200" y="2357438"/>
          <p14:tracePt t="579361" x="2114550" y="2328863"/>
          <p14:tracePt t="579377" x="2128838" y="2314575"/>
          <p14:tracePt t="579394" x="2165350" y="2257425"/>
          <p14:tracePt t="579411" x="2171700" y="2251075"/>
          <p14:tracePt t="579427" x="2179638" y="2236788"/>
          <p14:tracePt t="579444" x="2185988" y="2228850"/>
          <p14:tracePt t="579461" x="2200275" y="2222500"/>
          <p14:tracePt t="579478" x="2222500" y="2214563"/>
          <p14:tracePt t="579494" x="2228850" y="2214563"/>
          <p14:tracePt t="579511" x="2236788" y="2214563"/>
          <p14:tracePt t="579554" x="2243138" y="2214563"/>
          <p14:tracePt t="579570" x="2257425" y="2214563"/>
          <p14:tracePt t="579578" x="2265363" y="2214563"/>
          <p14:tracePt t="579610" x="2271713" y="2214563"/>
          <p14:tracePt t="579618" x="2279650" y="2214563"/>
          <p14:tracePt t="579634" x="2293938" y="2222500"/>
          <p14:tracePt t="579642" x="2314575" y="2243138"/>
          <p14:tracePt t="579674" x="2322513" y="2251075"/>
          <p14:tracePt t="579682" x="2351088" y="2300288"/>
          <p14:tracePt t="579698" x="2357438" y="2322513"/>
          <p14:tracePt t="579706" x="2371725" y="2336800"/>
          <p14:tracePt t="579715" x="2400300" y="2386013"/>
          <p14:tracePt t="579731" x="2422525" y="2414588"/>
          <p14:tracePt t="579763" x="2428875" y="2428875"/>
          <p14:tracePt t="579795" x="2428875" y="2451100"/>
          <p14:tracePt t="579803" x="2428875" y="2457450"/>
          <p14:tracePt t="579809" x="2428875" y="2486025"/>
          <p14:tracePt t="579827" x="2428875" y="2493963"/>
          <p14:tracePt t="579844" x="2428875" y="2500313"/>
          <p14:tracePt t="579860" x="2428875" y="2508250"/>
          <p14:tracePt t="579877" x="2428875" y="2543175"/>
          <p14:tracePt t="579893" x="2428875" y="2551113"/>
          <p14:tracePt t="579910" x="2428875" y="2571750"/>
          <p14:tracePt t="580018" x="2422525" y="2571750"/>
          <p14:tracePt t="580034" x="2414588" y="2571750"/>
          <p14:tracePt t="580043" x="2408238" y="2571750"/>
          <p14:tracePt t="580058" x="2393950" y="2571750"/>
          <p14:tracePt t="580058" x="2371725" y="2565400"/>
          <p14:tracePt t="580066" x="2357438" y="2543175"/>
          <p14:tracePt t="580076" x="2328863" y="2522538"/>
          <p14:tracePt t="580093" x="2308225" y="2508250"/>
          <p14:tracePt t="580110" x="2293938" y="2493963"/>
          <p14:tracePt t="580162" x="2286000" y="2486025"/>
          <p14:tracePt t="580178" x="2279650" y="2479675"/>
          <p14:tracePt t="580194" x="2265363" y="2479675"/>
          <p14:tracePt t="580202" x="2257425" y="2479675"/>
          <p14:tracePt t="580242" x="2251075" y="2471738"/>
          <p14:tracePt t="580258" x="2236788" y="2451100"/>
          <p14:tracePt t="580290" x="2236788" y="2443163"/>
          <p14:tracePt t="580298" x="2228850" y="2428875"/>
          <p14:tracePt t="580330" x="2228850" y="2422525"/>
          <p14:tracePt t="580338" x="2228850" y="2414588"/>
          <p14:tracePt t="580346" x="2228850" y="2386013"/>
          <p14:tracePt t="580362" x="2228850" y="2365375"/>
          <p14:tracePt t="580376" x="2228850" y="2351088"/>
          <p14:tracePt t="580392" x="2251075" y="2328863"/>
          <p14:tracePt t="580409" x="2257425" y="2322513"/>
          <p14:tracePt t="580426" x="2265363" y="2308225"/>
          <p14:tracePt t="580466" x="2271713" y="2300288"/>
          <p14:tracePt t="580498" x="2279650" y="2286000"/>
          <p14:tracePt t="580509" x="2286000" y="2286000"/>
          <p14:tracePt t="580546" x="2293938" y="2279650"/>
          <p14:tracePt t="580548" x="2300288" y="2279650"/>
          <p14:tracePt t="580562" x="2314575" y="2279650"/>
          <p14:tracePt t="580570" x="2322513" y="2279650"/>
          <p14:tracePt t="580578" x="2336800" y="2279650"/>
          <p14:tracePt t="580592" x="2365375" y="2279650"/>
          <p14:tracePt t="580609" x="2379663" y="2279650"/>
          <p14:tracePt t="580625" x="2436813" y="2300288"/>
          <p14:tracePt t="580642" x="2457450" y="2314575"/>
          <p14:tracePt t="580659" x="2471738" y="2322513"/>
          <p14:tracePt t="580675" x="2479675" y="2328863"/>
          <p14:tracePt t="580692" x="2479675" y="2343150"/>
          <p14:tracePt t="580708" x="2486025" y="2351088"/>
          <p14:tracePt t="580725" x="2500313" y="2365375"/>
          <p14:tracePt t="580742" x="2500313" y="2379663"/>
          <p14:tracePt t="580758" x="2500313" y="2393950"/>
          <p14:tracePt t="580776" x="2500313" y="2414588"/>
          <p14:tracePt t="580792" x="2486025" y="2443163"/>
          <p14:tracePt t="580809" x="2479675" y="2471738"/>
          <p14:tracePt t="580825" x="2471738" y="2493963"/>
          <p14:tracePt t="580954" x="2471738" y="2500313"/>
          <p14:tracePt t="580962" x="2479675" y="2500313"/>
          <p14:tracePt t="580970" x="2493963" y="2500313"/>
          <p14:tracePt t="580978" x="2514600" y="2500313"/>
          <p14:tracePt t="580991" x="2528888" y="2500313"/>
          <p14:tracePt t="581008" x="2557463" y="2500313"/>
          <p14:tracePt t="581024" x="2600325" y="2500313"/>
          <p14:tracePt t="581042" x="2614613" y="2500313"/>
          <p14:tracePt t="581042" x="2628900" y="2493963"/>
          <p14:tracePt t="581058" x="2643188" y="2486025"/>
          <p14:tracePt t="581075" x="2679700" y="2465388"/>
          <p14:tracePt t="581091" x="2686050" y="2457450"/>
          <p14:tracePt t="581109" x="2693988" y="2451100"/>
          <p14:tracePt t="581124" x="2700338" y="2443163"/>
          <p14:tracePt t="581162" x="2708275" y="2443163"/>
          <p14:tracePt t="581242" x="2714625" y="2436813"/>
          <p14:tracePt t="581258" x="2708275" y="2428875"/>
          <p14:tracePt t="581266" x="2700338" y="2422525"/>
          <p14:tracePt t="581298" x="2686050" y="2408238"/>
          <p14:tracePt t="581306" x="2686050" y="2386013"/>
          <p14:tracePt t="581314" x="2679700" y="2379663"/>
          <p14:tracePt t="581328" x="2665413" y="2365375"/>
          <p14:tracePt t="581341" x="2657475" y="2357438"/>
          <p14:tracePt t="581357" x="2657475" y="2351088"/>
          <p14:tracePt t="581374" x="2651125" y="2336800"/>
          <p14:tracePt t="581391" x="2636838" y="2322513"/>
          <p14:tracePt t="581408" x="2636838" y="2314575"/>
          <p14:tracePt t="581425" x="2636838" y="2308225"/>
          <p14:tracePt t="581491" x="2628900" y="2300288"/>
          <p14:tracePt t="581563" x="2614613" y="2300288"/>
          <p14:tracePt t="581603" x="2608263" y="2300288"/>
          <p14:tracePt t="581611" x="2600325" y="2300288"/>
          <p14:tracePt t="581619" x="2593975" y="2308225"/>
          <p14:tracePt t="581651" x="2586038" y="2314575"/>
          <p14:tracePt t="581659" x="2571750" y="2328863"/>
          <p14:tracePt t="581664" x="2557463" y="2343150"/>
          <p14:tracePt t="581675" x="2551113" y="2365375"/>
          <p14:tracePt t="581691" x="2536825" y="2379663"/>
          <p14:tracePt t="581708" x="2528888" y="2386013"/>
          <p14:tracePt t="581724" x="2522538" y="2393950"/>
          <p14:tracePt t="581770" x="2514600" y="2400300"/>
          <p14:tracePt t="581778" x="2508250" y="2408238"/>
          <p14:tracePt t="581786" x="2500313" y="2422525"/>
          <p14:tracePt t="581794" x="2486025" y="2436813"/>
          <p14:tracePt t="581794" x="2479675" y="2457450"/>
          <p14:tracePt t="581811" x="2471738" y="2471738"/>
          <p14:tracePt t="581824" x="2465388" y="2479675"/>
          <p14:tracePt t="581841" x="2443163" y="2493963"/>
          <p14:tracePt t="581890" x="2436813" y="2493963"/>
          <p14:tracePt t="581915" x="2422525" y="2493963"/>
          <p14:tracePt t="581930" x="2408238" y="2493963"/>
          <p14:tracePt t="581940" x="2379663" y="2493963"/>
          <p14:tracePt t="581941" x="2322513" y="2493963"/>
          <p14:tracePt t="581957" x="2271713" y="2493963"/>
          <p14:tracePt t="581974" x="2236788" y="2493963"/>
          <p14:tracePt t="581990" x="2228850" y="2493963"/>
          <p14:tracePt t="582026" x="2222500" y="2493963"/>
          <p14:tracePt t="582033" x="2214563" y="2493963"/>
          <p14:tracePt t="582090" x="2193925" y="2479675"/>
          <p14:tracePt t="582098" x="2185988" y="2471738"/>
          <p14:tracePt t="582107" x="2185988" y="2465388"/>
          <p14:tracePt t="582108" x="2179638" y="2436813"/>
          <p14:tracePt t="582124" x="2179638" y="2414588"/>
          <p14:tracePt t="582140" x="2171700" y="2379663"/>
          <p14:tracePt t="582157" x="2171700" y="2351088"/>
          <p14:tracePt t="582173" x="2171700" y="2328863"/>
          <p14:tracePt t="582190" x="2157413" y="2314575"/>
          <p14:tracePt t="582250" x="2157413" y="2308225"/>
          <p14:tracePt t="582256" x="2165350" y="2293938"/>
          <p14:tracePt t="582290" x="2171700" y="2265363"/>
          <p14:tracePt t="582338" x="2179638" y="2265363"/>
          <p14:tracePt t="582346" x="2185988" y="2265363"/>
          <p14:tracePt t="582356" x="2193925" y="2265363"/>
          <p14:tracePt t="582362" x="2222500" y="2265363"/>
          <p14:tracePt t="582373" x="2228850" y="2265363"/>
          <p14:tracePt t="582389" x="2243138" y="2265363"/>
          <p14:tracePt t="582406" x="2257425" y="2265363"/>
          <p14:tracePt t="582423" x="2271713" y="2265363"/>
          <p14:tracePt t="582439" x="2308225" y="2265363"/>
          <p14:tracePt t="582456" x="2322513" y="2271713"/>
          <p14:tracePt t="582472" x="2336800" y="2279650"/>
          <p14:tracePt t="582489" x="2351088" y="2279650"/>
          <p14:tracePt t="582506" x="2357438" y="2286000"/>
          <p14:tracePt t="582522" x="2365375" y="2293938"/>
          <p14:tracePt t="582539" x="2379663" y="2300288"/>
          <p14:tracePt t="582556" x="2386013" y="2308225"/>
          <p14:tracePt t="582594" x="2393950" y="2314575"/>
          <p14:tracePt t="582608" x="2393950" y="2322513"/>
          <p14:tracePt t="582609" x="2393950" y="2328863"/>
          <p14:tracePt t="582628" x="2393950" y="2343150"/>
          <p14:tracePt t="582639" x="2400300" y="2351088"/>
          <p14:tracePt t="582656" x="2400300" y="2365375"/>
          <p14:tracePt t="582672" x="2400300" y="2371725"/>
          <p14:tracePt t="582689" x="2408238" y="2393950"/>
          <p14:tracePt t="582706" x="2408238" y="2408238"/>
          <p14:tracePt t="582722" x="2408238" y="2436813"/>
          <p14:tracePt t="582739" x="2422525" y="2457450"/>
          <p14:tracePt t="582756" x="2422525" y="2471738"/>
          <p14:tracePt t="582772" x="2422525" y="2479675"/>
          <p14:tracePt t="582818" x="2422525" y="2486025"/>
          <p14:tracePt t="582858" x="2422525" y="2493963"/>
          <p14:tracePt t="582891" x="2422525" y="2514600"/>
          <p14:tracePt t="582899" x="2422525" y="2522538"/>
          <p14:tracePt t="582915" x="2414588" y="2528888"/>
          <p14:tracePt t="582971" x="2400300" y="2528888"/>
          <p14:tracePt t="582983" x="2393950" y="2528888"/>
          <p14:tracePt t="582987" x="2386013" y="2528888"/>
          <p14:tracePt t="582995" x="2351088" y="2528888"/>
          <p14:tracePt t="583006" x="2343150" y="2528888"/>
          <p14:tracePt t="583023" x="2322513" y="2528888"/>
          <p14:tracePt t="583039" x="2308225" y="2528888"/>
          <p14:tracePt t="583056" x="2293938" y="2522538"/>
          <p14:tracePt t="583073" x="2271713" y="2514600"/>
          <p14:tracePt t="583089" x="2265363" y="2514600"/>
          <p14:tracePt t="583106" x="2243138" y="2514600"/>
          <p14:tracePt t="583123" x="2236788" y="2508250"/>
          <p14:tracePt t="583171" x="2222500" y="2486025"/>
          <p14:tracePt t="583178" x="2214563" y="2479675"/>
          <p14:tracePt t="583194" x="2200275" y="2465388"/>
          <p14:tracePt t="583210" x="2200275" y="2457450"/>
          <p14:tracePt t="583243" x="2200275" y="2451100"/>
          <p14:tracePt t="583250" x="2200275" y="2443163"/>
          <p14:tracePt t="583250" x="2200275" y="2436813"/>
          <p14:tracePt t="583274" x="2200275" y="2422525"/>
          <p14:tracePt t="583282" x="2200275" y="2414588"/>
          <p14:tracePt t="583293" x="2200275" y="2408238"/>
          <p14:tracePt t="583305" x="2200275" y="2379663"/>
          <p14:tracePt t="583321" x="2200275" y="2365375"/>
          <p14:tracePt t="583339" x="2200275" y="2357438"/>
          <p14:tracePt t="583355" x="2200275" y="2336800"/>
          <p14:tracePt t="583372" x="2214563" y="2322513"/>
          <p14:tracePt t="583388" x="2222500" y="2322513"/>
          <p14:tracePt t="583405" x="2228850" y="2322513"/>
          <p14:tracePt t="583422" x="2236788" y="2314575"/>
          <p14:tracePt t="583467" x="2243138" y="2314575"/>
          <p14:tracePt t="583474" x="2257425" y="2314575"/>
          <p14:tracePt t="583490" x="2265363" y="2314575"/>
          <p14:tracePt t="583491" x="2271713" y="2314575"/>
          <p14:tracePt t="583505" x="2286000" y="2314575"/>
          <p14:tracePt t="583522" x="2314575" y="2314575"/>
          <p14:tracePt t="583538" x="2343150" y="2314575"/>
          <p14:tracePt t="583556" x="2357438" y="2314575"/>
          <p14:tracePt t="583572" x="2393950" y="2328863"/>
          <p14:tracePt t="583627" x="2400300" y="2336800"/>
          <p14:tracePt t="583630" x="2414588" y="2343150"/>
          <p14:tracePt t="583642" x="2422525" y="2343150"/>
          <p14:tracePt t="583662" x="2428875" y="2351088"/>
          <p14:tracePt t="583698" x="2436813" y="2351088"/>
          <p14:tracePt t="583730" x="2443163" y="2357438"/>
          <p14:tracePt t="583739" x="2443163" y="2371725"/>
          <p14:tracePt t="583741" x="2451100" y="2379663"/>
          <p14:tracePt t="583803" x="2457450" y="2379663"/>
          <p14:tracePt t="583867" x="2465388" y="2386013"/>
          <p14:tracePt t="583915" x="2471738" y="2393950"/>
          <p14:tracePt t="583955" x="2471738" y="2400300"/>
          <p14:tracePt t="584091" x="2471738" y="2414588"/>
          <p14:tracePt t="584167" x="2471738" y="2422525"/>
          <p14:tracePt t="584235" x="2465388" y="2436813"/>
          <p14:tracePt t="584275" x="2457450" y="2457450"/>
          <p14:tracePt t="584291" x="2451100" y="2465388"/>
          <p14:tracePt t="584347" x="2436813" y="2465388"/>
          <p14:tracePt t="584363" x="2428875" y="2465388"/>
          <p14:tracePt t="584371" x="2422525" y="2471738"/>
          <p14:tracePt t="584411" x="2414588" y="2471738"/>
          <p14:tracePt t="584451" x="2393950" y="2471738"/>
          <p14:tracePt t="584467" x="2386013" y="2471738"/>
          <p14:tracePt t="584507" x="2379663" y="2471738"/>
          <p14:tracePt t="584563" x="2371725" y="2471738"/>
          <p14:tracePt t="584642" x="2365375" y="2471738"/>
          <p14:tracePt t="584650" x="2357438" y="2471738"/>
          <p14:tracePt t="584698" x="2351088" y="2471738"/>
          <p14:tracePt t="584705" x="2343150" y="2479675"/>
          <p14:tracePt t="584722" x="2336800" y="2486025"/>
          <p14:tracePt t="584738" x="2336800" y="2493963"/>
          <p14:tracePt t="584842" x="2336800" y="2500313"/>
          <p14:tracePt t="584858" x="2336800" y="2514600"/>
          <p14:tracePt t="584874" x="2328863" y="2528888"/>
          <p14:tracePt t="584906" x="2308225" y="2551113"/>
          <p14:tracePt t="584914" x="2300288" y="2557463"/>
          <p14:tracePt t="584930" x="2300288" y="2565400"/>
          <p14:tracePt t="584938" x="2293938" y="2571750"/>
          <p14:tracePt t="584955" x="2286000" y="2579688"/>
          <p14:tracePt t="584962" x="2286000" y="2593975"/>
          <p14:tracePt t="584994" x="2286000" y="2600325"/>
          <p14:tracePt t="585034" x="2286000" y="2608263"/>
          <p14:tracePt t="585154" x="2279650" y="2614613"/>
          <p14:tracePt t="585194" x="2265363" y="2614613"/>
          <p14:tracePt t="585202" x="2257425" y="2622550"/>
          <p14:tracePt t="585242" x="2222500" y="2622550"/>
          <p14:tracePt t="585250" x="2214563" y="2622550"/>
          <p14:tracePt t="585314" x="2200275" y="2622550"/>
          <p14:tracePt t="585322" x="2185988" y="2643188"/>
          <p14:tracePt t="585336" x="2179638" y="2651125"/>
          <p14:tracePt t="585378" x="2236788" y="2671763"/>
          <p14:tracePt t="585386" x="2314575" y="2693988"/>
          <p14:tracePt t="585394" x="2322513" y="2700338"/>
          <p14:tracePt t="585867" x="2322513" y="2693988"/>
          <p14:tracePt t="585883" x="2322513" y="2686050"/>
          <p14:tracePt t="585898" x="2322513" y="2671763"/>
          <p14:tracePt t="586482" x="2322513" y="2665413"/>
          <p14:tracePt t="586514" x="2314575" y="2665413"/>
          <p14:tracePt t="586546" x="2308225" y="2665413"/>
          <p14:tracePt t="586698" x="2300288" y="2657475"/>
          <p14:tracePt t="586730" x="2308225" y="2628900"/>
          <p14:tracePt t="586754" x="2308225" y="2622550"/>
          <p14:tracePt t="586770" x="2308225" y="2614613"/>
          <p14:tracePt t="586783" x="2308225" y="2608263"/>
          <p14:tracePt t="586784" x="2308225" y="2593975"/>
          <p14:tracePt t="586842" x="2308225" y="2586038"/>
          <p14:tracePt t="586874" x="2300288" y="2586038"/>
          <p14:tracePt t="586882" x="2286000" y="2579688"/>
          <p14:tracePt t="586890" x="2279650" y="2579688"/>
          <p14:tracePt t="586900" x="2271713" y="2579688"/>
          <p14:tracePt t="586954" x="2265363" y="2579688"/>
          <p14:tracePt t="586962" x="2251075" y="2579688"/>
          <p14:tracePt t="586969" x="2243138" y="2579688"/>
          <p14:tracePt t="586982" x="2222500" y="2579688"/>
          <p14:tracePt t="586999" x="2208213" y="2579688"/>
          <p14:tracePt t="587016" x="2185988" y="2579688"/>
          <p14:tracePt t="587032" x="2165350" y="2579688"/>
          <p14:tracePt t="587050" x="2136775" y="2571750"/>
          <p14:tracePt t="587098" x="2128838" y="2565400"/>
          <p14:tracePt t="587106" x="2122488" y="2565400"/>
          <p14:tracePt t="587114" x="2108200" y="2565400"/>
          <p14:tracePt t="587117" x="2085975" y="2551113"/>
          <p14:tracePt t="587133" x="2079625" y="2551113"/>
          <p14:tracePt t="587149" x="2071688" y="2551113"/>
          <p14:tracePt t="587186" x="2057400" y="2551113"/>
          <p14:tracePt t="587192" x="2051050" y="2551113"/>
          <p14:tracePt t="587199" x="2043113" y="2543175"/>
          <p14:tracePt t="587418" x="2036763" y="2536825"/>
          <p14:tracePt t="587515" x="2043113" y="2536825"/>
          <p14:tracePt t="587523" x="2051050" y="2536825"/>
          <p14:tracePt t="587527" x="2057400" y="2536825"/>
          <p14:tracePt t="587532" x="2079625" y="2536825"/>
          <p14:tracePt t="587549" x="2093913" y="2536825"/>
          <p14:tracePt t="587566" x="2114550" y="2536825"/>
          <p14:tracePt t="587582" x="2136775" y="2522538"/>
          <p14:tracePt t="587626" x="2151063" y="2522538"/>
          <p14:tracePt t="587634" x="2171700" y="2522538"/>
          <p14:tracePt t="587637" x="2179638" y="2522538"/>
          <p14:tracePt t="587649" x="2200275" y="2522538"/>
          <p14:tracePt t="587665" x="2243138" y="2500313"/>
          <p14:tracePt t="587683" x="2257425" y="2500313"/>
          <p14:tracePt t="587698" x="2293938" y="2493963"/>
          <p14:tracePt t="587715" x="2322513" y="2493963"/>
          <p14:tracePt t="587732" x="2328863" y="2493963"/>
          <p14:tracePt t="587749" x="2343150" y="2486025"/>
          <p14:tracePt t="587765" x="2357438" y="2486025"/>
          <p14:tracePt t="587781" x="2371725" y="2486025"/>
          <p14:tracePt t="587798" x="2408238" y="2465388"/>
          <p14:tracePt t="587858" x="2414588" y="2465388"/>
          <p14:tracePt t="587866" x="2428875" y="2465388"/>
          <p14:tracePt t="587874" x="2436813" y="2465388"/>
          <p14:tracePt t="587882" x="2443163" y="2465388"/>
          <p14:tracePt t="587890" x="2465388" y="2465388"/>
          <p14:tracePt t="587898" x="2508250" y="2465388"/>
          <p14:tracePt t="587915" x="2536825" y="2457450"/>
          <p14:tracePt t="587931" x="2579688" y="2457450"/>
          <p14:tracePt t="587948" x="2608263" y="2457450"/>
          <p14:tracePt t="587964" x="2643188" y="2457450"/>
          <p14:tracePt t="587982" x="2657475" y="2457450"/>
          <p14:tracePt t="587998" x="2671763" y="2457450"/>
          <p14:tracePt t="588034" x="2679700" y="2457450"/>
          <p14:tracePt t="588042" x="2693988" y="2457450"/>
          <p14:tracePt t="588048" x="2722563" y="2457450"/>
          <p14:tracePt t="588090" x="2728913" y="2457450"/>
          <p14:tracePt t="588122" x="2736850" y="2457450"/>
          <p14:tracePt t="588323" x="2728913" y="2457450"/>
          <p14:tracePt t="588331" x="2722563" y="2457450"/>
          <p14:tracePt t="588339" x="2693988" y="2457450"/>
          <p14:tracePt t="588349" x="2671763" y="2457450"/>
          <p14:tracePt t="588365" x="2651125" y="2457450"/>
          <p14:tracePt t="588382" x="2628900" y="2457450"/>
          <p14:tracePt t="588398" x="2608263" y="2457450"/>
          <p14:tracePt t="588415" x="2579688" y="2457450"/>
          <p14:tracePt t="588431" x="2565400" y="2457450"/>
          <p14:tracePt t="588448" x="2522538" y="2457450"/>
          <p14:tracePt t="588465" x="2508250" y="2457450"/>
          <p14:tracePt t="588481" x="2493963" y="2457450"/>
          <p14:tracePt t="588498" x="2457450" y="2457450"/>
          <p14:tracePt t="588515" x="2422525" y="2457450"/>
          <p14:tracePt t="588532" x="2408238" y="2465388"/>
          <p14:tracePt t="588548" x="2379663" y="2471738"/>
          <p14:tracePt t="588565" x="2371725" y="2471738"/>
          <p14:tracePt t="588599" x="2343150" y="2471738"/>
          <p14:tracePt t="588614" x="2328863" y="2471738"/>
          <p14:tracePt t="588614" x="2322513" y="2471738"/>
          <p14:tracePt t="588631" x="2308225" y="2471738"/>
          <p14:tracePt t="588666" x="2300288" y="2471738"/>
          <p14:tracePt t="588682" x="2293938" y="2471738"/>
          <p14:tracePt t="588698" x="2286000" y="2471738"/>
          <p14:tracePt t="588730" x="2279650" y="2471738"/>
          <p14:tracePt t="588738" x="2271713" y="2471738"/>
          <p14:tracePt t="588754" x="2265363" y="2471738"/>
          <p14:tracePt t="588755" x="2257425" y="2471738"/>
          <p14:tracePt t="588764" x="2251075" y="2465388"/>
          <p14:tracePt t="588780" x="2243138" y="2457450"/>
          <p14:tracePt t="588797" x="2236788" y="2451100"/>
          <p14:tracePt t="588834" x="2214563" y="2443163"/>
          <p14:tracePt t="588866" x="2208213" y="2436813"/>
          <p14:tracePt t="588874" x="2208213" y="2428875"/>
          <p14:tracePt t="588882" x="2208213" y="2422525"/>
          <p14:tracePt t="588882" x="2208213" y="2414588"/>
          <p14:tracePt t="588938" x="2208213" y="2400300"/>
          <p14:tracePt t="588954" x="2200275" y="2393950"/>
          <p14:tracePt t="588986" x="2200275" y="2386013"/>
          <p14:tracePt t="588994" x="2200275" y="2357438"/>
          <p14:tracePt t="588994" x="2200275" y="2351088"/>
          <p14:tracePt t="589026" x="2200275" y="2343150"/>
          <p14:tracePt t="589058" x="2200275" y="2336800"/>
          <p14:tracePt t="590354" x="2193925" y="2343150"/>
          <p14:tracePt t="590362" x="2185988" y="2343150"/>
          <p14:tracePt t="590370" x="2171700" y="2343150"/>
          <p14:tracePt t="590378" x="2128838" y="2343150"/>
          <p14:tracePt t="590395" x="2085975" y="2351088"/>
          <p14:tracePt t="590411" x="2022475" y="2371725"/>
          <p14:tracePt t="590428" x="1936750" y="2436813"/>
          <p14:tracePt t="590444" x="1865313" y="2465388"/>
          <p14:tracePt t="590461" x="1808163" y="2508250"/>
          <p14:tracePt t="590478" x="1771650" y="2522538"/>
          <p14:tracePt t="590495" x="1743075" y="2551113"/>
          <p14:tracePt t="590511" x="1736725" y="2557463"/>
          <p14:tracePt t="590528" x="1714500" y="2579688"/>
          <p14:tracePt t="590546" x="1708150" y="2586038"/>
          <p14:tracePt t="590561" x="1708150" y="2593975"/>
          <p14:tracePt t="590578" x="1700213" y="2608263"/>
          <p14:tracePt t="591122" x="1700213" y="2614613"/>
          <p14:tracePt t="591130" x="1693863" y="2622550"/>
          <p14:tracePt t="591138" x="1685925" y="2636838"/>
          <p14:tracePt t="591160" x="1679575" y="2643188"/>
          <p14:tracePt t="591162" x="1679575" y="2651125"/>
          <p14:tracePt t="591177" x="1671638" y="2657475"/>
          <p14:tracePt t="591226" x="1671638" y="2665413"/>
          <p14:tracePt t="591234" x="1665288" y="2671763"/>
          <p14:tracePt t="591236" x="1665288" y="2686050"/>
          <p14:tracePt t="591244" x="1643063" y="2708275"/>
          <p14:tracePt t="591290" x="1643063" y="2722563"/>
          <p14:tracePt t="591298" x="1636713" y="2743200"/>
          <p14:tracePt t="591306" x="1628775" y="2757488"/>
          <p14:tracePt t="591314" x="1628775" y="2771775"/>
          <p14:tracePt t="591327" x="1608138" y="2808288"/>
          <p14:tracePt t="591344" x="1593850" y="2828925"/>
          <p14:tracePt t="591361" x="1585913" y="2857500"/>
          <p14:tracePt t="591377" x="1550988" y="2900363"/>
          <p14:tracePt t="591377" x="1543050" y="2908300"/>
          <p14:tracePt t="591395" x="1514475" y="2951163"/>
          <p14:tracePt t="591411" x="1500188" y="2986088"/>
          <p14:tracePt t="591428" x="1493838" y="2994025"/>
          <p14:tracePt t="591444" x="1493838" y="3000375"/>
          <p14:tracePt t="591460" x="1485900" y="3036888"/>
          <p14:tracePt t="591477" x="1465263" y="3057525"/>
          <p14:tracePt t="591494" x="1450975" y="3100388"/>
          <p14:tracePt t="591511" x="1422400" y="3171825"/>
          <p14:tracePt t="591527" x="1400175" y="3251200"/>
          <p14:tracePt t="591544" x="1365250" y="3357563"/>
          <p14:tracePt t="591560" x="1343025" y="3429000"/>
          <p14:tracePt t="591578" x="1322388" y="3494088"/>
          <p14:tracePt t="591593" x="1308100" y="3565525"/>
          <p14:tracePt t="591611" x="1308100" y="3608388"/>
          <p14:tracePt t="591628" x="1308100" y="3665538"/>
          <p14:tracePt t="591644" x="1308100" y="3743325"/>
          <p14:tracePt t="591660" x="1308100" y="3822700"/>
          <p14:tracePt t="591677" x="1308100" y="3900488"/>
          <p14:tracePt t="591694" x="1308100" y="3986213"/>
          <p14:tracePt t="591710" x="1308100" y="4051300"/>
          <p14:tracePt t="591727" x="1308100" y="4086225"/>
          <p14:tracePt t="591743" x="1293813" y="4129088"/>
          <p14:tracePt t="591759" x="1293813" y="4165600"/>
          <p14:tracePt t="591776" x="1279525" y="4208463"/>
          <p14:tracePt t="591792" x="1271588" y="4251325"/>
          <p14:tracePt t="591809" x="1250950" y="4300538"/>
          <p14:tracePt t="591827" x="1236663" y="4337050"/>
          <p14:tracePt t="591843" x="1236663" y="4357688"/>
          <p14:tracePt t="591860" x="1228725" y="4394200"/>
          <p14:tracePt t="591876" x="1228725" y="4414838"/>
          <p14:tracePt t="591893" x="1228725" y="4457700"/>
          <p14:tracePt t="591910" x="1214438" y="4486275"/>
          <p14:tracePt t="591926" x="1214438" y="4543425"/>
          <p14:tracePt t="591943" x="1214438" y="4594225"/>
          <p14:tracePt t="591960" x="1214438" y="4637088"/>
          <p14:tracePt t="591976" x="1214438" y="4686300"/>
          <p14:tracePt t="591993" x="1214438" y="4743450"/>
          <p14:tracePt t="592009" x="1214438" y="4814888"/>
          <p14:tracePt t="592027" x="1214438" y="4837113"/>
          <p14:tracePt t="592043" x="1214438" y="4865688"/>
          <p14:tracePt t="592060" x="1214438" y="4879975"/>
          <p14:tracePt t="592106" x="1228725" y="4879975"/>
          <p14:tracePt t="592114" x="1236663" y="4886325"/>
          <p14:tracePt t="592131" x="1243013" y="4886325"/>
          <p14:tracePt t="592132" x="1257300" y="4886325"/>
          <p14:tracePt t="592146" x="1271588" y="4886325"/>
          <p14:tracePt t="592162" x="1322388" y="4872038"/>
          <p14:tracePt t="592176" x="1371600" y="4814888"/>
          <p14:tracePt t="592193" x="1393825" y="4779963"/>
          <p14:tracePt t="592209" x="1414463" y="4737100"/>
          <p14:tracePt t="592226" x="1465263" y="4651375"/>
          <p14:tracePt t="592243" x="1471613" y="4614863"/>
          <p14:tracePt t="592259" x="1500188" y="4543425"/>
          <p14:tracePt t="592276" x="1514475" y="4522788"/>
          <p14:tracePt t="592293" x="1543050" y="4486275"/>
          <p14:tracePt t="592309" x="1557338" y="4471988"/>
          <p14:tracePt t="592326" x="1571625" y="4457700"/>
          <p14:tracePt t="592362" x="1579563" y="4451350"/>
          <p14:tracePt t="592378" x="1593850" y="4451350"/>
          <p14:tracePt t="592410" x="1608138" y="4451350"/>
          <p14:tracePt t="592426" x="1614488" y="4451350"/>
          <p14:tracePt t="592434" x="1622425" y="4451350"/>
          <p14:tracePt t="592442" x="1628775" y="4451350"/>
          <p14:tracePt t="592450" x="1651000" y="4437063"/>
          <p14:tracePt t="592459" x="1693863" y="4429125"/>
          <p14:tracePt t="592475" x="1708150" y="4429125"/>
          <p14:tracePt t="592492" x="1722438" y="4414838"/>
          <p14:tracePt t="592508" x="1728788" y="4414838"/>
          <p14:tracePt t="592666" x="1722438" y="4414838"/>
          <p14:tracePt t="592666" x="1708150" y="4414838"/>
          <p14:tracePt t="592690" x="1700213" y="4414838"/>
          <p14:tracePt t="592698" x="1693863" y="4408488"/>
          <p14:tracePt t="592706" x="1679575" y="4400550"/>
          <p14:tracePt t="592719" x="1671638" y="4394200"/>
          <p14:tracePt t="592724" x="1665288" y="4379913"/>
          <p14:tracePt t="592741" x="1665288" y="4365625"/>
          <p14:tracePt t="592758" x="1665288" y="4329113"/>
          <p14:tracePt t="592774" x="1665288" y="4300538"/>
          <p14:tracePt t="592792" x="1665288" y="4265613"/>
          <p14:tracePt t="592808" x="1665288" y="4251325"/>
          <p14:tracePt t="592825" x="1665288" y="4229100"/>
          <p14:tracePt t="592842" x="1671638" y="4208463"/>
          <p14:tracePt t="592842" x="1679575" y="4179888"/>
          <p14:tracePt t="592858" x="1685925" y="4151313"/>
          <p14:tracePt t="592875" x="1693863" y="4129088"/>
          <p14:tracePt t="592891" x="1708150" y="4108450"/>
          <p14:tracePt t="592908" x="1714500" y="4094163"/>
          <p14:tracePt t="592924" x="1722438" y="4065588"/>
          <p14:tracePt t="592941" x="1728788" y="4051300"/>
          <p14:tracePt t="592958" x="1736725" y="4043363"/>
          <p14:tracePt t="592974" x="1743075" y="4037013"/>
          <p14:tracePt t="592991" x="1743075" y="4022725"/>
          <p14:tracePt t="593008" x="1751013" y="4008438"/>
          <p14:tracePt t="593025" x="1757363" y="3979863"/>
          <p14:tracePt t="593041" x="1779588" y="3943350"/>
          <p14:tracePt t="593041" x="1785938" y="3929063"/>
          <p14:tracePt t="593058" x="1793875" y="3922713"/>
          <p14:tracePt t="593075" x="1800225" y="3894138"/>
          <p14:tracePt t="593146" x="1808163" y="3894138"/>
          <p14:tracePt t="593154" x="1814513" y="3894138"/>
          <p14:tracePt t="593162" x="1828800" y="3900488"/>
          <p14:tracePt t="593165" x="1828800" y="3908425"/>
          <p14:tracePt t="593174" x="1843088" y="3929063"/>
          <p14:tracePt t="593191" x="1843088" y="3957638"/>
          <p14:tracePt t="593208" x="1843088" y="3986213"/>
          <p14:tracePt t="593224" x="1843088" y="4051300"/>
          <p14:tracePt t="593241" x="1843088" y="4094163"/>
          <p14:tracePt t="593257" x="1843088" y="4151313"/>
          <p14:tracePt t="593274" x="1843088" y="4165600"/>
          <p14:tracePt t="593291" x="1843088" y="4186238"/>
          <p14:tracePt t="593307" x="1843088" y="4200525"/>
          <p14:tracePt t="593324" x="1843088" y="4214813"/>
          <p14:tracePt t="593340" x="1843088" y="4229100"/>
          <p14:tracePt t="593358" x="1843088" y="4243388"/>
          <p14:tracePt t="593373" x="1843088" y="4257675"/>
          <p14:tracePt t="593391" x="1843088" y="4271963"/>
          <p14:tracePt t="593407" x="1836738" y="4294188"/>
          <p14:tracePt t="593424" x="1822450" y="4314825"/>
          <p14:tracePt t="593440" x="1814513" y="4343400"/>
          <p14:tracePt t="593457" x="1814513" y="4351338"/>
          <p14:tracePt t="593474" x="1808163" y="4379913"/>
          <p14:tracePt t="593490" x="1808163" y="4386263"/>
          <p14:tracePt t="593507" x="1800225" y="4394200"/>
          <p14:tracePt t="593586" x="1793875" y="4400550"/>
          <p14:tracePt t="593594" x="1785938" y="4400550"/>
          <p14:tracePt t="593602" x="1779588" y="4400550"/>
          <p14:tracePt t="593606" x="1736725" y="4394200"/>
          <p14:tracePt t="593624" x="1693863" y="4343400"/>
          <p14:tracePt t="593640" x="1657350" y="4257675"/>
          <p14:tracePt t="593657" x="1628775" y="4200525"/>
          <p14:tracePt t="593673" x="1614488" y="4071938"/>
          <p14:tracePt t="593690" x="1593850" y="3957638"/>
          <p14:tracePt t="593706" x="1593850" y="3871913"/>
          <p14:tracePt t="593723" x="1593850" y="3779838"/>
          <p14:tracePt t="593739" x="1593850" y="3657600"/>
          <p14:tracePt t="593756" x="1608138" y="3529013"/>
          <p14:tracePt t="593773" x="1622425" y="3371850"/>
          <p14:tracePt t="593790" x="1643063" y="3286125"/>
          <p14:tracePt t="593806" x="1643063" y="3222625"/>
          <p14:tracePt t="593822" x="1657350" y="3151188"/>
          <p14:tracePt t="593840" x="1657350" y="3100388"/>
          <p14:tracePt t="593856" x="1657350" y="3022600"/>
          <p14:tracePt t="593873" x="1657350" y="2957513"/>
          <p14:tracePt t="593889" x="1657350" y="2871788"/>
          <p14:tracePt t="593907" x="1657350" y="2814638"/>
          <p14:tracePt t="593923" x="1657350" y="2743200"/>
          <p14:tracePt t="593939" x="1657350" y="2693988"/>
          <p14:tracePt t="593956" x="1657350" y="2665413"/>
          <p14:tracePt t="593972" x="1657350" y="2657475"/>
          <p14:tracePt t="593989" x="1665288" y="2643188"/>
          <p14:tracePt t="594051" x="1671638" y="2636838"/>
          <p14:tracePt t="594059" x="1671638" y="2628900"/>
          <p14:tracePt t="594059" x="1679575" y="2622550"/>
          <p14:tracePt t="594073" x="1685925" y="2622550"/>
          <p14:tracePt t="594090" x="1700213" y="2622550"/>
          <p14:tracePt t="594107" x="1714500" y="2622550"/>
          <p14:tracePt t="594123" x="1722438" y="2622550"/>
          <p14:tracePt t="594140" x="1736725" y="2643188"/>
          <p14:tracePt t="594157" x="1736725" y="2700338"/>
          <p14:tracePt t="594173" x="1736725" y="2757488"/>
          <p14:tracePt t="594190" x="1736725" y="2808288"/>
          <p14:tracePt t="594206" x="1736725" y="2843213"/>
          <p14:tracePt t="594223" x="1736725" y="2865438"/>
          <p14:tracePt t="594239" x="1736725" y="2871788"/>
          <p14:tracePt t="594256" x="1736725" y="2879725"/>
          <p14:tracePt t="594272" x="1736725" y="2886075"/>
          <p14:tracePt t="594290" x="1736725" y="2908300"/>
          <p14:tracePt t="594338" x="1736725" y="2914650"/>
          <p14:tracePt t="594346" x="1728788" y="2928938"/>
          <p14:tracePt t="594378" x="1728788" y="2943225"/>
          <p14:tracePt t="594392" x="1708150" y="2971800"/>
          <p14:tracePt t="594393" x="1708150" y="2994025"/>
          <p14:tracePt t="594424" x="1708150" y="3000375"/>
          <p14:tracePt t="594427" x="1700213" y="3014663"/>
          <p14:tracePt t="598298" x="1714500" y="3000375"/>
          <p14:tracePt t="598346" x="1722438" y="2994025"/>
          <p14:tracePt t="598354" x="1728788" y="2986088"/>
          <p14:tracePt t="598402" x="1736725" y="2979738"/>
          <p14:tracePt t="598410" x="1736725" y="2971800"/>
          <p14:tracePt t="598417" x="1743075" y="2951163"/>
          <p14:tracePt t="598474" x="1743075" y="2936875"/>
          <p14:tracePt t="598490" x="1743075" y="2928938"/>
          <p14:tracePt t="598538" x="1751013" y="2922588"/>
          <p14:tracePt t="598554" x="1757363" y="2908300"/>
          <p14:tracePt t="598594" x="1765300" y="2900363"/>
          <p14:tracePt t="598642" x="1771650" y="2894013"/>
          <p14:tracePt t="598658" x="1779588" y="2886075"/>
          <p14:tracePt t="598690" x="1785938" y="2879725"/>
          <p14:tracePt t="598698" x="1793875" y="2871788"/>
          <p14:tracePt t="598746" x="1800225" y="2865438"/>
          <p14:tracePt t="598755" x="1808163" y="2857500"/>
          <p14:tracePt t="598763" x="1814513" y="2851150"/>
          <p14:tracePt t="598768" x="1828800" y="2836863"/>
          <p14:tracePt t="598783" x="1857375" y="2814638"/>
          <p14:tracePt t="598800" x="1879600" y="2800350"/>
          <p14:tracePt t="598842" x="1900238" y="2786063"/>
          <p14:tracePt t="598859" x="1908175" y="2786063"/>
          <p14:tracePt t="598875" x="1914525" y="2786063"/>
          <p14:tracePt t="598879" x="1922463" y="2779713"/>
          <p14:tracePt t="598884" x="1928813" y="2771775"/>
          <p14:tracePt t="598900" x="1943100" y="2765425"/>
          <p14:tracePt t="598917" x="1957388" y="2757488"/>
          <p14:tracePt t="598932" x="1965325" y="2757488"/>
          <p14:tracePt t="598949" x="1985963" y="2751138"/>
          <p14:tracePt t="599026" x="1993900" y="2751138"/>
          <p14:tracePt t="599059" x="2000250" y="2751138"/>
          <p14:tracePt t="599064" x="2022475" y="2736850"/>
          <p14:tracePt t="599082" x="2036763" y="2728913"/>
          <p14:tracePt t="599082" x="2043113" y="2714625"/>
          <p14:tracePt t="599098" x="2057400" y="2708275"/>
          <p14:tracePt t="599362" x="2071688" y="2693988"/>
          <p14:tracePt t="599370" x="2079625" y="2686050"/>
          <p14:tracePt t="599386" x="2100263" y="2686050"/>
          <p14:tracePt t="599394" x="2108200" y="2679700"/>
          <p14:tracePt t="599398" x="2114550" y="2665413"/>
          <p14:tracePt t="599443" x="2122488" y="2657475"/>
          <p14:tracePt t="599514" x="2128838" y="2651125"/>
          <p14:tracePt t="599530" x="2136775" y="2651125"/>
          <p14:tracePt t="599550" x="2143125" y="2651125"/>
          <p14:tracePt t="599551" x="2151063" y="2651125"/>
          <p14:tracePt t="599594" x="2157413" y="2651125"/>
          <p14:tracePt t="599602" x="2171700" y="2657475"/>
          <p14:tracePt t="599618" x="2179638" y="2657475"/>
          <p14:tracePt t="599650" x="2185988" y="2665413"/>
          <p14:tracePt t="599666" x="2193925" y="2665413"/>
          <p14:tracePt t="599682" x="2208213" y="2665413"/>
          <p14:tracePt t="599699" x="2214563" y="2665413"/>
          <p14:tracePt t="599699" x="2228850" y="2665413"/>
          <p14:tracePt t="599715" x="2265363" y="2657475"/>
          <p14:tracePt t="599731" x="2286000" y="2657475"/>
          <p14:tracePt t="599748" x="2308225" y="2643188"/>
          <p14:tracePt t="599794" x="2314575" y="2643188"/>
          <p14:tracePt t="599810" x="2328863" y="2636838"/>
          <p14:tracePt t="599842" x="2336800" y="2636838"/>
          <p14:tracePt t="599850" x="2343150" y="2636838"/>
          <p14:tracePt t="599866" x="2351088" y="2636838"/>
          <p14:tracePt t="599875" x="2357438" y="2628900"/>
          <p14:tracePt t="599881" x="2365375" y="2628900"/>
          <p14:tracePt t="599898" x="2379663" y="2614613"/>
          <p14:tracePt t="599898" x="2386013" y="2608263"/>
          <p14:tracePt t="599914" x="2393950" y="2600325"/>
          <p14:tracePt t="599931" x="2400300" y="2593975"/>
          <p14:tracePt t="599947" x="2422525" y="2586038"/>
          <p14:tracePt t="599964" x="2428875" y="2579688"/>
          <p14:tracePt t="599981" x="2436813" y="2565400"/>
          <p14:tracePt t="599998" x="2451100" y="2528888"/>
          <p14:tracePt t="600014" x="2457450" y="2522538"/>
          <p14:tracePt t="600031" x="2457450" y="2508250"/>
          <p14:tracePt t="600047" x="2457450" y="2500313"/>
          <p14:tracePt t="600064" x="2457450" y="2493963"/>
          <p14:tracePt t="600081" x="2457450" y="2486025"/>
          <p14:tracePt t="600097" x="2465388" y="2465388"/>
          <p14:tracePt t="600115" x="2465388" y="2451100"/>
          <p14:tracePt t="600131" x="2465388" y="2436813"/>
          <p14:tracePt t="600147" x="2465388" y="2428875"/>
          <p14:tracePt t="600194" x="2465388" y="2422525"/>
          <p14:tracePt t="600202" x="2471738" y="2414588"/>
          <p14:tracePt t="600274" x="2471738" y="2393950"/>
          <p14:tracePt t="600282" x="2471738" y="2386013"/>
          <p14:tracePt t="600298" x="2471738" y="2379663"/>
          <p14:tracePt t="600298" x="2471738" y="2371725"/>
          <p14:tracePt t="600314" x="2457450" y="2351088"/>
          <p14:tracePt t="600362" x="2451100" y="2343150"/>
          <p14:tracePt t="600370" x="2443163" y="2336800"/>
          <p14:tracePt t="600402" x="2436813" y="2328863"/>
          <p14:tracePt t="600410" x="2414588" y="2328863"/>
          <p14:tracePt t="600450" x="2408238" y="2328863"/>
          <p14:tracePt t="600458" x="2400300" y="2322513"/>
          <p14:tracePt t="600466" x="2393950" y="2314575"/>
          <p14:tracePt t="600475" x="2386013" y="2314575"/>
          <p14:tracePt t="600522" x="2379663" y="2314575"/>
          <p14:tracePt t="600536" x="2371725" y="2314575"/>
          <p14:tracePt t="600538" x="2365375" y="2314575"/>
          <p14:tracePt t="600549" x="2343150" y="2314575"/>
          <p14:tracePt t="600564" x="2336800" y="2314575"/>
          <p14:tracePt t="600580" x="2314575" y="2314575"/>
          <p14:tracePt t="600597" x="2308225" y="2314575"/>
          <p14:tracePt t="600614" x="2293938" y="2314575"/>
          <p14:tracePt t="600630" x="2279650" y="2314575"/>
          <p14:tracePt t="600647" x="2265363" y="2314575"/>
          <p14:tracePt t="600663" x="2257425" y="2314575"/>
          <p14:tracePt t="600698" x="2251075" y="2322513"/>
          <p14:tracePt t="600698" x="2236788" y="2328863"/>
          <p14:tracePt t="600713" x="2222500" y="2351088"/>
          <p14:tracePt t="600730" x="2222500" y="2379663"/>
          <p14:tracePt t="600747" x="2222500" y="2386013"/>
          <p14:tracePt t="600794" x="2222500" y="2393950"/>
          <p14:tracePt t="600826" x="2222500" y="2400300"/>
          <p14:tracePt t="600843" x="2222500" y="2414588"/>
          <p14:tracePt t="600858" x="2222500" y="2422525"/>
          <p14:tracePt t="600866" x="2222500" y="2428875"/>
          <p14:tracePt t="600874" x="2228850" y="2436813"/>
          <p14:tracePt t="600883" x="2236788" y="2443163"/>
          <p14:tracePt t="600896" x="2243138" y="2457450"/>
          <p14:tracePt t="600946" x="2251075" y="2465388"/>
          <p14:tracePt t="600986" x="2257425" y="2465388"/>
          <p14:tracePt t="601034" x="2265363" y="2471738"/>
          <p14:tracePt t="601074" x="2271713" y="2471738"/>
          <p14:tracePt t="601178" x="2286000" y="2471738"/>
          <p14:tracePt t="601210" x="2293938" y="2471738"/>
          <p14:tracePt t="601226" x="2300288" y="2471738"/>
          <p14:tracePt t="601258" x="2308225" y="2471738"/>
          <p14:tracePt t="601266" x="2314575" y="2471738"/>
          <p14:tracePt t="601274" x="2328863" y="2471738"/>
          <p14:tracePt t="602306" x="2336800" y="2471738"/>
          <p14:tracePt t="602506" x="2336800" y="2479675"/>
          <p14:tracePt t="602538" x="2322513" y="2500313"/>
          <p14:tracePt t="602554" x="2322513" y="2508250"/>
          <p14:tracePt t="602562" x="2322513" y="2514600"/>
          <p14:tracePt t="602578" x="2322513" y="2543175"/>
          <p14:tracePt t="602586" x="2322513" y="2557463"/>
          <p14:tracePt t="602595" x="2322513" y="2579688"/>
          <p14:tracePt t="602611" x="2322513" y="2608263"/>
          <p14:tracePt t="602628" x="2322513" y="2622550"/>
          <p14:tracePt t="602644" x="2322513" y="2657475"/>
          <p14:tracePt t="602660" x="2322513" y="2686050"/>
          <p14:tracePt t="602677" x="2322513" y="2708275"/>
          <p14:tracePt t="602693" x="2322513" y="2728913"/>
          <p14:tracePt t="602711" x="2322513" y="2736850"/>
          <p14:tracePt t="602727" x="2322513" y="2743200"/>
          <p14:tracePt t="602743" x="2322513" y="2751138"/>
          <p14:tracePt t="602760" x="2314575" y="2765425"/>
          <p14:tracePt t="602842" x="2308225" y="2779713"/>
          <p14:tracePt t="602882" x="2300288" y="2779713"/>
          <p14:tracePt t="603018" x="2300288" y="2786063"/>
          <p14:tracePt t="603034" x="2300288" y="2800350"/>
          <p14:tracePt t="603036" x="2300288" y="2808288"/>
          <p14:tracePt t="603043" x="2300288" y="2843213"/>
          <p14:tracePt t="603060" x="2271713" y="2914650"/>
          <p14:tracePt t="603077" x="2243138" y="3000375"/>
          <p14:tracePt t="603093" x="2228850" y="3014663"/>
          <p14:tracePt t="603111" x="2151063" y="3008313"/>
          <p14:tracePt t="603126" x="2122488" y="2986088"/>
          <p14:tracePt t="603248" x="2108200" y="2979738"/>
          <p14:tracePt t="603298" x="2065338" y="2957513"/>
          <p14:tracePt t="603306" x="1993900" y="2922588"/>
          <p14:tracePt t="603314" x="1857375" y="2865438"/>
          <p14:tracePt t="603330" x="1736725" y="2779713"/>
          <p14:tracePt t="603342" x="1714500" y="2743200"/>
          <p14:tracePt t="603359" x="1714500" y="2722563"/>
          <p14:tracePt t="603376" x="1714500" y="2686050"/>
          <p14:tracePt t="603393" x="1714500" y="2679700"/>
          <p14:tracePt t="603410" x="1714500" y="2671763"/>
          <p14:tracePt t="603507" x="1714500" y="2665413"/>
          <p14:tracePt t="603514" x="1700213" y="2657475"/>
          <p14:tracePt t="603519" x="1693863" y="2657475"/>
          <p14:tracePt t="603526" x="1685925" y="2657475"/>
          <p14:tracePt t="603586" x="1671638" y="2657475"/>
          <p14:tracePt t="603595" x="1665288" y="2657475"/>
          <p14:tracePt t="603595" x="1657350" y="2657475"/>
          <p14:tracePt t="603609" x="1651000" y="2665413"/>
          <p14:tracePt t="603626" x="1651000" y="2693988"/>
          <p14:tracePt t="603643" x="1665288" y="2708275"/>
          <p14:tracePt t="603659" x="1679575" y="2722563"/>
          <p14:tracePt t="603676" x="1685925" y="2722563"/>
          <p14:tracePt t="603692" x="1700213" y="2722563"/>
          <p14:tracePt t="603709" x="1708150" y="2722563"/>
          <p14:tracePt t="603754" x="1722438" y="2722563"/>
          <p14:tracePt t="603762" x="1728788" y="2728913"/>
          <p14:tracePt t="603770" x="1736725" y="2728913"/>
          <p14:tracePt t="603779" x="1765300" y="2728913"/>
          <p14:tracePt t="603793" x="1779588" y="2728913"/>
          <p14:tracePt t="603809" x="1793875" y="2736850"/>
          <p14:tracePt t="603826" x="1822450" y="2736850"/>
          <p14:tracePt t="603842" x="1857375" y="2743200"/>
          <p14:tracePt t="603859" x="1865313" y="2743200"/>
          <p14:tracePt t="603875" x="1885950" y="2743200"/>
          <p14:tracePt t="603893" x="1900238" y="2743200"/>
          <p14:tracePt t="603909" x="1914525" y="2743200"/>
          <p14:tracePt t="603925" x="1943100" y="2743200"/>
          <p14:tracePt t="603942" x="1971675" y="2743200"/>
          <p14:tracePt t="603959" x="2008188" y="2743200"/>
          <p14:tracePt t="603976" x="2051050" y="2743200"/>
          <p14:tracePt t="603992" x="2079625" y="2743200"/>
          <p14:tracePt t="604009" x="2108200" y="2743200"/>
          <p14:tracePt t="604025" x="2143125" y="2765425"/>
          <p14:tracePt t="604042" x="2171700" y="2771775"/>
          <p14:tracePt t="604059" x="2185988" y="2779713"/>
          <p14:tracePt t="604076" x="2200275" y="2779713"/>
          <p14:tracePt t="604092" x="2208213" y="2786063"/>
          <p14:tracePt t="604130" x="2228850" y="2794000"/>
          <p14:tracePt t="604142" x="2257425" y="2814638"/>
          <p14:tracePt t="604146" x="2271713" y="2822575"/>
          <p14:tracePt t="604158" x="2300288" y="2836863"/>
          <p14:tracePt t="604175" x="2328863" y="2851150"/>
          <p14:tracePt t="604192" x="2343150" y="2857500"/>
          <p14:tracePt t="604208" x="2379663" y="2865438"/>
          <p14:tracePt t="604225" x="2400300" y="2886075"/>
          <p14:tracePt t="604241" x="2414588" y="2886075"/>
          <p14:tracePt t="604258" x="2422525" y="2886075"/>
          <p14:tracePt t="604275" x="2457450" y="2894013"/>
          <p14:tracePt t="604292" x="2471738" y="2894013"/>
          <p14:tracePt t="604308" x="2508250" y="2900363"/>
          <p14:tracePt t="604325" x="2528888" y="2908300"/>
          <p14:tracePt t="604342" x="2536825" y="2908300"/>
          <p14:tracePt t="604358" x="2543175" y="2908300"/>
          <p14:tracePt t="604394" x="2551113" y="2908300"/>
          <p14:tracePt t="604426" x="2565400" y="2908300"/>
          <p14:tracePt t="604466" x="2571750" y="2908300"/>
          <p14:tracePt t="604482" x="2579688" y="2908300"/>
          <p14:tracePt t="604514" x="2586038" y="2908300"/>
          <p14:tracePt t="604522" x="2600325" y="2908300"/>
          <p14:tracePt t="604562" x="2608263" y="2908300"/>
          <p14:tracePt t="605018" x="2600325" y="2908300"/>
          <p14:tracePt t="605051" x="2586038" y="2908300"/>
          <p14:tracePt t="605058" x="2579688" y="2908300"/>
          <p14:tracePt t="605075" x="2571750" y="2908300"/>
          <p14:tracePt t="605082" x="2551113" y="2922588"/>
          <p14:tracePt t="605091" x="2536825" y="2928938"/>
          <p14:tracePt t="605107" x="2522538" y="2928938"/>
          <p14:tracePt t="605124" x="2500313" y="2928938"/>
          <p14:tracePt t="605178" x="2493963" y="2928938"/>
          <p14:tracePt t="605186" x="2486025" y="2936875"/>
          <p14:tracePt t="605242" x="2465388" y="2951163"/>
          <p14:tracePt t="605714" x="2457450" y="2951163"/>
          <p14:tracePt t="605722" x="2451100" y="2951163"/>
          <p14:tracePt t="605739" x="2408238" y="2928938"/>
          <p14:tracePt t="605739" x="2379663" y="2922588"/>
          <p14:tracePt t="605756" x="2365375" y="2922588"/>
          <p14:tracePt t="605757" x="2343150" y="2914650"/>
          <p14:tracePt t="605772" x="2322513" y="2908300"/>
          <p14:tracePt t="605789" x="2322513" y="2894013"/>
          <p14:tracePt t="605806" x="2314575" y="2871788"/>
          <p14:tracePt t="605850" x="2314575" y="2857500"/>
          <p14:tracePt t="605882" x="2308225" y="2851150"/>
          <p14:tracePt t="605898" x="2300288" y="2843213"/>
          <p14:tracePt t="605914" x="2293938" y="2843213"/>
          <p14:tracePt t="605946" x="2286000" y="2843213"/>
          <p14:tracePt t="605954" x="2271713" y="2843213"/>
          <p14:tracePt t="605968" x="2265363" y="2843213"/>
          <p14:tracePt t="605973" x="2257425" y="2843213"/>
          <p14:tracePt t="605989" x="2243138" y="2843213"/>
          <p14:tracePt t="606006" x="2228850" y="2843213"/>
          <p14:tracePt t="606042" x="2222500" y="2843213"/>
          <p14:tracePt t="606043" x="2214563" y="2843213"/>
          <p14:tracePt t="606055" x="2185988" y="2843213"/>
          <p14:tracePt t="606072" x="2171700" y="2843213"/>
          <p14:tracePt t="606089" x="2157413" y="2843213"/>
          <p14:tracePt t="606105" x="2143125" y="2843213"/>
          <p14:tracePt t="606122" x="2136775" y="2843213"/>
          <p14:tracePt t="606138" x="2122488" y="2843213"/>
          <p14:tracePt t="606155" x="2100263" y="2843213"/>
          <p14:tracePt t="606172" x="2093913" y="2843213"/>
          <p14:tracePt t="606218" x="2071688" y="2836863"/>
          <p14:tracePt t="606234" x="2065338" y="2836863"/>
          <p14:tracePt t="606250" x="2057400" y="2828925"/>
          <p14:tracePt t="606282" x="2043113" y="2828925"/>
          <p14:tracePt t="606298" x="2036763" y="2822575"/>
          <p14:tracePt t="606302" x="2028825" y="2814638"/>
          <p14:tracePt t="606346" x="2028825" y="2808288"/>
          <p14:tracePt t="606354" x="2028825" y="2800350"/>
          <p14:tracePt t="606370" x="2028825" y="2786063"/>
          <p14:tracePt t="606377" x="2028825" y="2779713"/>
          <p14:tracePt t="606388" x="2028825" y="2765425"/>
          <p14:tracePt t="606434" x="2028825" y="2751138"/>
          <p14:tracePt t="606442" x="2028825" y="2728913"/>
          <p14:tracePt t="606475" x="2036763" y="2722563"/>
          <p14:tracePt t="606506" x="2036763" y="2708275"/>
          <p14:tracePt t="606514" x="2043113" y="2700338"/>
          <p14:tracePt t="606530" x="2051050" y="2693988"/>
          <p14:tracePt t="606548" x="2065338" y="2679700"/>
          <p14:tracePt t="606563" x="2065338" y="2671763"/>
          <p14:tracePt t="606563" x="2071688" y="2657475"/>
          <p14:tracePt t="606610" x="2079625" y="2651125"/>
          <p14:tracePt t="606642" x="2079625" y="2643188"/>
          <p14:tracePt t="606650" x="2085975" y="2636838"/>
          <p14:tracePt t="606666" x="2085975" y="2628900"/>
          <p14:tracePt t="606674" x="2093913" y="2622550"/>
          <p14:tracePt t="606688" x="2100263" y="2622550"/>
          <p14:tracePt t="606705" x="2114550" y="2608263"/>
          <p14:tracePt t="606746" x="2136775" y="2600325"/>
          <p14:tracePt t="606748" x="2143125" y="2600325"/>
          <p14:tracePt t="606754" x="2151063" y="2600325"/>
          <p14:tracePt t="606850" x="2165350" y="2586038"/>
          <p14:tracePt t="606914" x="2171700" y="2586038"/>
          <p14:tracePt t="606922" x="2179638" y="2586038"/>
          <p14:tracePt t="606930" x="2185988" y="2586038"/>
          <p14:tracePt t="606930" x="2193925" y="2586038"/>
          <p14:tracePt t="606938" x="2214563" y="2593975"/>
          <p14:tracePt t="606954" x="2265363" y="2600325"/>
          <p14:tracePt t="606972" x="2279650" y="2614613"/>
          <p14:tracePt t="606987" x="2300288" y="2622550"/>
          <p14:tracePt t="607004" x="2336800" y="2628900"/>
          <p14:tracePt t="607021" x="2357438" y="2636838"/>
          <p14:tracePt t="607038" x="2379663" y="2636838"/>
          <p14:tracePt t="607054" x="2393950" y="2643188"/>
          <p14:tracePt t="607071" x="2400300" y="2651125"/>
          <p14:tracePt t="607088" x="2408238" y="2657475"/>
          <p14:tracePt t="607138" x="2428875" y="2665413"/>
          <p14:tracePt t="607154" x="2436813" y="2671763"/>
          <p14:tracePt t="607170" x="2443163" y="2700338"/>
          <p14:tracePt t="607210" x="2443163" y="2708275"/>
          <p14:tracePt t="607218" x="2443163" y="2714625"/>
          <p14:tracePt t="607226" x="2443163" y="2728913"/>
          <p14:tracePt t="607237" x="2443163" y="2736850"/>
          <p14:tracePt t="607254" x="2443163" y="2751138"/>
          <p14:tracePt t="607271" x="2443163" y="2765425"/>
          <p14:tracePt t="607287" x="2443163" y="2779713"/>
          <p14:tracePt t="607304" x="2428875" y="2814638"/>
          <p14:tracePt t="607320" x="2414588" y="2822575"/>
          <p14:tracePt t="607337" x="2408238" y="2828925"/>
          <p14:tracePt t="607337" x="2379663" y="2828925"/>
          <p14:tracePt t="607354" x="2365375" y="2836863"/>
          <p14:tracePt t="607370" x="2343150" y="2851150"/>
          <p14:tracePt t="607387" x="2336800" y="2857500"/>
          <p14:tracePt t="607403" x="2314575" y="2857500"/>
          <p14:tracePt t="607420" x="2308225" y="2865438"/>
          <p14:tracePt t="607437" x="2293938" y="2865438"/>
          <p14:tracePt t="607454" x="2265363" y="2865438"/>
          <p14:tracePt t="607470" x="2251075" y="2871788"/>
          <p14:tracePt t="607486" x="2228850" y="2871788"/>
          <p14:tracePt t="607503" x="2214563" y="2871788"/>
          <p14:tracePt t="607520" x="2200275" y="2871788"/>
          <p14:tracePt t="607537" x="2179638" y="2871788"/>
          <p14:tracePt t="607553" x="2157413" y="2871788"/>
          <p14:tracePt t="607594" x="2151063" y="2871788"/>
          <p14:tracePt t="607594" x="2143125" y="2871788"/>
          <p14:tracePt t="607610" x="2136775" y="2871788"/>
          <p14:tracePt t="607641" x="2114550" y="2871788"/>
          <p14:tracePt t="607658" x="2108200" y="2871788"/>
          <p14:tracePt t="607674" x="2100263" y="2871788"/>
          <p14:tracePt t="607706" x="2071688" y="2871788"/>
          <p14:tracePt t="607802" x="2065338" y="2857500"/>
          <p14:tracePt t="607818" x="2057400" y="2851150"/>
          <p14:tracePt t="607835" x="2057400" y="2843213"/>
          <p14:tracePt t="607842" x="2057400" y="2828925"/>
          <p14:tracePt t="607850" x="2057400" y="2822575"/>
          <p14:tracePt t="607858" x="2051050" y="2800350"/>
          <p14:tracePt t="607869" x="2028825" y="2794000"/>
          <p14:tracePt t="607954" x="2028825" y="2786063"/>
          <p14:tracePt t="607972" x="2022475" y="2771775"/>
          <p14:tracePt t="608002" x="2022475" y="2765425"/>
          <p14:tracePt t="608010" x="2022475" y="2743200"/>
          <p14:tracePt t="608020" x="2022475" y="2736850"/>
          <p14:tracePt t="608114" x="2022475" y="2728913"/>
          <p14:tracePt t="608154" x="2022475" y="2708275"/>
          <p14:tracePt t="608162" x="2022475" y="2700338"/>
          <p14:tracePt t="608178" x="2022475" y="2693988"/>
          <p14:tracePt t="608194" x="2028825" y="2686050"/>
          <p14:tracePt t="608233" x="2036763" y="2679700"/>
          <p14:tracePt t="608282" x="2043113" y="2671763"/>
          <p14:tracePt t="608290" x="2051050" y="2665413"/>
          <p14:tracePt t="608298" x="2057400" y="2665413"/>
          <p14:tracePt t="608307" x="2065338" y="2657475"/>
          <p14:tracePt t="608562" x="2079625" y="2657475"/>
          <p14:tracePt t="608578" x="2079625" y="2671763"/>
          <p14:tracePt t="608586" x="2079625" y="2693988"/>
          <p14:tracePt t="608594" x="2079625" y="2700338"/>
          <p14:tracePt t="608603" x="2079625" y="2728913"/>
          <p14:tracePt t="608619" x="2065338" y="2751138"/>
          <p14:tracePt t="608635" x="2065338" y="2771775"/>
          <p14:tracePt t="608652" x="2065338" y="2786063"/>
          <p14:tracePt t="608669" x="2057400" y="2808288"/>
          <p14:tracePt t="608686" x="2051050" y="2822575"/>
          <p14:tracePt t="608702" x="2051050" y="2828925"/>
          <p14:tracePt t="608719" x="2051050" y="2843213"/>
          <p14:tracePt t="608735" x="2043113" y="2851150"/>
          <p14:tracePt t="608778" x="2043113" y="2857500"/>
          <p14:tracePt t="608786" x="2043113" y="2865438"/>
          <p14:tracePt t="608802" x="2043113" y="2886075"/>
          <p14:tracePt t="608834" x="2043113" y="2894013"/>
          <p14:tracePt t="608842" x="2043113" y="2900363"/>
          <p14:tracePt t="608882" x="2043113" y="2908300"/>
          <p14:tracePt t="608890" x="2043113" y="2922588"/>
          <p14:tracePt t="608898" x="2043113" y="2928938"/>
          <p14:tracePt t="608902" x="2043113" y="2936875"/>
          <p14:tracePt t="608918" x="2043113" y="2943225"/>
          <p14:tracePt t="608970" x="2043113" y="2957513"/>
          <p14:tracePt t="608978" x="2043113" y="2965450"/>
          <p14:tracePt t="608994" x="2043113" y="2971800"/>
          <p14:tracePt t="609002" x="2043113" y="2979738"/>
          <p14:tracePt t="609010" x="2043113" y="2994025"/>
          <p14:tracePt t="609018" x="2043113" y="3008313"/>
          <p14:tracePt t="609034" x="2043113" y="3014663"/>
          <p14:tracePt t="609074" x="2043113" y="3036888"/>
          <p14:tracePt t="609087" x="2043113" y="3043238"/>
          <p14:tracePt t="609101" x="2043113" y="3051175"/>
          <p14:tracePt t="609101" x="2043113" y="3057525"/>
          <p14:tracePt t="609118" x="2014538" y="3100388"/>
          <p14:tracePt t="609135" x="2000250" y="3114675"/>
          <p14:tracePt t="609151" x="1985963" y="3128963"/>
          <p14:tracePt t="609168" x="1979613" y="3136900"/>
          <p14:tracePt t="609184" x="1965325" y="3179763"/>
          <p14:tracePt t="609201" x="1957388" y="3208338"/>
          <p14:tracePt t="609217" x="1936750" y="3243263"/>
          <p14:tracePt t="609234" x="1936750" y="3286125"/>
          <p14:tracePt t="609250" x="1928813" y="3308350"/>
          <p14:tracePt t="609268" x="1922463" y="3343275"/>
          <p14:tracePt t="609284" x="1914525" y="3379788"/>
          <p14:tracePt t="609300" x="1893888" y="3408363"/>
          <p14:tracePt t="609317" x="1885950" y="3457575"/>
          <p14:tracePt t="609334" x="1885950" y="3500438"/>
          <p14:tracePt t="609350" x="1879600" y="3522663"/>
          <p14:tracePt t="609367" x="1879600" y="3551238"/>
          <p14:tracePt t="609384" x="1879600" y="3594100"/>
          <p14:tracePt t="609400" x="1879600" y="3643313"/>
          <p14:tracePt t="609417" x="1879600" y="3686175"/>
          <p14:tracePt t="609434" x="1879600" y="3708400"/>
          <p14:tracePt t="609450" x="1879600" y="3714750"/>
          <p14:tracePt t="609506" x="1879600" y="3722688"/>
          <p14:tracePt t="609538" x="1879600" y="3729038"/>
          <p14:tracePt t="609546" x="1879600" y="3757613"/>
          <p14:tracePt t="609554" x="1879600" y="3765550"/>
          <p14:tracePt t="609562" x="1885950" y="3771900"/>
          <p14:tracePt t="609570" x="1893888" y="3779838"/>
          <p14:tracePt t="609610" x="1908175" y="3794125"/>
          <p14:tracePt t="609641" x="1914525" y="3794125"/>
          <p14:tracePt t="609738" x="1900238" y="3800475"/>
          <p14:tracePt t="609746" x="1851025" y="3800475"/>
          <p14:tracePt t="609754" x="1828800" y="3814763"/>
          <p14:tracePt t="609770" x="1822450" y="3814763"/>
          <p14:tracePt t="609778" x="1808163" y="3814763"/>
          <p14:tracePt t="609790" x="1793875" y="3822700"/>
          <p14:tracePt t="609800" x="1785938" y="3822700"/>
          <p14:tracePt t="609816" x="1765300" y="3836988"/>
          <p14:tracePt t="609834" x="1757363" y="3836988"/>
          <p14:tracePt t="609890" x="1751013" y="3836988"/>
          <p14:tracePt t="609898" x="1728788" y="3836988"/>
          <p14:tracePt t="609911" x="1722438" y="3836988"/>
          <p14:tracePt t="609917" x="1708150" y="3836988"/>
          <p14:tracePt t="609933" x="1685925" y="3829050"/>
          <p14:tracePt t="609951" x="1671638" y="3829050"/>
          <p14:tracePt t="609966" x="1657350" y="3822700"/>
          <p14:tracePt t="609984" x="1651000" y="3814763"/>
          <p14:tracePt t="610018" x="1651000" y="3808413"/>
          <p14:tracePt t="610019" x="1643063" y="3800475"/>
          <p14:tracePt t="610033" x="1628775" y="3794125"/>
          <p14:tracePt t="610050" x="1628775" y="3779838"/>
          <p14:tracePt t="610067" x="1628775" y="3751263"/>
          <p14:tracePt t="610114" x="1628775" y="3736975"/>
          <p14:tracePt t="610122" x="1636713" y="3729038"/>
          <p14:tracePt t="610126" x="1643063" y="3722688"/>
          <p14:tracePt t="610133" x="1693863" y="3722688"/>
          <p14:tracePt t="610149" x="1714500" y="3722688"/>
          <p14:tracePt t="610167" x="1736725" y="3722688"/>
          <p14:tracePt t="610202" x="1743075" y="3722688"/>
          <p14:tracePt t="610202" x="1757363" y="3722688"/>
          <p14:tracePt t="610216" x="1779588" y="3722688"/>
          <p14:tracePt t="610233" x="1814513" y="3736975"/>
          <p14:tracePt t="610233" x="1822450" y="3743325"/>
          <p14:tracePt t="610250" x="1879600" y="3765550"/>
          <p14:tracePt t="610267" x="1893888" y="3771900"/>
          <p14:tracePt t="610283" x="1908175" y="3779838"/>
          <p14:tracePt t="610299" x="1928813" y="3779838"/>
          <p14:tracePt t="610316" x="1936750" y="3786188"/>
          <p14:tracePt t="610333" x="1965325" y="3786188"/>
          <p14:tracePt t="610349" x="1985963" y="3808413"/>
          <p14:tracePt t="610366" x="2008188" y="3808413"/>
          <p14:tracePt t="610383" x="2028825" y="3808413"/>
          <p14:tracePt t="610399" x="2065338" y="3808413"/>
          <p14:tracePt t="610416" x="2128838" y="3808413"/>
          <p14:tracePt t="610433" x="2185988" y="3814763"/>
          <p14:tracePt t="610449" x="2251075" y="3822700"/>
          <p14:tracePt t="610466" x="2293938" y="3822700"/>
          <p14:tracePt t="610482" x="2328863" y="3836988"/>
          <p14:tracePt t="610499" x="2371725" y="3836988"/>
          <p14:tracePt t="610515" x="2414588" y="3851275"/>
          <p14:tracePt t="610532" x="2471738" y="3857625"/>
          <p14:tracePt t="610549" x="2493963" y="3857625"/>
          <p14:tracePt t="610565" x="2536825" y="3857625"/>
          <p14:tracePt t="610582" x="2579688" y="3857625"/>
          <p14:tracePt t="610598" x="2628900" y="3857625"/>
          <p14:tracePt t="610616" x="2686050" y="3857625"/>
          <p14:tracePt t="610632" x="2728913" y="3857625"/>
          <p14:tracePt t="610649" x="2757488" y="3857625"/>
          <p14:tracePt t="610665" x="2786063" y="3857625"/>
          <p14:tracePt t="610683" x="2808288" y="3857625"/>
          <p14:tracePt t="610698" x="2814638" y="3857625"/>
          <p14:tracePt t="610738" x="2822575" y="3851275"/>
          <p14:tracePt t="610746" x="2828925" y="3851275"/>
          <p14:tracePt t="610778" x="2836863" y="3851275"/>
          <p14:tracePt t="610850" x="2800350" y="3851275"/>
          <p14:tracePt t="610858" x="2794000" y="3843338"/>
          <p14:tracePt t="610866" x="2765425" y="3843338"/>
          <p14:tracePt t="610868" x="2751138" y="3836988"/>
          <p14:tracePt t="610882" x="2728913" y="3836988"/>
          <p14:tracePt t="610930" x="2722563" y="3836988"/>
          <p14:tracePt t="610938" x="2708275" y="3822700"/>
          <p14:tracePt t="610947" x="2686050" y="3814763"/>
          <p14:tracePt t="610965" x="2671763" y="3814763"/>
          <p14:tracePt t="610982" x="2665413" y="3814763"/>
          <p14:tracePt t="611026" x="2651125" y="3808413"/>
          <p14:tracePt t="611074" x="2643188" y="3800475"/>
          <p14:tracePt t="611082" x="2643188" y="3779838"/>
          <p14:tracePt t="611130" x="2651125" y="3779838"/>
          <p14:tracePt t="611138" x="2679700" y="3771900"/>
          <p14:tracePt t="611146" x="2686050" y="3771900"/>
          <p14:tracePt t="611153" x="2708275" y="3765550"/>
          <p14:tracePt t="611166" x="2714625" y="3757613"/>
          <p14:tracePt t="611182" x="2722563" y="3757613"/>
          <p14:tracePt t="611198" x="2728913" y="3757613"/>
          <p14:tracePt t="611215" x="2743200" y="3757613"/>
          <p14:tracePt t="611232" x="2751138" y="3757613"/>
          <p14:tracePt t="611267" x="2757488" y="3757613"/>
          <p14:tracePt t="611268" x="2765425" y="3757613"/>
          <p14:tracePt t="611282" x="2786063" y="3765550"/>
          <p14:tracePt t="611298" x="2794000" y="3771900"/>
          <p14:tracePt t="611315" x="2794000" y="3779838"/>
          <p14:tracePt t="611474" x="2794000" y="3771900"/>
          <p14:tracePt t="611482" x="2794000" y="3765550"/>
          <p14:tracePt t="611490" x="2794000" y="3751263"/>
          <p14:tracePt t="611522" x="2808288" y="3743325"/>
          <p14:tracePt t="611714" x="2828925" y="3743325"/>
          <p14:tracePt t="611721" x="2894013" y="3743325"/>
          <p14:tracePt t="611723" x="2928938" y="3743325"/>
          <p14:tracePt t="611731" x="3051175" y="3743325"/>
          <p14:tracePt t="611747" x="3208338" y="3743325"/>
          <p14:tracePt t="611764" x="3271838" y="3743325"/>
          <p14:tracePt t="611780" x="3294063" y="3757613"/>
          <p14:tracePt t="612002" x="3271838" y="3757613"/>
          <p14:tracePt t="612010" x="3265488" y="3765550"/>
          <p14:tracePt t="612018" x="3236913" y="3779838"/>
          <p14:tracePt t="612030" x="3214688" y="3779838"/>
          <p14:tracePt t="612048" x="3171825" y="3786188"/>
          <p14:tracePt t="612065" x="3128963" y="3786188"/>
          <p14:tracePt t="612080" x="3094038" y="3786188"/>
          <p14:tracePt t="612097" x="3065463" y="3786188"/>
          <p14:tracePt t="612113" x="3051175" y="3786188"/>
          <p14:tracePt t="612130" x="3028950" y="3786188"/>
          <p14:tracePt t="612146" x="3022600" y="3786188"/>
          <p14:tracePt t="612163" x="3008313" y="3786188"/>
          <p14:tracePt t="612180" x="2986088" y="3786188"/>
          <p14:tracePt t="612196" x="2979738" y="3786188"/>
          <p14:tracePt t="612314" x="2971800" y="3786188"/>
          <p14:tracePt t="612530" x="2979738" y="3779838"/>
          <p14:tracePt t="612658" x="2979738" y="3794125"/>
          <p14:tracePt t="612690" x="2971800" y="3822700"/>
          <p14:tracePt t="612698" x="2971800" y="3829050"/>
          <p14:tracePt t="612706" x="2965450" y="3857625"/>
          <p14:tracePt t="612714" x="2936875" y="3894138"/>
          <p14:tracePt t="612714" x="2936875" y="3900488"/>
          <p14:tracePt t="612730" x="2928938" y="3914775"/>
          <p14:tracePt t="612746" x="2908300" y="3951288"/>
          <p14:tracePt t="612763" x="2886075" y="3971925"/>
          <p14:tracePt t="612779" x="2857500" y="4008438"/>
          <p14:tracePt t="612796" x="2822575" y="4037013"/>
          <p14:tracePt t="612813" x="2765425" y="4057650"/>
          <p14:tracePt t="612829" x="2722563" y="4086225"/>
          <p14:tracePt t="612846" x="2671763" y="4100513"/>
          <p14:tracePt t="612863" x="2622550" y="4114800"/>
          <p14:tracePt t="612879" x="2586038" y="4114800"/>
          <p14:tracePt t="612896" x="2528888" y="4114800"/>
          <p14:tracePt t="612912" x="2457450" y="4114800"/>
          <p14:tracePt t="612929" x="2365375" y="4114800"/>
          <p14:tracePt t="612946" x="2308225" y="4114800"/>
          <p14:tracePt t="612962" x="2251075" y="4114800"/>
          <p14:tracePt t="612979" x="2200275" y="4114800"/>
          <p14:tracePt t="612996" x="2151063" y="4114800"/>
          <p14:tracePt t="613012" x="2100263" y="4114800"/>
          <p14:tracePt t="613029" x="2071688" y="4114800"/>
          <p14:tracePt t="613045" x="2043113" y="4114800"/>
          <p14:tracePt t="613063" x="2008188" y="4114800"/>
          <p14:tracePt t="613078" x="1957388" y="4114800"/>
          <p14:tracePt t="613095" x="1914525" y="4114800"/>
          <p14:tracePt t="613112" x="1865313" y="4114800"/>
          <p14:tracePt t="613129" x="1851025" y="4114800"/>
          <p14:tracePt t="613129" x="1836738" y="4114800"/>
          <p14:tracePt t="613146" x="1822450" y="4114800"/>
          <p14:tracePt t="613161" x="1779588" y="4114800"/>
          <p14:tracePt t="613179" x="1771650" y="4114800"/>
          <p14:tracePt t="613298" x="1785938" y="4114800"/>
          <p14:tracePt t="613306" x="1836738" y="4114800"/>
          <p14:tracePt t="613314" x="1893888" y="4137025"/>
          <p14:tracePt t="613320" x="1928813" y="4143375"/>
          <p14:tracePt t="613329" x="2000250" y="4157663"/>
          <p14:tracePt t="613345" x="2071688" y="4165600"/>
          <p14:tracePt t="613362" x="2085975" y="4179888"/>
          <p14:tracePt t="613378" x="2100263" y="4179888"/>
          <p14:tracePt t="613434" x="2114550" y="4179888"/>
          <p14:tracePt t="613465" x="2122488" y="4179888"/>
          <p14:tracePt t="613474" x="2128838" y="4179888"/>
          <p14:tracePt t="613570" x="2143125" y="4179888"/>
          <p14:tracePt t="613577" x="2151063" y="4179888"/>
          <p14:tracePt t="613594" x="2165350" y="4171950"/>
          <p14:tracePt t="613595" x="2185988" y="4165600"/>
          <p14:tracePt t="613611" x="2214563" y="4151313"/>
          <p14:tracePt t="613628" x="2222500" y="4143375"/>
          <p14:tracePt t="613644" x="2236788" y="4143375"/>
          <p14:tracePt t="613661" x="2243138" y="4143375"/>
          <p14:tracePt t="613677" x="2257425" y="4137025"/>
          <p14:tracePt t="613695" x="2265363" y="4137025"/>
          <p14:tracePt t="613978" x="2271713" y="4137025"/>
          <p14:tracePt t="613985" x="2279650" y="4137025"/>
          <p14:tracePt t="613987" x="2286000" y="4137025"/>
          <p14:tracePt t="613995" x="2300288" y="4137025"/>
          <p14:tracePt t="614034" x="2308225" y="4137025"/>
          <p14:tracePt t="614074" x="2314575" y="4137025"/>
          <p14:tracePt t="614210" x="2308225" y="4137025"/>
          <p14:tracePt t="614218" x="2300288" y="4137025"/>
          <p14:tracePt t="614250" x="2286000" y="4137025"/>
          <p14:tracePt t="614281" x="2279650" y="4137025"/>
          <p14:tracePt t="614298" x="2271713" y="4137025"/>
          <p14:tracePt t="614319" x="2265363" y="4129088"/>
          <p14:tracePt t="614786" x="2257425" y="4129088"/>
          <p14:tracePt t="614798" x="2257425" y="4137025"/>
          <p14:tracePt t="614801" x="2257425" y="4143375"/>
          <p14:tracePt t="614809" x="2243138" y="4186238"/>
          <p14:tracePt t="614826" x="2236788" y="4200525"/>
          <p14:tracePt t="614843" x="2222500" y="4243388"/>
          <p14:tracePt t="614859" x="2214563" y="4279900"/>
          <p14:tracePt t="614876" x="2200275" y="4322763"/>
          <p14:tracePt t="614892" x="2200275" y="4351338"/>
          <p14:tracePt t="614910" x="2179638" y="4371975"/>
          <p14:tracePt t="614926" x="2171700" y="4400550"/>
          <p14:tracePt t="614942" x="2151063" y="4437063"/>
          <p14:tracePt t="614960" x="2143125" y="4457700"/>
          <p14:tracePt t="614976" x="2136775" y="4494213"/>
          <p14:tracePt t="614992" x="2128838" y="4514850"/>
          <p14:tracePt t="615009" x="2122488" y="4543425"/>
          <p14:tracePt t="615026" x="2108200" y="4565650"/>
          <p14:tracePt t="615042" x="2100263" y="4579938"/>
          <p14:tracePt t="615059" x="2100263" y="4608513"/>
          <p14:tracePt t="615076" x="2071688" y="4622800"/>
          <p14:tracePt t="615092" x="2057400" y="4651375"/>
          <p14:tracePt t="615109" x="2051050" y="4657725"/>
          <p14:tracePt t="615125" x="2036763" y="4672013"/>
          <p14:tracePt t="615142" x="2028825" y="4686300"/>
          <p14:tracePt t="615159" x="2022475" y="4694238"/>
          <p14:tracePt t="615176" x="2000250" y="4708525"/>
          <p14:tracePt t="615192" x="1985963" y="4729163"/>
          <p14:tracePt t="615209" x="1979613" y="4737100"/>
          <p14:tracePt t="615250" x="1971675" y="4743450"/>
          <p14:tracePt t="615257" x="1943100" y="4765675"/>
          <p14:tracePt t="615265" x="1936750" y="4794250"/>
          <p14:tracePt t="615282" x="1928813" y="4814888"/>
          <p14:tracePt t="615292" x="1922463" y="4829175"/>
          <p14:tracePt t="615309" x="1914525" y="4851400"/>
          <p14:tracePt t="615326" x="1908175" y="4865688"/>
          <p14:tracePt t="615343" x="1900238" y="4886325"/>
          <p14:tracePt t="615360" x="1893888" y="4908550"/>
          <p14:tracePt t="615376" x="1879600" y="4937125"/>
          <p14:tracePt t="615392" x="1865313" y="4957763"/>
          <p14:tracePt t="615409" x="1865313" y="4965700"/>
          <p14:tracePt t="615426" x="1857375" y="4986338"/>
          <p14:tracePt t="615514" x="1851025" y="4994275"/>
          <p14:tracePt t="615522" x="1851025" y="5000625"/>
          <p14:tracePt t="615538" x="1851025" y="5008563"/>
          <p14:tracePt t="615546" x="1843088" y="5022850"/>
          <p14:tracePt t="615578" x="1836738" y="5029200"/>
          <p14:tracePt t="615834" x="1843088" y="5029200"/>
          <p14:tracePt t="615842" x="1857375" y="5029200"/>
          <p14:tracePt t="615842" x="1871663" y="5029200"/>
          <p14:tracePt t="615858" x="1928813" y="5029200"/>
          <p14:tracePt t="615874" x="1993900" y="5029200"/>
          <p14:tracePt t="615892" x="2036763" y="5029200"/>
          <p14:tracePt t="615908" x="2043113" y="5029200"/>
          <p14:tracePt t="615926" x="2057400" y="5029200"/>
          <p14:tracePt t="615941" x="2071688" y="5029200"/>
          <p14:tracePt t="615957" x="2079625" y="5029200"/>
          <p14:tracePt t="615975" x="2085975" y="5029200"/>
          <p14:tracePt t="615992" x="2108200" y="5029200"/>
          <p14:tracePt t="616008" x="2114550" y="5029200"/>
          <p14:tracePt t="616025" x="2122488" y="5029200"/>
          <p14:tracePt t="616042" x="2157413" y="5029200"/>
          <p14:tracePt t="616058" x="2185988" y="5029200"/>
          <p14:tracePt t="616075" x="2208213" y="5029200"/>
          <p14:tracePt t="616091" x="2236788" y="5029200"/>
          <p14:tracePt t="616109" x="2251075" y="5029200"/>
          <p14:tracePt t="616125" x="2271713" y="5029200"/>
          <p14:tracePt t="616186" x="2279650" y="5029200"/>
          <p14:tracePt t="616218" x="2286000" y="5029200"/>
          <p14:tracePt t="616226" x="2300288" y="5029200"/>
          <p14:tracePt t="616242" x="2308225" y="5029200"/>
          <p14:tracePt t="616250" x="2322513" y="5029200"/>
          <p14:tracePt t="616258" x="2336800" y="5029200"/>
          <p14:tracePt t="616274" x="2343150" y="5029200"/>
          <p14:tracePt t="616978" x="2351088" y="5029200"/>
          <p14:tracePt t="617874" x="2357438" y="5029200"/>
          <p14:tracePt t="617882" x="2386013" y="5029200"/>
          <p14:tracePt t="617891" x="2393950" y="5029200"/>
          <p14:tracePt t="617906" x="2428875" y="5029200"/>
          <p14:tracePt t="617923" x="2457450" y="5008563"/>
          <p14:tracePt t="617939" x="2479675" y="4986338"/>
          <p14:tracePt t="617956" x="2500313" y="4965700"/>
          <p14:tracePt t="617972" x="2536825" y="4957763"/>
          <p14:tracePt t="617988" x="2579688" y="4943475"/>
          <p14:tracePt t="618005" x="2651125" y="4894263"/>
          <p14:tracePt t="618022" x="2743200" y="4814888"/>
          <p14:tracePt t="618039" x="2822575" y="4786313"/>
          <p14:tracePt t="618055" x="2914650" y="4729163"/>
          <p14:tracePt t="618072" x="2951163" y="4694238"/>
          <p14:tracePt t="618088" x="2971800" y="4686300"/>
          <p14:tracePt t="618105" x="3036888" y="4651375"/>
          <p14:tracePt t="618123" x="3071813" y="4622800"/>
          <p14:tracePt t="618138" x="3094038" y="4608513"/>
          <p14:tracePt t="618156" x="3114675" y="4600575"/>
          <p14:tracePt t="618171" x="3136900" y="4579938"/>
          <p14:tracePt t="618218" x="3143250" y="4579938"/>
          <p14:tracePt t="618312" x="0" y="0"/>
        </p14:tracePtLst>
        <p14:tracePtLst>
          <p14:tracePt t="625153" x="2665413" y="4808538"/>
          <p14:tracePt t="625258" x="2665413" y="4800600"/>
          <p14:tracePt t="625266" x="2628900" y="4800600"/>
          <p14:tracePt t="625282" x="2622550" y="4800600"/>
          <p14:tracePt t="625290" x="2614613" y="4800600"/>
          <p14:tracePt t="625306" x="2593975" y="4800600"/>
          <p14:tracePt t="625316" x="2586038" y="4800600"/>
          <p14:tracePt t="625328" x="2565400" y="4800600"/>
          <p14:tracePt t="625345" x="2543175" y="4822825"/>
          <p14:tracePt t="625378" x="2536825" y="4822825"/>
          <p14:tracePt t="625378" x="2508250" y="4822825"/>
          <p14:tracePt t="625396" x="2471738" y="4822825"/>
          <p14:tracePt t="625412" x="2443163" y="4822825"/>
          <p14:tracePt t="625428" x="2422525" y="4822825"/>
          <p14:tracePt t="625445" x="2379663" y="4822825"/>
          <p14:tracePt t="625461" x="2343150" y="4822825"/>
          <p14:tracePt t="625479" x="2322513" y="4822825"/>
          <p14:tracePt t="625494" x="2314575" y="4822825"/>
          <p14:tracePt t="625511" x="2308225" y="4822825"/>
          <p14:tracePt t="625528" x="2271713" y="4822825"/>
          <p14:tracePt t="625545" x="2243138" y="4822825"/>
          <p14:tracePt t="625561" x="2200275" y="4822825"/>
          <p14:tracePt t="625577" x="2128838" y="4822825"/>
          <p14:tracePt t="625595" x="2057400" y="4822825"/>
          <p14:tracePt t="625611" x="2014538" y="4822825"/>
          <p14:tracePt t="625628" x="1993900" y="4822825"/>
          <p14:tracePt t="625644" x="1957388" y="4822825"/>
          <p14:tracePt t="625661" x="1928813" y="4822825"/>
          <p14:tracePt t="625677" x="1914525" y="4822825"/>
          <p14:tracePt t="625694" x="1900238" y="4822825"/>
          <p14:tracePt t="625711" x="1893888" y="4822825"/>
          <p14:tracePt t="625729" x="1885950" y="4822825"/>
          <p14:tracePt t="625762" x="1879600" y="4822825"/>
          <p14:tracePt t="625778" x="1865313" y="4822825"/>
          <p14:tracePt t="625882" x="1893888" y="4822825"/>
          <p14:tracePt t="625890" x="1922463" y="4822825"/>
          <p14:tracePt t="625898" x="1936750" y="4822825"/>
          <p14:tracePt t="625906" x="1965325" y="4822825"/>
          <p14:tracePt t="625927" x="1979613" y="4822825"/>
          <p14:tracePt t="625928" x="2008188" y="4822825"/>
          <p14:tracePt t="625944" x="2043113" y="4822825"/>
          <p14:tracePt t="625961" x="2100263" y="4822825"/>
          <p14:tracePt t="625977" x="2151063" y="4822825"/>
          <p14:tracePt t="625977" x="2193925" y="4822825"/>
          <p14:tracePt t="625994" x="2222500" y="4829175"/>
          <p14:tracePt t="626010" x="2251075" y="4837113"/>
          <p14:tracePt t="626058" x="2265363" y="4837113"/>
          <p14:tracePt t="626074" x="2271713" y="4837113"/>
          <p14:tracePt t="626090" x="2279650" y="4837113"/>
          <p14:tracePt t="626130" x="2286000" y="4837113"/>
          <p14:tracePt t="626146" x="2300288" y="4837113"/>
          <p14:tracePt t="626162" x="2308225" y="4837113"/>
          <p14:tracePt t="626202" x="2314575" y="4837113"/>
          <p14:tracePt t="626250" x="2322513" y="4837113"/>
          <p14:tracePt t="626258" x="2336800" y="4837113"/>
          <p14:tracePt t="626274" x="2343150" y="4837113"/>
          <p14:tracePt t="626282" x="2357438" y="4837113"/>
          <p14:tracePt t="626294" x="2400300" y="4837113"/>
          <p14:tracePt t="626310" x="2436813" y="4837113"/>
          <p14:tracePt t="626327" x="2457450" y="4837113"/>
          <p14:tracePt t="626343" x="2465388" y="4837113"/>
          <p14:tracePt t="626360" x="2471738" y="4837113"/>
          <p14:tracePt t="626376" x="2493963" y="4829175"/>
          <p14:tracePt t="626393" x="2508250" y="4829175"/>
          <p14:tracePt t="626410" x="2543175" y="4814888"/>
          <p14:tracePt t="626426" x="2551113" y="4808538"/>
          <p14:tracePt t="626443" x="2557463" y="4808538"/>
          <p14:tracePt t="626594" x="2571750" y="4808538"/>
          <p14:tracePt t="626602" x="2579688" y="4808538"/>
          <p14:tracePt t="626818" x="2586038" y="4808538"/>
          <p14:tracePt t="626826" x="2593975" y="4800600"/>
          <p14:tracePt t="626866" x="2608263" y="4800600"/>
          <p14:tracePt t="626875" x="2628900" y="4786313"/>
          <p14:tracePt t="626906" x="2636838" y="4779963"/>
          <p14:tracePt t="626914" x="2651125" y="4779963"/>
          <p14:tracePt t="626925" x="2657475" y="4772025"/>
          <p14:tracePt t="626926" x="2665413" y="4772025"/>
          <p14:tracePt t="626970" x="2671763" y="4772025"/>
          <p14:tracePt t="626981" x="2679700" y="4765675"/>
          <p14:tracePt t="626986" x="2686050" y="4765675"/>
          <p14:tracePt t="626994" x="2693988" y="4765675"/>
          <p14:tracePt t="627009" x="2700338" y="4765675"/>
          <p14:tracePt t="627026" x="2714625" y="4757738"/>
          <p14:tracePt t="627043" x="2722563" y="4751388"/>
          <p14:tracePt t="627059" x="2736850" y="4751388"/>
          <p14:tracePt t="627106" x="2743200" y="4751388"/>
          <p14:tracePt t="627146" x="2751138" y="4751388"/>
          <p14:tracePt t="627162" x="2765425" y="4751388"/>
          <p14:tracePt t="627178" x="2771775" y="4751388"/>
          <p14:tracePt t="627218" x="2779713" y="4751388"/>
          <p14:tracePt t="627248" x="2786063" y="4751388"/>
          <p14:tracePt t="627290" x="2800350" y="4751388"/>
          <p14:tracePt t="627298" x="2808288" y="4743450"/>
          <p14:tracePt t="627362" x="2814638" y="4743450"/>
          <p14:tracePt t="627394" x="2822575" y="4737100"/>
          <p14:tracePt t="627610" x="2836863" y="4737100"/>
          <p14:tracePt t="627842" x="2814638" y="4737100"/>
          <p14:tracePt t="627849" x="2765425" y="4751388"/>
          <p14:tracePt t="627860" x="2736850" y="4751388"/>
          <p14:tracePt t="627865" x="2700338" y="4757738"/>
          <p14:tracePt t="627881" x="2665413" y="4765675"/>
          <p14:tracePt t="627890" x="2657475" y="4772025"/>
          <p14:tracePt t="627907" x="2636838" y="4772025"/>
          <p14:tracePt t="627925" x="2614613" y="4786313"/>
          <p14:tracePt t="627969" x="2600325" y="4786313"/>
          <p14:tracePt t="627986" x="2593975" y="4794250"/>
          <p14:tracePt t="628002" x="2586038" y="4794250"/>
          <p14:tracePt t="628009" x="2571750" y="4794250"/>
          <p14:tracePt t="628017" x="2557463" y="4794250"/>
          <p14:tracePt t="628029" x="2551113" y="4800600"/>
          <p14:tracePt t="628040" x="2543175" y="4800600"/>
          <p14:tracePt t="628057" x="2536825" y="4808538"/>
          <p14:tracePt t="628106" x="2522538" y="4808538"/>
          <p14:tracePt t="628409" x="2536825" y="4808538"/>
          <p14:tracePt t="628441" x="2543175" y="4808538"/>
          <p14:tracePt t="628498" x="2551113" y="4808538"/>
          <p14:tracePt t="628506" x="2557463" y="4808538"/>
          <p14:tracePt t="628537" x="2579688" y="4808538"/>
          <p14:tracePt t="628553" x="2586038" y="4808538"/>
          <p14:tracePt t="628585" x="2593975" y="4808538"/>
          <p14:tracePt t="628626" x="2600325" y="4808538"/>
          <p14:tracePt t="628642" x="2614613" y="4808538"/>
          <p14:tracePt t="628662" x="2622550" y="4808538"/>
          <p14:tracePt t="628674" x="2628900" y="4808538"/>
          <p14:tracePt t="628714" x="2636838" y="4808538"/>
          <p14:tracePt t="628905" x="2628900" y="4808538"/>
          <p14:tracePt t="628913" x="2622550" y="4808538"/>
          <p14:tracePt t="628915" x="2614613" y="4808538"/>
          <p14:tracePt t="628922" x="2600325" y="4808538"/>
          <p14:tracePt t="628939" x="2571750" y="4808538"/>
          <p14:tracePt t="628956" x="2565400" y="4814888"/>
          <p14:tracePt t="628973" x="2551113" y="4837113"/>
          <p14:tracePt t="628989" x="2536825" y="4837113"/>
          <p14:tracePt t="629006" x="2522538" y="4837113"/>
          <p14:tracePt t="629023" x="2514600" y="4843463"/>
          <p14:tracePt t="629213" x="2536825" y="4843463"/>
          <p14:tracePt t="629226" x="2543175" y="4851400"/>
          <p14:tracePt t="629242" x="2557463" y="4851400"/>
          <p14:tracePt t="629255" x="2579688" y="4851400"/>
          <p14:tracePt t="629274" x="2586038" y="4851400"/>
          <p14:tracePt t="629282" x="2593975" y="4851400"/>
          <p14:tracePt t="629314" x="2600325" y="4851400"/>
          <p14:tracePt t="629329" x="2614613" y="4851400"/>
          <p14:tracePt t="629370" x="2622550" y="4851400"/>
          <p14:tracePt t="629402" x="2628900" y="4851400"/>
          <p14:tracePt t="630730" x="2636838" y="4851400"/>
          <p14:tracePt t="630738" x="2665413" y="4851400"/>
          <p14:tracePt t="630740" x="2671763" y="4851400"/>
          <p14:tracePt t="630753" x="2693988" y="4851400"/>
          <p14:tracePt t="630770" x="2700338" y="4851400"/>
          <p14:tracePt t="630787" x="2708275" y="4851400"/>
          <p14:tracePt t="630833" x="2714625" y="4851400"/>
          <p14:tracePt t="630845" x="2728913" y="4851400"/>
          <p14:tracePt t="630849" x="2736850" y="4851400"/>
          <p14:tracePt t="630853" x="2743200" y="4851400"/>
          <p14:tracePt t="630898" x="2751138" y="4851400"/>
          <p14:tracePt t="630930" x="2765425" y="4851400"/>
          <p14:tracePt t="630946" x="2771775" y="4851400"/>
          <p14:tracePt t="630954" x="2779713" y="4851400"/>
          <p14:tracePt t="630954" x="2786063" y="4851400"/>
          <p14:tracePt t="630970" x="2808288" y="4851400"/>
          <p14:tracePt t="630986" x="2822575" y="4851400"/>
          <p14:tracePt t="631004" x="2851150" y="4851400"/>
          <p14:tracePt t="631020" x="2865438" y="4851400"/>
          <p14:tracePt t="631036" x="2894013" y="4851400"/>
          <p14:tracePt t="631053" x="2900363" y="4851400"/>
          <p14:tracePt t="631106" x="2908300" y="4851400"/>
          <p14:tracePt t="631122" x="2922588" y="4851400"/>
          <p14:tracePt t="631139" x="2936875" y="4851400"/>
          <p14:tracePt t="631170" x="2943225" y="4843463"/>
          <p14:tracePt t="631178" x="2951163" y="4822825"/>
          <p14:tracePt t="631178" x="2951163" y="4814888"/>
          <p14:tracePt t="631194" x="2951163" y="4794250"/>
          <p14:tracePt t="631194" x="2971800" y="4772025"/>
          <p14:tracePt t="631203" x="2971800" y="4751388"/>
          <p14:tracePt t="631219" x="2971800" y="4714875"/>
          <p14:tracePt t="631236" x="2971800" y="4708525"/>
          <p14:tracePt t="631253" x="2971800" y="4700588"/>
          <p14:tracePt t="631269" x="2965450" y="4672013"/>
          <p14:tracePt t="631286" x="2965450" y="4665663"/>
          <p14:tracePt t="631303" x="2965450" y="4622800"/>
          <p14:tracePt t="631319" x="2965450" y="4565650"/>
          <p14:tracePt t="631336" x="2965450" y="4479925"/>
          <p14:tracePt t="631353" x="2965450" y="4371975"/>
          <p14:tracePt t="631369" x="2979738" y="4208463"/>
          <p14:tracePt t="631386" x="2994025" y="4086225"/>
          <p14:tracePt t="631402" x="3014663" y="3922713"/>
          <p14:tracePt t="631419" x="3043238" y="3779838"/>
          <p14:tracePt t="631436" x="3051175" y="3671888"/>
          <p14:tracePt t="631452" x="3065463" y="3579813"/>
          <p14:tracePt t="631469" x="3065463" y="3471863"/>
          <p14:tracePt t="631486" x="3071813" y="3394075"/>
          <p14:tracePt t="631502" x="3071813" y="3328988"/>
          <p14:tracePt t="631519" x="3100388" y="3257550"/>
          <p14:tracePt t="631535" x="3122613" y="3200400"/>
          <p14:tracePt t="631552" x="3157538" y="3157538"/>
          <p14:tracePt t="631569" x="3208338" y="3100388"/>
          <p14:tracePt t="631585" x="3271838" y="3043238"/>
          <p14:tracePt t="631603" x="3343275" y="3000375"/>
          <p14:tracePt t="631618" x="3429000" y="2951163"/>
          <p14:tracePt t="631635" x="3543300" y="2894013"/>
          <p14:tracePt t="631651" x="3614738" y="2851150"/>
          <p14:tracePt t="631669" x="3657600" y="2822575"/>
          <p14:tracePt t="631685" x="3714750" y="2771775"/>
          <p14:tracePt t="631702" x="3779838" y="2736850"/>
          <p14:tracePt t="631719" x="3857625" y="2686050"/>
          <p14:tracePt t="631735" x="3908425" y="2665413"/>
          <p14:tracePt t="631753" x="3951288" y="2636838"/>
          <p14:tracePt t="631769" x="4029075" y="2586038"/>
          <p14:tracePt t="631769" x="4057650" y="2565400"/>
          <p14:tracePt t="631786" x="4151313" y="2522538"/>
          <p14:tracePt t="631802" x="4257675" y="2479675"/>
          <p14:tracePt t="631819" x="4351338" y="2414588"/>
          <p14:tracePt t="631836" x="4400550" y="2393950"/>
          <p14:tracePt t="631852" x="4414838" y="2386013"/>
          <p14:tracePt t="631869" x="4422775" y="2379663"/>
          <p14:tracePt t="631885" x="4451350" y="2379663"/>
          <p14:tracePt t="631903" x="4465638" y="2371725"/>
          <p14:tracePt t="631919" x="4529138" y="2365375"/>
          <p14:tracePt t="631936" x="4565650" y="2357438"/>
          <p14:tracePt t="631952" x="4594225" y="2351088"/>
          <p14:tracePt t="631969" x="4622800" y="2351088"/>
          <p14:tracePt t="631986" x="4629150" y="2351088"/>
          <p14:tracePt t="632058" x="4608513" y="2357438"/>
          <p14:tracePt t="632066" x="4594225" y="2357438"/>
          <p14:tracePt t="632074" x="4537075" y="2365375"/>
          <p14:tracePt t="632086" x="4494213" y="2400300"/>
          <p14:tracePt t="632103" x="4422775" y="2422525"/>
          <p14:tracePt t="632119" x="4386263" y="2443163"/>
          <p14:tracePt t="632135" x="4329113" y="2465388"/>
          <p14:tracePt t="632153" x="4286250" y="2486025"/>
          <p14:tracePt t="632168" x="4222750" y="2500313"/>
          <p14:tracePt t="632185" x="4165600" y="2508250"/>
          <p14:tracePt t="632185" x="4122738" y="2528888"/>
          <p14:tracePt t="632202" x="4057650" y="2536825"/>
          <p14:tracePt t="632218" x="4008438" y="2551113"/>
          <p14:tracePt t="632235" x="3965575" y="2557463"/>
          <p14:tracePt t="632251" x="3908425" y="2557463"/>
          <p14:tracePt t="632269" x="3822700" y="2557463"/>
          <p14:tracePt t="632284" x="3679825" y="2557463"/>
          <p14:tracePt t="632302" x="3508375" y="2557463"/>
          <p14:tracePt t="632318" x="3336925" y="2557463"/>
          <p14:tracePt t="632334" x="3179763" y="2557463"/>
          <p14:tracePt t="632351" x="3114675" y="2557463"/>
          <p14:tracePt t="632368" x="3071813" y="2557463"/>
          <p14:tracePt t="632385" x="3043238" y="2571750"/>
          <p14:tracePt t="632401" x="2979738" y="2579688"/>
          <p14:tracePt t="632419" x="2908300" y="2579688"/>
          <p14:tracePt t="632434" x="2822575" y="2579688"/>
          <p14:tracePt t="632451" x="2700338" y="2579688"/>
          <p14:tracePt t="632467" x="2593975" y="2579688"/>
          <p14:tracePt t="632485" x="2508250" y="2579688"/>
          <p14:tracePt t="632501" x="2428875" y="2565400"/>
          <p14:tracePt t="632517" x="2365375" y="2551113"/>
          <p14:tracePt t="632534" x="2286000" y="2528888"/>
          <p14:tracePt t="632551" x="2193925" y="2514600"/>
          <p14:tracePt t="632568" x="2128838" y="2514600"/>
          <p14:tracePt t="632585" x="2051050" y="2508250"/>
          <p14:tracePt t="632601" x="1971675" y="2508250"/>
          <p14:tracePt t="632618" x="1908175" y="2508250"/>
          <p14:tracePt t="632634" x="1900238" y="2508250"/>
          <p14:tracePt t="632818" x="1893888" y="2500313"/>
          <p14:tracePt t="632890" x="1900238" y="2500313"/>
          <p14:tracePt t="632893" x="1908175" y="2500313"/>
          <p14:tracePt t="632899" x="1928813" y="2500313"/>
          <p14:tracePt t="632916" x="1936750" y="2500313"/>
          <p14:tracePt t="632933" x="1957388" y="2486025"/>
          <p14:tracePt t="632950" x="1965325" y="2486025"/>
          <p14:tracePt t="632967" x="1985963" y="2486025"/>
          <p14:tracePt t="632983" x="2022475" y="2486025"/>
          <p14:tracePt t="632999" x="2051050" y="2486025"/>
          <p14:tracePt t="633017" x="2093913" y="2486025"/>
          <p14:tracePt t="633033" x="2143125" y="2486025"/>
          <p14:tracePt t="633050" x="2179638" y="2486025"/>
          <p14:tracePt t="633066" x="2208213" y="2486025"/>
          <p14:tracePt t="633083" x="2214563" y="2486025"/>
          <p14:tracePt t="633099" x="2222500" y="2486025"/>
          <p14:tracePt t="633133" x="2243138" y="2486025"/>
          <p14:tracePt t="633134" x="2271713" y="2486025"/>
          <p14:tracePt t="633150" x="2293938" y="2486025"/>
          <p14:tracePt t="633167" x="2308225" y="2486025"/>
          <p14:tracePt t="633183" x="2328863" y="2486025"/>
          <p14:tracePt t="633200" x="2343150" y="2486025"/>
          <p14:tracePt t="633217" x="2365375" y="2486025"/>
          <p14:tracePt t="633217" x="2371725" y="2486025"/>
          <p14:tracePt t="633234" x="2400300" y="2486025"/>
          <p14:tracePt t="633250" x="2414588" y="2486025"/>
          <p14:tracePt t="633267" x="2436813" y="2486025"/>
          <p14:tracePt t="633283" x="2451100" y="2486025"/>
          <p14:tracePt t="633300" x="2471738" y="2486025"/>
          <p14:tracePt t="633316" x="2486025" y="2486025"/>
          <p14:tracePt t="633333" x="2493963" y="2479675"/>
          <p14:tracePt t="633350" x="2508250" y="2479675"/>
          <p14:tracePt t="633366" x="2522538" y="2479675"/>
          <p14:tracePt t="633383" x="2551113" y="2479675"/>
          <p14:tracePt t="633399" x="2557463" y="2479675"/>
          <p14:tracePt t="633417" x="2565400" y="2471738"/>
          <p14:tracePt t="633433" x="2571750" y="2471738"/>
          <p14:tracePt t="633634" x="2586038" y="2471738"/>
          <p14:tracePt t="633642" x="2593975" y="2471738"/>
          <p14:tracePt t="633650" x="2600325" y="2471738"/>
          <p14:tracePt t="633706" x="2608263" y="2471738"/>
          <p14:tracePt t="633714" x="2614613" y="2486025"/>
          <p14:tracePt t="633722" x="2636838" y="2528888"/>
          <p14:tracePt t="633730" x="2651125" y="2636838"/>
          <p14:tracePt t="633739" x="2657475" y="2693988"/>
          <p14:tracePt t="633749" x="2671763" y="2800350"/>
          <p14:tracePt t="633765" x="2671763" y="2943225"/>
          <p14:tracePt t="633782" x="2671763" y="3114675"/>
          <p14:tracePt t="633799" x="2671763" y="3336925"/>
          <p14:tracePt t="633815" x="2671763" y="3557588"/>
          <p14:tracePt t="633833" x="2636838" y="3736975"/>
          <p14:tracePt t="633848" x="2608263" y="3908425"/>
          <p14:tracePt t="633866" x="2571750" y="3979863"/>
          <p14:tracePt t="633882" x="2565400" y="4057650"/>
          <p14:tracePt t="633899" x="2557463" y="4122738"/>
          <p14:tracePt t="633915" x="2536825" y="4208463"/>
          <p14:tracePt t="633932" x="2536825" y="4257675"/>
          <p14:tracePt t="633948" x="2536825" y="4271963"/>
          <p14:tracePt t="633965" x="2536825" y="4286250"/>
          <p14:tracePt t="633982" x="2536825" y="4294188"/>
          <p14:tracePt t="634042" x="2536825" y="4314825"/>
          <p14:tracePt t="634050" x="2536825" y="4343400"/>
          <p14:tracePt t="634058" x="2543175" y="4357688"/>
          <p14:tracePt t="634066" x="2543175" y="4386263"/>
          <p14:tracePt t="634074" x="2543175" y="4400550"/>
          <p14:tracePt t="634074" x="2557463" y="4429125"/>
          <p14:tracePt t="634082" x="2557463" y="4437063"/>
          <p14:tracePt t="634098" x="2557463" y="4443413"/>
          <p14:tracePt t="634115" x="2557463" y="4465638"/>
          <p14:tracePt t="634132" x="2557463" y="4500563"/>
          <p14:tracePt t="634148" x="2557463" y="4514850"/>
          <p14:tracePt t="634166" x="2557463" y="4543425"/>
          <p14:tracePt t="634181" x="2557463" y="4557713"/>
          <p14:tracePt t="634198" x="2557463" y="4579938"/>
          <p14:tracePt t="634242" x="2557463" y="4586288"/>
          <p14:tracePt t="634289" x="2557463" y="4594225"/>
          <p14:tracePt t="634321" x="2557463" y="4600575"/>
          <p14:tracePt t="634329" x="2565400" y="4608513"/>
          <p14:tracePt t="634340" x="2571750" y="4608513"/>
          <p14:tracePt t="634347" x="2579688" y="4608513"/>
          <p14:tracePt t="634365" x="2593975" y="4614863"/>
          <p14:tracePt t="634381" x="2600325" y="4622800"/>
          <p14:tracePt t="634397" x="2614613" y="4622800"/>
          <p14:tracePt t="634415" x="2651125" y="4629150"/>
          <p14:tracePt t="634431" x="2665413" y="4629150"/>
          <p14:tracePt t="634447" x="2686050" y="4629150"/>
          <p14:tracePt t="634465" x="2722563" y="4637088"/>
          <p14:tracePt t="634481" x="2765425" y="4637088"/>
          <p14:tracePt t="634498" x="2786063" y="4643438"/>
          <p14:tracePt t="634514" x="2800350" y="4643438"/>
          <p14:tracePt t="634531" x="2814638" y="4643438"/>
          <p14:tracePt t="634547" x="2822575" y="4643438"/>
          <p14:tracePt t="634564" x="2851150" y="4651375"/>
          <p14:tracePt t="635114" x="2857500" y="4657725"/>
          <p14:tracePt t="635410" x="2851150" y="4657725"/>
          <p14:tracePt t="635414" x="2822575" y="4657725"/>
          <p14:tracePt t="635430" x="2814638" y="4665663"/>
          <p14:tracePt t="635430" x="2786063" y="4672013"/>
          <p14:tracePt t="635446" x="2736850" y="4686300"/>
          <p14:tracePt t="635463" x="2679700" y="4714875"/>
          <p14:tracePt t="635480" x="2643188" y="4729163"/>
          <p14:tracePt t="635496" x="2614613" y="4743450"/>
          <p14:tracePt t="635513" x="2593975" y="4751388"/>
          <p14:tracePt t="635530" x="2557463" y="4772025"/>
          <p14:tracePt t="635546" x="2522538" y="4786313"/>
          <p14:tracePt t="635563" x="2500313" y="4800600"/>
          <p14:tracePt t="635580" x="2465388" y="4829175"/>
          <p14:tracePt t="635596" x="2443163" y="4843463"/>
          <p14:tracePt t="635613" x="2422525" y="4857750"/>
          <p14:tracePt t="635629" x="2408238" y="4872038"/>
          <p14:tracePt t="635647" x="2386013" y="4886325"/>
          <p14:tracePt t="635662" x="2357438" y="4894263"/>
          <p14:tracePt t="635679" x="2336800" y="4900613"/>
          <p14:tracePt t="635696" x="2328863" y="4908550"/>
          <p14:tracePt t="635713" x="2314575" y="4908550"/>
          <p14:tracePt t="635746" x="2308225" y="4908550"/>
          <p14:tracePt t="635746" x="2300288" y="4908550"/>
          <p14:tracePt t="635762" x="2286000" y="4908550"/>
          <p14:tracePt t="635779" x="2265363" y="4908550"/>
          <p14:tracePt t="635796" x="2251075" y="4908550"/>
          <p14:tracePt t="635812" x="2222500" y="4908550"/>
          <p14:tracePt t="635829" x="2208213" y="4908550"/>
          <p14:tracePt t="635845" x="2185988" y="4900613"/>
          <p14:tracePt t="635863" x="2136775" y="4872038"/>
          <p14:tracePt t="635879" x="2114550" y="4865688"/>
          <p14:tracePt t="635896" x="2108200" y="4857750"/>
          <p14:tracePt t="635986" x="2108200" y="4843463"/>
          <p14:tracePt t="635994" x="2108200" y="4829175"/>
          <p14:tracePt t="636002" x="2114550" y="4822825"/>
          <p14:tracePt t="636012" x="2128838" y="4808538"/>
          <p14:tracePt t="636029" x="2136775" y="4794250"/>
          <p14:tracePt t="636046" x="2151063" y="4779963"/>
          <p14:tracePt t="636090" x="2165350" y="4772025"/>
          <p14:tracePt t="636106" x="2185988" y="4757738"/>
          <p14:tracePt t="636154" x="2193925" y="4751388"/>
          <p14:tracePt t="636159" x="2200275" y="4751388"/>
          <p14:tracePt t="636179" x="2214563" y="4737100"/>
          <p14:tracePt t="636180" x="2228850" y="4729163"/>
          <p14:tracePt t="636196" x="2236788" y="4729163"/>
          <p14:tracePt t="636212" x="2251075" y="4714875"/>
          <p14:tracePt t="636474" x="2257425" y="4714875"/>
          <p14:tracePt t="636506" x="2265363" y="4714875"/>
          <p14:tracePt t="636706" x="2271713" y="4714875"/>
          <p14:tracePt t="636738" x="2286000" y="4714875"/>
          <p14:tracePt t="636802" x="2293938" y="4714875"/>
          <p14:tracePt t="636946" x="2286000" y="4714875"/>
          <p14:tracePt t="636954" x="2271713" y="4729163"/>
          <p14:tracePt t="636962" x="2265363" y="4729163"/>
          <p14:tracePt t="636970" x="2257425" y="4729163"/>
          <p14:tracePt t="636970" x="2228850" y="4729163"/>
          <p14:tracePt t="636978" x="2214563" y="4737100"/>
          <p14:tracePt t="636994" x="2193925" y="4737100"/>
          <p14:tracePt t="637011" x="2185988" y="4737100"/>
          <p14:tracePt t="637058" x="2179638" y="4737100"/>
          <p14:tracePt t="637066" x="2157413" y="4737100"/>
          <p14:tracePt t="637074" x="2151063" y="4737100"/>
          <p14:tracePt t="637082" x="2128838" y="4751388"/>
          <p14:tracePt t="637094" x="2108200" y="4751388"/>
          <p14:tracePt t="637111" x="2100263" y="4751388"/>
          <p14:tracePt t="637128" x="2093913" y="4751388"/>
          <p14:tracePt t="637144" x="2065338" y="4757738"/>
          <p14:tracePt t="637178" x="2051050" y="4772025"/>
          <p14:tracePt t="637194" x="2028825" y="4779963"/>
          <p14:tracePt t="637194" x="2022475" y="4779963"/>
          <p14:tracePt t="637211" x="2014538" y="4779963"/>
          <p14:tracePt t="637228" x="1993900" y="4779963"/>
          <p14:tracePt t="637244" x="1985963" y="4779963"/>
          <p14:tracePt t="637261" x="1971675" y="4779963"/>
          <p14:tracePt t="637278" x="1957388" y="4779963"/>
          <p14:tracePt t="637341" x="1943100" y="4779963"/>
          <p14:tracePt t="637354" x="1928813" y="4779963"/>
          <p14:tracePt t="637362" x="1914525" y="4779963"/>
          <p14:tracePt t="637370" x="1908175" y="4779963"/>
          <p14:tracePt t="637378" x="1871663" y="4779963"/>
          <p14:tracePt t="637394" x="1851025" y="4779963"/>
          <p14:tracePt t="637410" x="1828800" y="4779963"/>
          <p14:tracePt t="637427" x="1808163" y="4757738"/>
          <p14:tracePt t="637443" x="1800225" y="4757738"/>
          <p14:tracePt t="637460" x="1793875" y="4757738"/>
          <p14:tracePt t="637506" x="1785938" y="4751388"/>
          <p14:tracePt t="637538" x="1779588" y="4743450"/>
          <p14:tracePt t="637546" x="1765300" y="4737100"/>
          <p14:tracePt t="637554" x="1743075" y="4722813"/>
          <p14:tracePt t="637569" x="1736725" y="4714875"/>
          <p14:tracePt t="637641" x="1728788" y="4708525"/>
          <p14:tracePt t="637689" x="1728788" y="4686300"/>
          <p14:tracePt t="637709" x="1728788" y="4679950"/>
          <p14:tracePt t="637737" x="1736725" y="4679950"/>
          <p14:tracePt t="637769" x="1743075" y="4679950"/>
          <p14:tracePt t="637777" x="1765300" y="4672013"/>
          <p14:tracePt t="637785" x="1779588" y="4672013"/>
          <p14:tracePt t="637793" x="1793875" y="4665663"/>
          <p14:tracePt t="637809" x="1800225" y="4665663"/>
          <p14:tracePt t="637826" x="1814513" y="4665663"/>
          <p14:tracePt t="637843" x="1822450" y="4657725"/>
          <p14:tracePt t="637860" x="1828800" y="4657725"/>
          <p14:tracePt t="637877" x="1857375" y="4657725"/>
          <p14:tracePt t="637893" x="1879600" y="4657725"/>
          <p14:tracePt t="637911" x="1908175" y="4657725"/>
          <p14:tracePt t="637927" x="1965325" y="4657725"/>
          <p14:tracePt t="637943" x="2051050" y="4657725"/>
          <p14:tracePt t="637959" x="2128838" y="4657725"/>
          <p14:tracePt t="637976" x="2214563" y="4657725"/>
          <p14:tracePt t="637992" x="2293938" y="4657725"/>
          <p14:tracePt t="638009" x="2336800" y="4657725"/>
          <p14:tracePt t="638026" x="2371725" y="4657725"/>
          <p14:tracePt t="638042" x="2414588" y="4657725"/>
          <p14:tracePt t="638059" x="2471738" y="4657725"/>
          <p14:tracePt t="638076" x="2522538" y="4657725"/>
          <p14:tracePt t="638092" x="2593975" y="4637088"/>
          <p14:tracePt t="638109" x="2657475" y="4629150"/>
          <p14:tracePt t="638127" x="2736850" y="4629150"/>
          <p14:tracePt t="638142" x="2794000" y="4629150"/>
          <p14:tracePt t="638159" x="2822575" y="4622800"/>
          <p14:tracePt t="638176" x="2836863" y="4622800"/>
          <p14:tracePt t="638192" x="2865438" y="4622800"/>
          <p14:tracePt t="638192" x="2879725" y="4614863"/>
          <p14:tracePt t="638250" x="2894013" y="4614863"/>
          <p14:tracePt t="638258" x="2914650" y="4614863"/>
          <p14:tracePt t="638266" x="2957513" y="4614863"/>
          <p14:tracePt t="638276" x="2994025" y="4614863"/>
          <p14:tracePt t="638293" x="3008313" y="4629150"/>
          <p14:tracePt t="638309" x="3036888" y="4643438"/>
          <p14:tracePt t="638326" x="3043238" y="4643438"/>
          <p14:tracePt t="638343" x="3057525" y="4657725"/>
          <p14:tracePt t="638360" x="3065463" y="4672013"/>
          <p14:tracePt t="638376" x="3065463" y="4679950"/>
          <p14:tracePt t="638393" x="3065463" y="4686300"/>
          <p14:tracePt t="638409" x="3065463" y="4708525"/>
          <p14:tracePt t="638427" x="3065463" y="4714875"/>
          <p14:tracePt t="638442" x="3057525" y="4743450"/>
          <p14:tracePt t="638460" x="3043238" y="4757738"/>
          <p14:tracePt t="638476" x="2994025" y="4779963"/>
          <p14:tracePt t="638492" x="2965450" y="4794250"/>
          <p14:tracePt t="638509" x="2928938" y="4800600"/>
          <p14:tracePt t="638525" x="2908300" y="4814888"/>
          <p14:tracePt t="638543" x="2871788" y="4837113"/>
          <p14:tracePt t="638559" x="2836863" y="4843463"/>
          <p14:tracePt t="638576" x="2822575" y="4851400"/>
          <p14:tracePt t="638592" x="2808288" y="4851400"/>
          <p14:tracePt t="638610" x="2786063" y="4857750"/>
          <p14:tracePt t="638650" x="2771775" y="4857750"/>
          <p14:tracePt t="638658" x="2757488" y="4857750"/>
          <p14:tracePt t="638666" x="2728913" y="4872038"/>
          <p14:tracePt t="638675" x="2700338" y="4886325"/>
          <p14:tracePt t="638692" x="2679700" y="4886325"/>
          <p14:tracePt t="638708" x="2665413" y="4886325"/>
          <p14:tracePt t="638726" x="2643188" y="4886325"/>
          <p14:tracePt t="638742" x="2608263" y="4894263"/>
          <p14:tracePt t="638759" x="2586038" y="4894263"/>
          <p14:tracePt t="638775" x="2565400" y="4894263"/>
          <p14:tracePt t="638792" x="2557463" y="4894263"/>
          <p14:tracePt t="638808" x="2551113" y="4894263"/>
          <p14:tracePt t="638825" x="2514600" y="4894263"/>
          <p14:tracePt t="638825" x="2508250" y="4894263"/>
          <p14:tracePt t="638842" x="2486025" y="4894263"/>
          <p14:tracePt t="638858" x="2471738" y="4894263"/>
          <p14:tracePt t="638875" x="2451100" y="4894263"/>
          <p14:tracePt t="638892" x="2443163" y="4894263"/>
          <p14:tracePt t="638908" x="2436813" y="4894263"/>
          <p14:tracePt t="638925" x="2414588" y="4894263"/>
          <p14:tracePt t="638942" x="2400300" y="4894263"/>
          <p14:tracePt t="638958" x="2379663" y="4894263"/>
          <p14:tracePt t="638975" x="2371725" y="4894263"/>
          <p14:tracePt t="638992" x="2365375" y="4894263"/>
          <p14:tracePt t="639008" x="2343150" y="4894263"/>
          <p14:tracePt t="639025" x="2336800" y="4894263"/>
          <p14:tracePt t="639041" x="2314575" y="4894263"/>
          <p14:tracePt t="639059" x="2300288" y="4894263"/>
          <p14:tracePt t="639074" x="2293938" y="4894263"/>
          <p14:tracePt t="639092" x="2286000" y="4894263"/>
          <p14:tracePt t="639108" x="2265363" y="4894263"/>
          <p14:tracePt t="639124" x="2257425" y="4894263"/>
          <p14:tracePt t="639141" x="2222500" y="4894263"/>
          <p14:tracePt t="639158" x="2208213" y="4894263"/>
          <p14:tracePt t="639174" x="2185988" y="4894263"/>
          <p14:tracePt t="639191" x="2171700" y="4894263"/>
          <p14:tracePt t="639208" x="2151063" y="4894263"/>
          <p14:tracePt t="639224" x="2143125" y="4894263"/>
          <p14:tracePt t="639241" x="2108200" y="4894263"/>
          <p14:tracePt t="639257" x="2085975" y="4894263"/>
          <p14:tracePt t="639274" x="2071688" y="4886325"/>
          <p14:tracePt t="639292" x="2036763" y="4886325"/>
          <p14:tracePt t="639307" x="2022475" y="4872038"/>
          <p14:tracePt t="639324" x="2014538" y="4872038"/>
          <p14:tracePt t="639340" x="1993900" y="4865688"/>
          <p14:tracePt t="639358" x="1957388" y="4857750"/>
          <p14:tracePt t="639374" x="1936750" y="4857750"/>
          <p14:tracePt t="639391" x="1908175" y="4843463"/>
          <p14:tracePt t="639407" x="1893888" y="4837113"/>
          <p14:tracePt t="639425" x="1871663" y="4837113"/>
          <p14:tracePt t="639441" x="1865313" y="4829175"/>
          <p14:tracePt t="639457" x="1836738" y="4829175"/>
          <p14:tracePt t="639475" x="1814513" y="4814888"/>
          <p14:tracePt t="639522" x="1800225" y="4814888"/>
          <p14:tracePt t="639537" x="1793875" y="4808538"/>
          <p14:tracePt t="639570" x="1793875" y="4800600"/>
          <p14:tracePt t="639577" x="1793875" y="4794250"/>
          <p14:tracePt t="639594" x="1793875" y="4786313"/>
          <p14:tracePt t="639601" x="1793875" y="4772025"/>
          <p14:tracePt t="639610" x="1793875" y="4765675"/>
          <p14:tracePt t="639623" x="1793875" y="4757738"/>
          <p14:tracePt t="639640" x="1800225" y="4737100"/>
          <p14:tracePt t="639657" x="1822450" y="4714875"/>
          <p14:tracePt t="639674" x="1836738" y="4694238"/>
          <p14:tracePt t="639690" x="1865313" y="4679950"/>
          <p14:tracePt t="639706" x="1900238" y="4672013"/>
          <p14:tracePt t="639724" x="1922463" y="4665663"/>
          <p14:tracePt t="639740" x="1957388" y="4643438"/>
          <p14:tracePt t="639756" x="1979613" y="4643438"/>
          <p14:tracePt t="639773" x="2014538" y="4637088"/>
          <p14:tracePt t="639790" x="2051050" y="4637088"/>
          <p14:tracePt t="639808" x="2100263" y="4629150"/>
          <p14:tracePt t="639824" x="2157413" y="4629150"/>
          <p14:tracePt t="639841" x="2185988" y="4622800"/>
          <p14:tracePt t="639857" x="2251075" y="4600575"/>
          <p14:tracePt t="639874" x="2308225" y="4586288"/>
          <p14:tracePt t="639890" x="2351088" y="4572000"/>
          <p14:tracePt t="639908" x="2400300" y="4557713"/>
          <p14:tracePt t="639924" x="2443163" y="4557713"/>
          <p14:tracePt t="639940" x="2471738" y="4557713"/>
          <p14:tracePt t="639957" x="2522538" y="4557713"/>
          <p14:tracePt t="639974" x="2565400" y="4557713"/>
          <p14:tracePt t="639991" x="2622550" y="4557713"/>
          <p14:tracePt t="640007" x="2665413" y="4608513"/>
          <p14:tracePt t="640024" x="2686050" y="4643438"/>
          <p14:tracePt t="640040" x="2700338" y="4657725"/>
          <p14:tracePt t="640057" x="2700338" y="4694238"/>
          <p14:tracePt t="640073" x="2665413" y="4757738"/>
          <p14:tracePt t="640090" x="2600325" y="4822825"/>
          <p14:tracePt t="640108" x="2528888" y="4879975"/>
          <p14:tracePt t="640123" x="2371725" y="4957763"/>
          <p14:tracePt t="640140" x="2243138" y="5014913"/>
          <p14:tracePt t="640157" x="2157413" y="5037138"/>
          <p14:tracePt t="640174" x="2100263" y="5065713"/>
          <p14:tracePt t="640190" x="2057400" y="5080000"/>
          <p14:tracePt t="640207" x="2051050" y="5080000"/>
          <p14:tracePt t="640223" x="2022475" y="5086350"/>
          <p14:tracePt t="640240" x="1993900" y="5114925"/>
          <p14:tracePt t="640257" x="1979613" y="5129213"/>
          <p14:tracePt t="640273" x="1951038" y="5151438"/>
          <p14:tracePt t="640291" x="1922463" y="5186363"/>
          <p14:tracePt t="640306" x="1914525" y="5208588"/>
          <p14:tracePt t="640324" x="1885950" y="5243513"/>
          <p14:tracePt t="640340" x="1871663" y="5265738"/>
          <p14:tracePt t="640357" x="1865313" y="5280025"/>
          <p14:tracePt t="640373" x="1851025" y="5314950"/>
          <p14:tracePt t="640390" x="1828800" y="5357813"/>
          <p14:tracePt t="640406" x="1785938" y="5429250"/>
          <p14:tracePt t="640423" x="1757363" y="5486400"/>
          <p14:tracePt t="640440" x="1722438" y="5543550"/>
          <p14:tracePt t="640456" x="1685925" y="5594350"/>
          <p14:tracePt t="640473" x="1679575" y="5608638"/>
          <p14:tracePt t="640489" x="1679575" y="5614988"/>
          <p14:tracePt t="640506" x="1657350" y="5643563"/>
          <p14:tracePt t="640523" x="1657350" y="5657850"/>
          <p14:tracePt t="640540" x="1657350" y="5686425"/>
          <p14:tracePt t="640556" x="1657350" y="5722938"/>
          <p14:tracePt t="640573" x="1657350" y="5751513"/>
          <p14:tracePt t="640589" x="1657350" y="5757863"/>
          <p14:tracePt t="640606" x="1657350" y="5765800"/>
          <p14:tracePt t="640690" x="1657350" y="5772150"/>
          <p14:tracePt t="640722" x="1665288" y="5772150"/>
          <p14:tracePt t="640730" x="1679575" y="5772150"/>
          <p14:tracePt t="640778" x="1685925" y="5772150"/>
          <p14:tracePt t="640818" x="1693863" y="5772150"/>
          <p14:tracePt t="640866" x="1708150" y="5772150"/>
          <p14:tracePt t="640874" x="1714500" y="5772150"/>
          <p14:tracePt t="640890" x="1714500" y="5765800"/>
          <p14:tracePt t="640898" x="1728788" y="5751513"/>
          <p14:tracePt t="640930" x="1728788" y="5737225"/>
          <p14:tracePt t="640930" x="1728788" y="5729288"/>
          <p14:tracePt t="640962" x="1728788" y="5722938"/>
          <p14:tracePt t="640970" x="1728788" y="5715000"/>
          <p14:tracePt t="640977" x="1728788" y="5686425"/>
          <p14:tracePt t="640989" x="1728788" y="5672138"/>
          <p14:tracePt t="641005" x="1728788" y="5629275"/>
          <p14:tracePt t="641022" x="1714500" y="5608638"/>
          <p14:tracePt t="641038" x="1714500" y="5600700"/>
          <p14:tracePt t="641218" x="1714500" y="5629275"/>
          <p14:tracePt t="641226" x="1714500" y="5651500"/>
          <p14:tracePt t="641234" x="1714500" y="5657850"/>
          <p14:tracePt t="641242" x="1714500" y="5686425"/>
          <p14:tracePt t="641255" x="1714500" y="5694363"/>
          <p14:tracePt t="641272" x="1714500" y="5722938"/>
          <p14:tracePt t="641289" x="1714500" y="5729288"/>
          <p14:tracePt t="641305" x="1714500" y="5751513"/>
          <p14:tracePt t="641322" x="1714500" y="5786438"/>
          <p14:tracePt t="641338" x="1714500" y="5808663"/>
          <p14:tracePt t="641356" x="1714500" y="5843588"/>
          <p14:tracePt t="641371" x="1714500" y="5865813"/>
          <p14:tracePt t="641388" x="1714500" y="5880100"/>
          <p14:tracePt t="641405" x="1714500" y="5886450"/>
          <p14:tracePt t="641450" x="1714500" y="5894388"/>
          <p14:tracePt t="641450" x="1736725" y="5900738"/>
          <p14:tracePt t="641506" x="1743075" y="5908675"/>
          <p14:tracePt t="641578" x="1751013" y="5908675"/>
          <p14:tracePt t="641586" x="1757363" y="5908675"/>
          <p14:tracePt t="641594" x="1771650" y="5900738"/>
          <p14:tracePt t="641602" x="1771650" y="5886450"/>
          <p14:tracePt t="641604" x="1779588" y="5865813"/>
          <p14:tracePt t="641622" x="1785938" y="5837238"/>
          <p14:tracePt t="641638" x="1808163" y="5808663"/>
          <p14:tracePt t="641654" x="1808163" y="5800725"/>
          <p14:tracePt t="641671" x="1808163" y="5765800"/>
          <p14:tracePt t="641687" x="1814513" y="5751513"/>
          <p14:tracePt t="641704" x="1822450" y="5743575"/>
          <p14:tracePt t="641721" x="1822450" y="5729288"/>
          <p14:tracePt t="641721" x="1828800" y="5722938"/>
          <p14:tracePt t="641866" x="1836738" y="5722938"/>
          <p14:tracePt t="641874" x="1843088" y="5722938"/>
          <p14:tracePt t="641930" x="1851025" y="5722938"/>
          <p14:tracePt t="641937" x="1851025" y="5729288"/>
          <p14:tracePt t="641948" x="1857375" y="5743575"/>
          <p14:tracePt t="641954" x="1857375" y="5757863"/>
          <p14:tracePt t="641971" x="1857375" y="5794375"/>
          <p14:tracePt t="641988" x="1865313" y="5815013"/>
          <p14:tracePt t="642004" x="1865313" y="5829300"/>
          <p14:tracePt t="642194" x="1871663" y="5837238"/>
          <p14:tracePt t="642202" x="1879600" y="5837238"/>
          <p14:tracePt t="642218" x="1893888" y="5837238"/>
          <p14:tracePt t="642234" x="1908175" y="5822950"/>
          <p14:tracePt t="642242" x="1914525" y="5808663"/>
          <p14:tracePt t="642245" x="1922463" y="5800725"/>
          <p14:tracePt t="642254" x="1922463" y="5794375"/>
          <p14:tracePt t="642271" x="1922463" y="5786438"/>
          <p14:tracePt t="642330" x="1922463" y="5780088"/>
          <p14:tracePt t="642434" x="1928813" y="5772150"/>
          <p14:tracePt t="642450" x="1936750" y="5772150"/>
          <p14:tracePt t="642490" x="1951038" y="5772150"/>
          <p14:tracePt t="642498" x="1957388" y="5772150"/>
          <p14:tracePt t="642514" x="1965325" y="5772150"/>
          <p14:tracePt t="642522" x="1971675" y="5772150"/>
          <p14:tracePt t="642538" x="1985963" y="5772150"/>
          <p14:tracePt t="642554" x="1993900" y="5772150"/>
          <p14:tracePt t="642570" x="2000250" y="5772150"/>
          <p14:tracePt t="642570" x="2008188" y="5772150"/>
          <p14:tracePt t="642626" x="2022475" y="5772150"/>
          <p14:tracePt t="642746" x="2028825" y="5772150"/>
          <p14:tracePt t="642754" x="2071688" y="5772150"/>
          <p14:tracePt t="642770" x="2085975" y="5772150"/>
          <p14:tracePt t="642771" x="2122488" y="5772150"/>
          <p14:tracePt t="642786" x="2157413" y="5772150"/>
          <p14:tracePt t="642803" x="2165350" y="5772150"/>
          <p14:tracePt t="642819" x="2171700" y="5772150"/>
          <p14:tracePt t="642866" x="2185988" y="5772150"/>
          <p14:tracePt t="642874" x="2193925" y="5772150"/>
          <p14:tracePt t="642890" x="2208213" y="5772150"/>
          <p14:tracePt t="642922" x="2222500" y="5772150"/>
          <p14:tracePt t="642938" x="2228850" y="5772150"/>
          <p14:tracePt t="642954" x="2236788" y="5772150"/>
          <p14:tracePt t="642986" x="2257425" y="5765800"/>
          <p14:tracePt t="642994" x="2265363" y="5757863"/>
          <p14:tracePt t="643002" x="2271713" y="5757863"/>
          <p14:tracePt t="643010" x="2279650" y="5757863"/>
          <p14:tracePt t="643024" x="2322513" y="5751513"/>
          <p14:tracePt t="643036" x="2328863" y="5751513"/>
          <p14:tracePt t="643053" x="2351088" y="5751513"/>
          <p14:tracePt t="643070" x="2371725" y="5751513"/>
          <p14:tracePt t="643086" x="2393950" y="5751513"/>
          <p14:tracePt t="643104" x="2428875" y="5751513"/>
          <p14:tracePt t="643120" x="2465388" y="5751513"/>
          <p14:tracePt t="643136" x="2486025" y="5751513"/>
          <p14:tracePt t="643153" x="2508250" y="5751513"/>
          <p14:tracePt t="643169" x="2543175" y="5751513"/>
          <p14:tracePt t="643169" x="2551113" y="5751513"/>
          <p14:tracePt t="643186" x="2579688" y="5751513"/>
          <p14:tracePt t="643202" x="2593975" y="5751513"/>
          <p14:tracePt t="643219" x="2614613" y="5751513"/>
          <p14:tracePt t="643235" x="2628900" y="5751513"/>
          <p14:tracePt t="643252" x="2665413" y="5751513"/>
          <p14:tracePt t="643268" x="2693988" y="5757863"/>
          <p14:tracePt t="643286" x="2743200" y="5757863"/>
          <p14:tracePt t="643301" x="2757488" y="5765800"/>
          <p14:tracePt t="643318" x="2800350" y="5765800"/>
          <p14:tracePt t="643335" x="2836863" y="5780088"/>
          <p14:tracePt t="643352" x="2879725" y="5780088"/>
          <p14:tracePt t="643369" x="2914650" y="5780088"/>
          <p14:tracePt t="643385" x="2965450" y="5780088"/>
          <p14:tracePt t="643402" x="2979738" y="5780088"/>
          <p14:tracePt t="643418" x="3000375" y="5780088"/>
          <p14:tracePt t="643435" x="3014663" y="5780088"/>
          <p14:tracePt t="643451" x="3028950" y="5780088"/>
          <p14:tracePt t="643490" x="3036888" y="5780088"/>
          <p14:tracePt t="643506" x="3043238" y="5780088"/>
          <p14:tracePt t="643546" x="3051175" y="5780088"/>
          <p14:tracePt t="643554" x="3057525" y="5780088"/>
          <p14:tracePt t="643570" x="3057525" y="5772150"/>
          <p14:tracePt t="643578" x="3057525" y="5765800"/>
          <p14:tracePt t="643594" x="3057525" y="5757863"/>
          <p14:tracePt t="643602" x="3057525" y="5737225"/>
          <p14:tracePt t="643603" x="3022600" y="5722938"/>
          <p14:tracePt t="643618" x="3000375" y="5722938"/>
          <p14:tracePt t="643634" x="2965450" y="5715000"/>
          <p14:tracePt t="643651" x="2908300" y="5715000"/>
          <p14:tracePt t="643668" x="2865438" y="5715000"/>
          <p14:tracePt t="643684" x="2822575" y="5715000"/>
          <p14:tracePt t="643701" x="2779713" y="5715000"/>
          <p14:tracePt t="643717" x="2743200" y="5715000"/>
          <p14:tracePt t="643734" x="2722563" y="5715000"/>
          <p14:tracePt t="643751" x="2686050" y="5715000"/>
          <p14:tracePt t="643768" x="2643188" y="5700713"/>
          <p14:tracePt t="643785" x="2614613" y="5700713"/>
          <p14:tracePt t="643801" x="2571750" y="5700713"/>
          <p14:tracePt t="643818" x="2536825" y="5700713"/>
          <p14:tracePt t="643834" x="2522538" y="5700713"/>
          <p14:tracePt t="643851" x="2500313" y="5694363"/>
          <p14:tracePt t="643868" x="2479675" y="5694363"/>
          <p14:tracePt t="643885" x="2443163" y="5680075"/>
          <p14:tracePt t="643901" x="2400300" y="5680075"/>
          <p14:tracePt t="643919" x="2357438" y="5680075"/>
          <p14:tracePt t="643934" x="2322513" y="5672138"/>
          <p14:tracePt t="643953" x="2279650" y="5672138"/>
          <p14:tracePt t="643968" x="2236788" y="5657850"/>
          <p14:tracePt t="643985" x="2193925" y="5657850"/>
          <p14:tracePt t="643985" x="2171700" y="5657850"/>
          <p14:tracePt t="644002" x="2128838" y="5657850"/>
          <p14:tracePt t="644018" x="2085975" y="5651500"/>
          <p14:tracePt t="644034" x="2043113" y="5643563"/>
          <p14:tracePt t="644051" x="2008188" y="5637213"/>
          <p14:tracePt t="644068" x="1965325" y="5622925"/>
          <p14:tracePt t="644084" x="1928813" y="5622925"/>
          <p14:tracePt t="644101" x="1885950" y="5622925"/>
          <p14:tracePt t="644118" x="1843088" y="5622925"/>
          <p14:tracePt t="644134" x="1785938" y="5622925"/>
          <p14:tracePt t="644151" x="1743075" y="5622925"/>
          <p14:tracePt t="644167" x="1708150" y="5622925"/>
          <p14:tracePt t="644184" x="1693863" y="5622925"/>
          <p14:tracePt t="644201" x="1665288" y="5622925"/>
          <p14:tracePt t="644217" x="1636713" y="5622925"/>
          <p14:tracePt t="644234" x="1622425" y="5629275"/>
          <p14:tracePt t="644251" x="1593850" y="5651500"/>
          <p14:tracePt t="644268" x="1585913" y="5665788"/>
          <p14:tracePt t="644284" x="1585913" y="5700713"/>
          <p14:tracePt t="644301" x="1585913" y="5715000"/>
          <p14:tracePt t="644354" x="1585913" y="5722938"/>
          <p14:tracePt t="644362" x="1600200" y="5722938"/>
          <p14:tracePt t="644370" x="1628775" y="5722938"/>
          <p14:tracePt t="644378" x="1643063" y="5722938"/>
          <p14:tracePt t="644386" x="1722438" y="5722938"/>
          <p14:tracePt t="644401" x="1779588" y="5722938"/>
          <p14:tracePt t="644417" x="1871663" y="5722938"/>
          <p14:tracePt t="644435" x="1928813" y="5722938"/>
          <p14:tracePt t="644451" x="1957388" y="5722938"/>
          <p14:tracePt t="644467" x="1979613" y="5722938"/>
          <p14:tracePt t="644484" x="1993900" y="5722938"/>
          <p14:tracePt t="644500" x="2043113" y="5700713"/>
          <p14:tracePt t="644517" x="2093913" y="5686425"/>
          <p14:tracePt t="644533" x="2171700" y="5665788"/>
          <p14:tracePt t="644550" x="2279650" y="5651500"/>
          <p14:tracePt t="644567" x="2371725" y="5651500"/>
          <p14:tracePt t="644584" x="2451100" y="5651500"/>
          <p14:tracePt t="644600" x="2543175" y="5651500"/>
          <p14:tracePt t="644616" x="2636838" y="5651500"/>
          <p14:tracePt t="644634" x="2679700" y="5651500"/>
          <p14:tracePt t="644650" x="2722563" y="5651500"/>
          <p14:tracePt t="644667" x="2765425" y="5651500"/>
          <p14:tracePt t="644683" x="2800350" y="5651500"/>
          <p14:tracePt t="644700" x="2843213" y="5651500"/>
          <p14:tracePt t="644716" x="2886075" y="5651500"/>
          <p14:tracePt t="644733" x="2928938" y="5651500"/>
          <p14:tracePt t="644750" x="2971800" y="5651500"/>
          <p14:tracePt t="644766" x="2986088" y="5651500"/>
          <p14:tracePt t="644783" x="3014663" y="5651500"/>
          <p14:tracePt t="644800" x="3028950" y="5651500"/>
          <p14:tracePt t="644816" x="3051175" y="5651500"/>
          <p14:tracePt t="644833" x="3057525" y="5651500"/>
          <p14:tracePt t="644874" x="3065463" y="5651500"/>
          <p14:tracePt t="644962" x="3057525" y="5651500"/>
          <p14:tracePt t="644970" x="3051175" y="5651500"/>
          <p14:tracePt t="644978" x="3043238" y="5651500"/>
          <p14:tracePt t="644986" x="3014663" y="5651500"/>
          <p14:tracePt t="644999" x="2971800" y="5665788"/>
          <p14:tracePt t="645016" x="2936875" y="5672138"/>
          <p14:tracePt t="645032" x="2914650" y="5672138"/>
          <p14:tracePt t="645032" x="2900363" y="5680075"/>
          <p14:tracePt t="645049" x="2851150" y="5700713"/>
          <p14:tracePt t="645066" x="2836863" y="5708650"/>
          <p14:tracePt t="645082" x="2794000" y="5715000"/>
          <p14:tracePt t="645099" x="2786063" y="5715000"/>
          <p14:tracePt t="645116" x="2765425" y="5715000"/>
          <p14:tracePt t="645132" x="2751138" y="5715000"/>
          <p14:tracePt t="645149" x="2714625" y="5715000"/>
          <p14:tracePt t="645166" x="2679700" y="5722938"/>
          <p14:tracePt t="645183" x="2651125" y="5722938"/>
          <p14:tracePt t="645198" x="2608263" y="5722938"/>
          <p14:tracePt t="645216" x="2579688" y="5722938"/>
          <p14:tracePt t="645232" x="2543175" y="5722938"/>
          <p14:tracePt t="645249" x="2500313" y="5722938"/>
          <p14:tracePt t="645268" x="2457450" y="5722938"/>
          <p14:tracePt t="645283" x="2414588" y="5722938"/>
          <p14:tracePt t="645300" x="2379663" y="5722938"/>
          <p14:tracePt t="645316" x="2343150" y="5722938"/>
          <p14:tracePt t="645333" x="2286000" y="5722938"/>
          <p14:tracePt t="645349" x="2243138" y="5722938"/>
          <p14:tracePt t="645366" x="2193925" y="5722938"/>
          <p14:tracePt t="645382" x="2157413" y="5700713"/>
          <p14:tracePt t="645400" x="2128838" y="5700713"/>
          <p14:tracePt t="645416" x="2093913" y="5694363"/>
          <p14:tracePt t="645432" x="2079625" y="5694363"/>
          <p14:tracePt t="645449" x="2051050" y="5694363"/>
          <p14:tracePt t="645465" x="2008188" y="5686425"/>
          <p14:tracePt t="645482" x="1993900" y="5686425"/>
          <p14:tracePt t="645499" x="1957388" y="5686425"/>
          <p14:tracePt t="645515" x="1936750" y="5686425"/>
          <p14:tracePt t="645531" x="1908175" y="5686425"/>
          <p14:tracePt t="645548" x="1885950" y="5686425"/>
          <p14:tracePt t="645565" x="1871663" y="5686425"/>
          <p14:tracePt t="645581" x="1851025" y="5686425"/>
          <p14:tracePt t="645598" x="1843088" y="5686425"/>
          <p14:tracePt t="645641" x="1836738" y="5686425"/>
          <p14:tracePt t="645649" x="1814513" y="5686425"/>
          <p14:tracePt t="645657" x="1808163" y="5686425"/>
          <p14:tracePt t="645665" x="1793875" y="5686425"/>
          <p14:tracePt t="645681" x="1779588" y="5686425"/>
          <p14:tracePt t="645698" x="1771650" y="5686425"/>
          <p14:tracePt t="645818" x="1765300" y="5686425"/>
          <p14:tracePt t="645834" x="1757363" y="5686425"/>
          <p14:tracePt t="645890" x="1751013" y="5686425"/>
          <p14:tracePt t="645898" x="1743075" y="5686425"/>
          <p14:tracePt t="645914" x="1728788" y="5686425"/>
          <p14:tracePt t="645921" x="1708150" y="5686425"/>
          <p14:tracePt t="645931" x="1693863" y="5686425"/>
          <p14:tracePt t="645948" x="1651000" y="5672138"/>
          <p14:tracePt t="645965" x="1622425" y="5643563"/>
          <p14:tracePt t="645981" x="1608138" y="5614988"/>
          <p14:tracePt t="645998" x="1600200" y="5608638"/>
          <p14:tracePt t="646098" x="1593850" y="5600700"/>
          <p14:tracePt t="646103" x="1579563" y="5600700"/>
          <p14:tracePt t="646114" x="1571625" y="5594350"/>
          <p14:tracePt t="646115" x="1543050" y="5572125"/>
          <p14:tracePt t="646131" x="1522413" y="5551488"/>
          <p14:tracePt t="646148" x="1485900" y="5514975"/>
          <p14:tracePt t="646164" x="1457325" y="5480050"/>
          <p14:tracePt t="646181" x="1428750" y="5437188"/>
          <p14:tracePt t="646197" x="1393825" y="5400675"/>
          <p14:tracePt t="646214" x="1343025" y="5337175"/>
          <p14:tracePt t="646231" x="1279525" y="5251450"/>
          <p14:tracePt t="646248" x="1208088" y="5143500"/>
          <p14:tracePt t="646265" x="1128713" y="5037138"/>
          <p14:tracePt t="646281" x="1036638" y="4779963"/>
          <p14:tracePt t="646299" x="985838" y="4565650"/>
          <p14:tracePt t="646315" x="936625" y="4400550"/>
          <p14:tracePt t="646331" x="900113" y="4308475"/>
          <p14:tracePt t="646348" x="879475" y="4229100"/>
          <p14:tracePt t="646365" x="871538" y="4157663"/>
          <p14:tracePt t="646381" x="842963" y="4043363"/>
          <p14:tracePt t="646397" x="814388" y="3914775"/>
          <p14:tracePt t="646414" x="785813" y="3722688"/>
          <p14:tracePt t="646431" x="757238" y="3557588"/>
          <p14:tracePt t="646448" x="750888" y="3422650"/>
          <p14:tracePt t="646464" x="722313" y="3271838"/>
          <p14:tracePt t="646481" x="722313" y="3136900"/>
          <p14:tracePt t="646497" x="722313" y="3028950"/>
          <p14:tracePt t="646515" x="722313" y="2994025"/>
          <p14:tracePt t="646531" x="722313" y="2971800"/>
          <p14:tracePt t="646547" x="722313" y="2965450"/>
          <p14:tracePt t="646564" x="722313" y="2951163"/>
          <p14:tracePt t="646581" x="750888" y="2900363"/>
          <p14:tracePt t="646598" x="771525" y="2857500"/>
          <p14:tracePt t="646614" x="800100" y="2814638"/>
          <p14:tracePt t="646631" x="842963" y="2771775"/>
          <p14:tracePt t="646647" x="865188" y="2743200"/>
          <p14:tracePt t="646664" x="879475" y="2736850"/>
          <p14:tracePt t="646754" x="871538" y="2765425"/>
          <p14:tracePt t="646762" x="842963" y="2857500"/>
          <p14:tracePt t="646770" x="793750" y="2986088"/>
          <p14:tracePt t="646774" x="736600" y="3122613"/>
          <p14:tracePt t="646780" x="657225" y="3457575"/>
          <p14:tracePt t="646797" x="600075" y="3829050"/>
          <p14:tracePt t="646814" x="585788" y="4294188"/>
          <p14:tracePt t="646830" x="585788" y="4751388"/>
          <p14:tracePt t="646847" x="628650" y="5208588"/>
          <p14:tracePt t="646863" x="757238" y="5586413"/>
          <p14:tracePt t="646880" x="857250" y="5865813"/>
          <p14:tracePt t="646897" x="957263" y="6037263"/>
          <p14:tracePt t="646913" x="1050925" y="6122988"/>
          <p14:tracePt t="646931" x="1093788" y="6137275"/>
          <p14:tracePt t="646947" x="1150938" y="6137275"/>
          <p14:tracePt t="646964" x="1214438" y="6151563"/>
          <p14:tracePt t="646980" x="1300163" y="6165850"/>
          <p14:tracePt t="646997" x="1357313" y="6186488"/>
          <p14:tracePt t="647013" x="1414463" y="6208713"/>
          <p14:tracePt t="647030" x="1457325" y="6215063"/>
          <p14:tracePt t="647047" x="1500188" y="6215063"/>
          <p14:tracePt t="647063" x="1536700" y="6215063"/>
          <p14:tracePt t="647080" x="1565275" y="6215063"/>
          <p14:tracePt t="647096" x="1579563" y="6215063"/>
          <p14:tracePt t="647096" x="1600200" y="6215063"/>
          <p14:tracePt t="647114" x="1614488" y="6180138"/>
          <p14:tracePt t="647130" x="1614488" y="6115050"/>
          <p14:tracePt t="647147" x="1614488" y="6072188"/>
          <p14:tracePt t="647163" x="1614488" y="6022975"/>
          <p14:tracePt t="647180" x="1614488" y="5980113"/>
          <p14:tracePt t="647196" x="1614488" y="5929313"/>
          <p14:tracePt t="647213" x="1608138" y="5872163"/>
          <p14:tracePt t="647230" x="1585913" y="5843588"/>
          <p14:tracePt t="647246" x="1565275" y="5808663"/>
          <p14:tracePt t="647264" x="1550988" y="5780088"/>
          <p14:tracePt t="647306" x="1550988" y="5757863"/>
          <p14:tracePt t="647314" x="1550988" y="5751513"/>
          <p14:tracePt t="647322" x="1550988" y="5743575"/>
          <p14:tracePt t="647625" x="1543050" y="5737225"/>
          <p14:tracePt t="647633" x="1508125" y="5737225"/>
          <p14:tracePt t="647641" x="1479550" y="5751513"/>
          <p14:tracePt t="647649" x="1465263" y="5757863"/>
          <p14:tracePt t="647657" x="1436688" y="5765800"/>
          <p14:tracePt t="647663" x="1400175" y="5794375"/>
          <p14:tracePt t="647679" x="1385888" y="5800725"/>
          <p14:tracePt t="647695" x="1379538" y="5808663"/>
          <p14:tracePt t="647745" x="1371600" y="5815013"/>
          <p14:tracePt t="647753" x="1371600" y="5829300"/>
          <p14:tracePt t="647769" x="1371600" y="5865813"/>
          <p14:tracePt t="647778" x="1371600" y="5880100"/>
          <p14:tracePt t="647795" x="1371600" y="5908675"/>
          <p14:tracePt t="647812" x="1371600" y="5943600"/>
          <p14:tracePt t="647828" x="1371600" y="5957888"/>
          <p14:tracePt t="647845" x="1371600" y="5980113"/>
          <p14:tracePt t="647862" x="1371600" y="5994400"/>
          <p14:tracePt t="647878" x="1385888" y="6015038"/>
          <p14:tracePt t="647895" x="1400175" y="6029325"/>
          <p14:tracePt t="647912" x="1414463" y="6037263"/>
          <p14:tracePt t="647929" x="1443038" y="6043613"/>
          <p14:tracePt t="647945" x="1485900" y="6043613"/>
          <p14:tracePt t="647962" x="1508125" y="6043613"/>
          <p14:tracePt t="647978" x="1514475" y="6043613"/>
          <p14:tracePt t="648058" x="1522413" y="6043613"/>
          <p14:tracePt t="648090" x="1536700" y="6043613"/>
          <p14:tracePt t="648282" x="1550988" y="6043613"/>
          <p14:tracePt t="648522" x="1565275" y="6043613"/>
          <p14:tracePt t="648578" x="1579563" y="6043613"/>
          <p14:tracePt t="648690" x="1585913" y="6043613"/>
          <p14:tracePt t="648706" x="1593850" y="6043613"/>
          <p14:tracePt t="648722" x="1600200" y="6043613"/>
          <p14:tracePt t="648826" x="1608138" y="6037263"/>
          <p14:tracePt t="648842" x="1614488" y="6037263"/>
          <p14:tracePt t="648890" x="1622425" y="6029325"/>
          <p14:tracePt t="648906" x="1628775" y="6029325"/>
          <p14:tracePt t="649378" x="1636713" y="6029325"/>
          <p14:tracePt t="650168" x="1643063" y="6029325"/>
          <p14:tracePt t="650202" x="1643063" y="6037263"/>
          <p14:tracePt t="650210" x="1643063" y="6043613"/>
          <p14:tracePt t="650218" x="1643063" y="6065838"/>
          <p14:tracePt t="650227" x="1643063" y="6080125"/>
          <p14:tracePt t="650242" x="1643063" y="6094413"/>
          <p14:tracePt t="650258" x="1643063" y="6100763"/>
          <p14:tracePt t="650275" x="1643063" y="6108700"/>
          <p14:tracePt t="650330" x="1643063" y="6115050"/>
          <p14:tracePt t="650338" x="1643063" y="6122988"/>
          <p14:tracePt t="650346" x="1643063" y="6137275"/>
          <p14:tracePt t="650360" x="1643063" y="6143625"/>
          <p14:tracePt t="650362" x="1643063" y="6172200"/>
          <p14:tracePt t="650375" x="1671638" y="6208713"/>
          <p14:tracePt t="650392" x="1708150" y="6257925"/>
          <p14:tracePt t="650409" x="1736725" y="6294438"/>
          <p14:tracePt t="650425" x="1785938" y="6315075"/>
          <p14:tracePt t="650442" x="1814513" y="6329363"/>
          <p14:tracePt t="650458" x="1843088" y="6337300"/>
          <p14:tracePt t="650475" x="1885950" y="6337300"/>
          <p14:tracePt t="650492" x="1914525" y="6337300"/>
          <p14:tracePt t="650508" x="1965325" y="6337300"/>
          <p14:tracePt t="650525" x="2008188" y="6337300"/>
          <p14:tracePt t="650542" x="2043113" y="6337300"/>
          <p14:tracePt t="650558" x="2093913" y="6337300"/>
          <p14:tracePt t="650575" x="2143125" y="6337300"/>
          <p14:tracePt t="650591" x="2200275" y="6337300"/>
          <p14:tracePt t="650608" x="2243138" y="6337300"/>
          <p14:tracePt t="650624" x="2308225" y="6337300"/>
          <p14:tracePt t="650624" x="2328863" y="6337300"/>
          <p14:tracePt t="650642" x="2379663" y="6329363"/>
          <p14:tracePt t="650658" x="2428875" y="6308725"/>
          <p14:tracePt t="650675" x="2486025" y="6280150"/>
          <p14:tracePt t="650691" x="2543175" y="6257925"/>
          <p14:tracePt t="650708" x="2586038" y="6251575"/>
          <p14:tracePt t="650724" x="2614613" y="6223000"/>
          <p14:tracePt t="650741" x="2628900" y="6215063"/>
          <p14:tracePt t="650758" x="2657475" y="6200775"/>
          <p14:tracePt t="650774" x="2679700" y="6180138"/>
          <p14:tracePt t="650791" x="2714625" y="6143625"/>
          <p14:tracePt t="650807" x="2728913" y="6129338"/>
          <p14:tracePt t="650825" x="2736850" y="6108700"/>
          <p14:tracePt t="650841" x="2736850" y="6065838"/>
          <p14:tracePt t="650858" x="2736850" y="6051550"/>
          <p14:tracePt t="650874" x="2714625" y="6029325"/>
          <p14:tracePt t="650891" x="2657475" y="6015038"/>
          <p14:tracePt t="650907" x="2614613" y="6000750"/>
          <p14:tracePt t="650924" x="2551113" y="5980113"/>
          <p14:tracePt t="650941" x="2493963" y="5972175"/>
          <p14:tracePt t="650957" x="2436813" y="5951538"/>
          <p14:tracePt t="650975" x="2379663" y="5922963"/>
          <p14:tracePt t="650990" x="2322513" y="5915025"/>
          <p14:tracePt t="651007" x="2286000" y="5915025"/>
          <p14:tracePt t="651024" x="2243138" y="5915025"/>
          <p14:tracePt t="651041" x="2208213" y="5908675"/>
          <p14:tracePt t="651057" x="2128838" y="5908675"/>
          <p14:tracePt t="651074" x="2071688" y="5908675"/>
          <p14:tracePt t="651090" x="2028825" y="5908675"/>
          <p14:tracePt t="651107" x="1985963" y="5908675"/>
          <p14:tracePt t="651123" x="1951038" y="5908675"/>
          <p14:tracePt t="651140" x="1922463" y="5908675"/>
          <p14:tracePt t="651157" x="1908175" y="5908675"/>
          <p14:tracePt t="651173" x="1865313" y="5908675"/>
          <p14:tracePt t="651190" x="1822450" y="5908675"/>
          <p14:tracePt t="651207" x="1779588" y="5908675"/>
          <p14:tracePt t="651223" x="1736725" y="5908675"/>
          <p14:tracePt t="651240" x="1679575" y="5908675"/>
          <p14:tracePt t="651257" x="1628775" y="5937250"/>
          <p14:tracePt t="651274" x="1608138" y="5943600"/>
          <p14:tracePt t="651291" x="1585913" y="5957888"/>
          <p14:tracePt t="651307" x="1579563" y="5980113"/>
          <p14:tracePt t="651323" x="1571625" y="5986463"/>
          <p14:tracePt t="651340" x="1565275" y="5994400"/>
          <p14:tracePt t="651377" x="1565275" y="6000750"/>
          <p14:tracePt t="651390" x="1571625" y="6022975"/>
          <p14:tracePt t="651401" x="1579563" y="6029325"/>
          <p14:tracePt t="651401" x="1585913" y="6037263"/>
          <p14:tracePt t="651410" x="1600200" y="6051550"/>
          <p14:tracePt t="651423" x="1636713" y="6051550"/>
          <p14:tracePt t="651440" x="1657350" y="6065838"/>
          <p14:tracePt t="651457" x="1708150" y="6100763"/>
          <p14:tracePt t="651473" x="1765300" y="6100763"/>
          <p14:tracePt t="651490" x="1808163" y="6100763"/>
          <p14:tracePt t="651506" x="1843088" y="6100763"/>
          <p14:tracePt t="651523" x="1879600" y="6100763"/>
          <p14:tracePt t="651540" x="1922463" y="6100763"/>
          <p14:tracePt t="651556" x="1943100" y="6100763"/>
          <p14:tracePt t="651573" x="1985963" y="6100763"/>
          <p14:tracePt t="651589" x="2043113" y="6100763"/>
          <p14:tracePt t="651607" x="2122488" y="6100763"/>
          <p14:tracePt t="651623" x="2185988" y="6100763"/>
          <p14:tracePt t="651640" x="2236788" y="6100763"/>
          <p14:tracePt t="651656" x="2308225" y="6100763"/>
          <p14:tracePt t="651656" x="2322513" y="6100763"/>
          <p14:tracePt t="651674" x="2400300" y="6100763"/>
          <p14:tracePt t="651689" x="2465388" y="6100763"/>
          <p14:tracePt t="651707" x="2543175" y="6100763"/>
          <p14:tracePt t="651722" x="2593975" y="6100763"/>
          <p14:tracePt t="651740" x="2651125" y="6100763"/>
          <p14:tracePt t="651756" x="2708275" y="6100763"/>
          <p14:tracePt t="651773" x="2786063" y="6100763"/>
          <p14:tracePt t="651791" x="2843213" y="6100763"/>
          <p14:tracePt t="651806" x="2894013" y="6100763"/>
          <p14:tracePt t="651824" x="2936875" y="6100763"/>
          <p14:tracePt t="651840" x="2965450" y="6100763"/>
          <p14:tracePt t="651857" x="2971800" y="6100763"/>
          <p14:tracePt t="651890" x="2979738" y="6100763"/>
          <p14:tracePt t="651890" x="3000375" y="6086475"/>
          <p14:tracePt t="651906" x="3014663" y="6080125"/>
          <p14:tracePt t="651923" x="3022600" y="6051550"/>
          <p14:tracePt t="651939" x="3043238" y="6022975"/>
          <p14:tracePt t="651956" x="3043238" y="6015038"/>
          <p14:tracePt t="652010" x="3036888" y="6008688"/>
          <p14:tracePt t="652018" x="2965450" y="6008688"/>
          <p14:tracePt t="652034" x="2943225" y="6008688"/>
          <p14:tracePt t="652041" x="2894013" y="6008688"/>
          <p14:tracePt t="652056" x="2851150" y="5994400"/>
          <p14:tracePt t="652073" x="2814638" y="5994400"/>
          <p14:tracePt t="652073" x="2779713" y="5980113"/>
          <p14:tracePt t="652090" x="2722563" y="5957888"/>
          <p14:tracePt t="652107" x="2643188" y="5951538"/>
          <p14:tracePt t="652123" x="2586038" y="5922963"/>
          <p14:tracePt t="652139" x="2514600" y="5900738"/>
          <p14:tracePt t="652156" x="2451100" y="5880100"/>
          <p14:tracePt t="652172" x="2393950" y="5872163"/>
          <p14:tracePt t="652190" x="2351088" y="5865813"/>
          <p14:tracePt t="652206" x="2308225" y="5851525"/>
          <p14:tracePt t="652222" x="2271713" y="5837238"/>
          <p14:tracePt t="652239" x="2214563" y="5837238"/>
          <p14:tracePt t="652256" x="2157413" y="5822950"/>
          <p14:tracePt t="652272" x="2108200" y="5822950"/>
          <p14:tracePt t="652289" x="2036763" y="5822950"/>
          <p14:tracePt t="652306" x="1979613" y="5822950"/>
          <p14:tracePt t="652322" x="1951038" y="5822950"/>
          <p14:tracePt t="652339" x="1914525" y="5822950"/>
          <p14:tracePt t="652355" x="1893888" y="5822950"/>
          <p14:tracePt t="652372" x="1857375" y="5822950"/>
          <p14:tracePt t="652388" x="1828800" y="5822950"/>
          <p14:tracePt t="652405" x="1785938" y="5829300"/>
          <p14:tracePt t="652422" x="1751013" y="5829300"/>
          <p14:tracePt t="652438" x="1728788" y="5837238"/>
          <p14:tracePt t="652455" x="1693863" y="5843588"/>
          <p14:tracePt t="652471" x="1657350" y="5851525"/>
          <p14:tracePt t="652488" x="1643063" y="5872163"/>
          <p14:tracePt t="652505" x="1608138" y="5894388"/>
          <p14:tracePt t="652523" x="1579563" y="5922963"/>
          <p14:tracePt t="652539" x="1557338" y="5929313"/>
          <p14:tracePt t="652555" x="1528763" y="5951538"/>
          <p14:tracePt t="652572" x="1522413" y="5957888"/>
          <p14:tracePt t="652589" x="1514475" y="5986463"/>
          <p14:tracePt t="652606" x="1514475" y="5994400"/>
          <p14:tracePt t="652622" x="1514475" y="6000750"/>
          <p14:tracePt t="652639" x="1514475" y="6008688"/>
          <p14:tracePt t="652655" x="1514475" y="6037263"/>
          <p14:tracePt t="652672" x="1514475" y="6065838"/>
          <p14:tracePt t="652688" x="1536700" y="6080125"/>
          <p14:tracePt t="652705" x="1585913" y="6094413"/>
          <p14:tracePt t="652722" x="1628775" y="6122988"/>
          <p14:tracePt t="652738" x="1651000" y="6129338"/>
          <p14:tracePt t="652755" x="1685925" y="6129338"/>
          <p14:tracePt t="652772" x="1708150" y="6129338"/>
          <p14:tracePt t="652789" x="1743075" y="6129338"/>
          <p14:tracePt t="652805" x="1771650" y="6129338"/>
          <p14:tracePt t="652822" x="1793875" y="6129338"/>
          <p14:tracePt t="652838" x="1822450" y="6129338"/>
          <p14:tracePt t="652855" x="1828800" y="6129338"/>
          <p14:tracePt t="652872" x="1851025" y="6129338"/>
          <p14:tracePt t="652888" x="1857375" y="6129338"/>
          <p14:tracePt t="652905" x="1879600" y="6129338"/>
          <p14:tracePt t="652921" x="1893888" y="6129338"/>
          <p14:tracePt t="652938" x="1914525" y="6129338"/>
          <p14:tracePt t="652955" x="1943100" y="6129338"/>
          <p14:tracePt t="652972" x="1985963" y="6129338"/>
          <p14:tracePt t="652988" x="2014538" y="6129338"/>
          <p14:tracePt t="653005" x="2051050" y="6129338"/>
          <p14:tracePt t="653021" x="2057400" y="6129338"/>
          <p14:tracePt t="653038" x="2079625" y="6129338"/>
          <p14:tracePt t="653054" x="2093913" y="6129338"/>
          <p14:tracePt t="653071" x="2128838" y="6129338"/>
          <p14:tracePt t="653088" x="2143125" y="6129338"/>
          <p14:tracePt t="653105" x="2179638" y="6129338"/>
          <p14:tracePt t="653121" x="2214563" y="6129338"/>
          <p14:tracePt t="653138" x="2265363" y="6129338"/>
          <p14:tracePt t="653155" x="2293938" y="6129338"/>
          <p14:tracePt t="653171" x="2343150" y="6129338"/>
          <p14:tracePt t="653188" x="2386013" y="6129338"/>
          <p14:tracePt t="653204" x="2428875" y="6129338"/>
          <p14:tracePt t="653221" x="2486025" y="6129338"/>
          <p14:tracePt t="653239" x="2508250" y="6129338"/>
          <p14:tracePt t="653254" x="2522538" y="6129338"/>
          <p14:tracePt t="653271" x="2543175" y="6129338"/>
          <p14:tracePt t="653288" x="2557463" y="6129338"/>
          <p14:tracePt t="653330" x="2571750" y="6129338"/>
          <p14:tracePt t="653394" x="2571750" y="6137275"/>
          <p14:tracePt t="653402" x="2557463" y="6137275"/>
          <p14:tracePt t="653410" x="2514600" y="6157913"/>
          <p14:tracePt t="653421" x="2457450" y="6172200"/>
          <p14:tracePt t="653437" x="2386013" y="6186488"/>
          <p14:tracePt t="653454" x="2322513" y="6186488"/>
          <p14:tracePt t="653470" x="2265363" y="6186488"/>
          <p14:tracePt t="653488" x="2208213" y="6186488"/>
          <p14:tracePt t="653503" x="2165350" y="6186488"/>
          <p14:tracePt t="653520" x="2122488" y="6186488"/>
          <p14:tracePt t="653520" x="2085975" y="6186488"/>
          <p14:tracePt t="653538" x="2008188" y="6180138"/>
          <p14:tracePt t="653553" x="1922463" y="6151563"/>
          <p14:tracePt t="653570" x="1851025" y="6100763"/>
          <p14:tracePt t="653587" x="1808163" y="6051550"/>
          <p14:tracePt t="653604" x="1751013" y="5965825"/>
          <p14:tracePt t="653620" x="1708150" y="5908675"/>
          <p14:tracePt t="653637" x="1671638" y="5857875"/>
          <p14:tracePt t="653653" x="1636713" y="5786438"/>
          <p14:tracePt t="653670" x="1571625" y="5672138"/>
          <p14:tracePt t="653687" x="1493838" y="5500688"/>
          <p14:tracePt t="653703" x="1422400" y="5351463"/>
          <p14:tracePt t="653720" x="1300163" y="5151438"/>
          <p14:tracePt t="653736" x="1150938" y="4872038"/>
          <p14:tracePt t="653754" x="1071563" y="4700588"/>
          <p14:tracePt t="653770" x="985838" y="4537075"/>
          <p14:tracePt t="653786" x="922338" y="4365625"/>
          <p14:tracePt t="653803" x="879475" y="4122738"/>
          <p14:tracePt t="653820" x="822325" y="3908425"/>
          <p14:tracePt t="653836" x="808038" y="3700463"/>
          <p14:tracePt t="653853" x="785813" y="3608388"/>
          <p14:tracePt t="653870" x="785813" y="3500438"/>
          <p14:tracePt t="653887" x="793750" y="3379788"/>
          <p14:tracePt t="653904" x="814388" y="3236913"/>
          <p14:tracePt t="653920" x="865188" y="3114675"/>
          <p14:tracePt t="653937" x="908050" y="3051175"/>
          <p14:tracePt t="653954" x="985838" y="2900363"/>
          <p14:tracePt t="653971" x="1036638" y="2814638"/>
          <p14:tracePt t="653987" x="1079500" y="2743200"/>
          <p14:tracePt t="654003" x="1128713" y="2671763"/>
          <p14:tracePt t="654020" x="1179513" y="2636838"/>
          <p14:tracePt t="654037" x="1265238" y="2557463"/>
          <p14:tracePt t="654054" x="1371600" y="2457450"/>
          <p14:tracePt t="654070" x="1493838" y="2386013"/>
          <p14:tracePt t="654087" x="1579563" y="2343150"/>
          <p14:tracePt t="654104" x="1679575" y="2293938"/>
          <p14:tracePt t="654121" x="1765300" y="2236788"/>
          <p14:tracePt t="654137" x="1836738" y="2214563"/>
          <p14:tracePt t="654153" x="1928813" y="2185988"/>
          <p14:tracePt t="654170" x="2000250" y="2165350"/>
          <p14:tracePt t="654186" x="2028825" y="2165350"/>
          <p14:tracePt t="654203" x="2079625" y="2165350"/>
          <p14:tracePt t="654219" x="2122488" y="2165350"/>
          <p14:tracePt t="654237" x="2185988" y="2165350"/>
          <p14:tracePt t="654253" x="2293938" y="2257425"/>
          <p14:tracePt t="654270" x="2414588" y="2365375"/>
          <p14:tracePt t="654286" x="2551113" y="2522538"/>
          <p14:tracePt t="654303" x="2651125" y="2665413"/>
          <p14:tracePt t="654320" x="2743200" y="2836863"/>
          <p14:tracePt t="654336" x="2794000" y="3014663"/>
          <p14:tracePt t="654353" x="2857500" y="3228975"/>
          <p14:tracePt t="654369" x="2871788" y="3522663"/>
          <p14:tracePt t="654386" x="2871788" y="3743325"/>
          <p14:tracePt t="654402" x="2808288" y="4008438"/>
          <p14:tracePt t="654419" x="2722563" y="4308475"/>
          <p14:tracePt t="654436" x="2643188" y="4586288"/>
          <p14:tracePt t="654452" x="2543175" y="4786313"/>
          <p14:tracePt t="654469" x="2451100" y="5008563"/>
          <p14:tracePt t="654486" x="2314575" y="5180013"/>
          <p14:tracePt t="654502" x="2228850" y="5243513"/>
          <p14:tracePt t="654519" x="2143125" y="5286375"/>
          <p14:tracePt t="654536" x="2100263" y="5286375"/>
          <p14:tracePt t="654552" x="2057400" y="5286375"/>
          <p14:tracePt t="654552" x="2036763" y="5286375"/>
          <p14:tracePt t="654570" x="2000250" y="5286375"/>
          <p14:tracePt t="654585" x="1908175" y="5286375"/>
          <p14:tracePt t="654603" x="1851025" y="5286375"/>
          <p14:tracePt t="654618" x="1779588" y="5243513"/>
          <p14:tracePt t="654635" x="1665288" y="5114925"/>
          <p14:tracePt t="654652" x="1528763" y="4894263"/>
          <p14:tracePt t="654669" x="1350963" y="4608513"/>
          <p14:tracePt t="654685" x="1214438" y="4265613"/>
          <p14:tracePt t="654701" x="1128713" y="3951288"/>
          <p14:tracePt t="654719" x="1085850" y="3657600"/>
          <p14:tracePt t="654735" x="1085850" y="3386138"/>
          <p14:tracePt t="654752" x="1085850" y="3094038"/>
          <p14:tracePt t="654768" x="1114425" y="2851150"/>
          <p14:tracePt t="654786" x="1143000" y="2708275"/>
          <p14:tracePt t="654802" x="1165225" y="2600325"/>
          <p14:tracePt t="654819" x="1185863" y="2514600"/>
          <p14:tracePt t="654836" x="1228725" y="2414588"/>
          <p14:tracePt t="654852" x="1271588" y="2343150"/>
          <p14:tracePt t="654869" x="1300163" y="2300288"/>
          <p14:tracePt t="654885" x="1350963" y="2251075"/>
          <p14:tracePt t="654902" x="1385888" y="2214563"/>
          <p14:tracePt t="654920" x="1428750" y="2179638"/>
          <p14:tracePt t="654935" x="1471613" y="2179638"/>
          <p14:tracePt t="654952" x="1514475" y="2165350"/>
          <p14:tracePt t="654969" x="1593850" y="2165350"/>
          <p14:tracePt t="654969" x="1622425" y="2165350"/>
          <p14:tracePt t="654986" x="1708150" y="2179638"/>
          <p14:tracePt t="655002" x="1836738" y="2265363"/>
          <p14:tracePt t="655019" x="2014538" y="2357438"/>
          <p14:tracePt t="655035" x="2193925" y="2493963"/>
          <p14:tracePt t="655052" x="2365375" y="2643188"/>
          <p14:tracePt t="655068" x="2528888" y="2800350"/>
          <p14:tracePt t="655085" x="2657475" y="2994025"/>
          <p14:tracePt t="655102" x="2779713" y="3179763"/>
          <p14:tracePt t="655119" x="2843213" y="3328988"/>
          <p14:tracePt t="655136" x="2900363" y="3443288"/>
          <p14:tracePt t="655151" x="2914650" y="3571875"/>
          <p14:tracePt t="655169" x="2951163" y="3714750"/>
          <p14:tracePt t="655185" x="2951163" y="3943350"/>
          <p14:tracePt t="655202" x="2951163" y="4086225"/>
          <p14:tracePt t="655218" x="2951163" y="4186238"/>
          <p14:tracePt t="655235" x="2928938" y="4271963"/>
          <p14:tracePt t="655251" x="2871788" y="4343400"/>
          <p14:tracePt t="655269" x="2822575" y="4429125"/>
          <p14:tracePt t="655285" x="2786063" y="4465638"/>
          <p14:tracePt t="655301" x="2757488" y="4494213"/>
          <p14:tracePt t="655318" x="2751138" y="4494213"/>
          <p14:tracePt t="655334" x="2743200" y="4494213"/>
          <p14:tracePt t="655378" x="2736850" y="4494213"/>
          <p14:tracePt t="655386" x="2722563" y="4494213"/>
          <p14:tracePt t="655386" x="2714625" y="4494213"/>
          <p14:tracePt t="655716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Mask Registers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Consider:</a:t>
            </a:r>
          </a:p>
          <a:p>
            <a:pPr>
              <a:buNone/>
            </a:pPr>
            <a:r>
              <a:rPr lang="nn-NO" sz="2400" dirty="0"/>
              <a:t>	for (i = 0; i &lt; 64; i=i+1)</a:t>
            </a:r>
          </a:p>
          <a:p>
            <a:pPr>
              <a:buNone/>
            </a:pPr>
            <a:r>
              <a:rPr lang="en-US" sz="2400" dirty="0"/>
              <a:t>		if (X[</a:t>
            </a:r>
            <a:r>
              <a:rPr lang="en-US" sz="2400" dirty="0" err="1"/>
              <a:t>i</a:t>
            </a:r>
            <a:r>
              <a:rPr lang="en-US" sz="2400" dirty="0"/>
              <a:t>] != 0)</a:t>
            </a:r>
          </a:p>
          <a:p>
            <a:pPr>
              <a:buNone/>
            </a:pPr>
            <a:r>
              <a:rPr lang="en-US" sz="2400" dirty="0"/>
              <a:t>			X[</a:t>
            </a:r>
            <a:r>
              <a:rPr lang="en-US" sz="2400" dirty="0" err="1"/>
              <a:t>i</a:t>
            </a:r>
            <a:r>
              <a:rPr lang="en-US" sz="2400" dirty="0"/>
              <a:t>] = X[</a:t>
            </a:r>
            <a:r>
              <a:rPr lang="en-US" sz="2400" dirty="0" err="1"/>
              <a:t>i</a:t>
            </a:r>
            <a:r>
              <a:rPr lang="en-US" sz="2400" dirty="0"/>
              <a:t>] – Y[</a:t>
            </a:r>
            <a:r>
              <a:rPr lang="en-US" sz="2400" dirty="0" err="1"/>
              <a:t>i</a:t>
            </a:r>
            <a:r>
              <a:rPr lang="en-US" sz="2400" dirty="0"/>
              <a:t>];</a:t>
            </a:r>
          </a:p>
          <a:p>
            <a:r>
              <a:rPr lang="en-US" sz="2400" dirty="0"/>
              <a:t>Use predicate register to “disable” elements:</a:t>
            </a:r>
          </a:p>
          <a:p>
            <a:pPr lvl="1">
              <a:buNone/>
            </a:pPr>
            <a:r>
              <a:rPr lang="en-US" sz="1400" dirty="0" err="1"/>
              <a:t>vsetdcfg</a:t>
            </a:r>
            <a:r>
              <a:rPr lang="en-US" sz="1400" dirty="0"/>
              <a:t>	2*FP64	# Enable 2 64b FP vector </a:t>
            </a:r>
            <a:r>
              <a:rPr lang="en-US" sz="1400" dirty="0" err="1"/>
              <a:t>regs</a:t>
            </a:r>
            <a:endParaRPr lang="en-US" sz="1400" dirty="0"/>
          </a:p>
          <a:p>
            <a:pPr lvl="1">
              <a:buNone/>
            </a:pPr>
            <a:r>
              <a:rPr lang="en-US" sz="1400" dirty="0" err="1"/>
              <a:t>vsetpcfgi</a:t>
            </a:r>
            <a:r>
              <a:rPr lang="en-US" sz="1400" dirty="0"/>
              <a:t>	1	# Enable 1 predicate register</a:t>
            </a:r>
          </a:p>
          <a:p>
            <a:pPr lvl="1">
              <a:buNone/>
            </a:pPr>
            <a:r>
              <a:rPr lang="en-US" sz="1400" dirty="0" err="1"/>
              <a:t>vld</a:t>
            </a:r>
            <a:r>
              <a:rPr lang="en-US" sz="1400" dirty="0"/>
              <a:t>			v0,x5	# Load vector X into v0</a:t>
            </a:r>
          </a:p>
          <a:p>
            <a:pPr lvl="1">
              <a:buNone/>
            </a:pPr>
            <a:r>
              <a:rPr lang="en-US" sz="1400" dirty="0" err="1"/>
              <a:t>vld</a:t>
            </a:r>
            <a:r>
              <a:rPr lang="en-US" sz="1400" dirty="0"/>
              <a:t>			v1,x6	# Load vector Y into v1</a:t>
            </a:r>
          </a:p>
          <a:p>
            <a:pPr lvl="1">
              <a:buNone/>
            </a:pPr>
            <a:r>
              <a:rPr lang="en-US" sz="1400" dirty="0" err="1"/>
              <a:t>fmv.d.x</a:t>
            </a:r>
            <a:r>
              <a:rPr lang="en-US" sz="1400" dirty="0"/>
              <a:t>	f0,x0	# Put (FP) zero into f0</a:t>
            </a:r>
          </a:p>
          <a:p>
            <a:pPr lvl="1">
              <a:buNone/>
            </a:pPr>
            <a:r>
              <a:rPr lang="en-US" sz="1400" dirty="0" err="1"/>
              <a:t>vpne</a:t>
            </a:r>
            <a:r>
              <a:rPr lang="en-US" sz="1400" dirty="0"/>
              <a:t>		p0,v0,f0	# Set p0(</a:t>
            </a:r>
            <a:r>
              <a:rPr lang="en-US" sz="1400" dirty="0" err="1"/>
              <a:t>i</a:t>
            </a:r>
            <a:r>
              <a:rPr lang="en-US" sz="1400" dirty="0"/>
              <a:t>) to 1 if v0(</a:t>
            </a:r>
            <a:r>
              <a:rPr lang="en-US" sz="1400" dirty="0" err="1"/>
              <a:t>i</a:t>
            </a:r>
            <a:r>
              <a:rPr lang="en-US" sz="1400" dirty="0"/>
              <a:t>)!=f0</a:t>
            </a:r>
          </a:p>
          <a:p>
            <a:pPr lvl="1">
              <a:buNone/>
            </a:pPr>
            <a:r>
              <a:rPr lang="en-US" sz="1400" dirty="0" err="1"/>
              <a:t>vsub</a:t>
            </a:r>
            <a:r>
              <a:rPr lang="en-US" sz="1400" dirty="0"/>
              <a:t>		v0,v0,v1	# Subtract under vector mask</a:t>
            </a:r>
          </a:p>
          <a:p>
            <a:pPr lvl="1">
              <a:buNone/>
            </a:pPr>
            <a:r>
              <a:rPr lang="en-US" sz="1400" dirty="0" err="1"/>
              <a:t>vst</a:t>
            </a:r>
            <a:r>
              <a:rPr lang="en-US" sz="1400" dirty="0"/>
              <a:t>			v0,x5	# Store the result in X</a:t>
            </a:r>
          </a:p>
          <a:p>
            <a:pPr lvl="1">
              <a:buNone/>
            </a:pPr>
            <a:r>
              <a:rPr lang="en-US" sz="1400" dirty="0" err="1"/>
              <a:t>vdisable</a:t>
            </a:r>
            <a:r>
              <a:rPr lang="en-US" sz="1400" dirty="0"/>
              <a:t>		# Disable vector registers</a:t>
            </a:r>
          </a:p>
          <a:p>
            <a:pPr lvl="1">
              <a:buNone/>
            </a:pPr>
            <a:r>
              <a:rPr lang="en-US" sz="1400" dirty="0" err="1"/>
              <a:t>vpdisable</a:t>
            </a:r>
            <a:r>
              <a:rPr lang="en-US" sz="1400" dirty="0"/>
              <a:t>		# Disable predicate registers</a:t>
            </a:r>
            <a:endParaRPr lang="en-US" sz="2400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842326" y="934844"/>
            <a:ext cx="223663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Vector Architectures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330"/>
    </mc:Choice>
    <mc:Fallback>
      <p:transition spd="slow" advTm="508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004" x="3965575" y="2928938"/>
          <p14:tracePt t="55068" x="3957638" y="2922588"/>
          <p14:tracePt t="55148" x="3929063" y="2922588"/>
          <p14:tracePt t="55180" x="3922713" y="2928938"/>
          <p14:tracePt t="55195" x="3914775" y="2936875"/>
          <p14:tracePt t="55236" x="3908425" y="2943225"/>
          <p14:tracePt t="55244" x="3894138" y="2965450"/>
          <p14:tracePt t="55251" x="3886200" y="2971800"/>
          <p14:tracePt t="55259" x="3879850" y="2979738"/>
          <p14:tracePt t="55272" x="3851275" y="3000375"/>
          <p14:tracePt t="55289" x="3843338" y="3000375"/>
          <p14:tracePt t="55306" x="3836988" y="3008313"/>
          <p14:tracePt t="55322" x="3808413" y="3014663"/>
          <p14:tracePt t="55322" x="3779838" y="3036888"/>
          <p14:tracePt t="55340" x="3751263" y="3043238"/>
          <p14:tracePt t="55355" x="3629025" y="3057525"/>
          <p14:tracePt t="55372" x="3522663" y="3057525"/>
          <p14:tracePt t="55388" x="3422650" y="3057525"/>
          <p14:tracePt t="55405" x="3279775" y="3057525"/>
          <p14:tracePt t="55422" x="3086100" y="3022600"/>
          <p14:tracePt t="55438" x="2894013" y="2994025"/>
          <p14:tracePt t="55456" x="2779713" y="2971800"/>
          <p14:tracePt t="55472" x="2671763" y="2965450"/>
          <p14:tracePt t="55489" x="2551113" y="2951163"/>
          <p14:tracePt t="55505" x="2428875" y="2900363"/>
          <p14:tracePt t="55521" x="2343150" y="2900363"/>
          <p14:tracePt t="55538" x="2257425" y="2857500"/>
          <p14:tracePt t="55554" x="2136775" y="2828925"/>
          <p14:tracePt t="55572" x="2085975" y="2814638"/>
          <p14:tracePt t="55588" x="2043113" y="2794000"/>
          <p14:tracePt t="55606" x="1985963" y="2757488"/>
          <p14:tracePt t="55622" x="1951038" y="2736850"/>
          <p14:tracePt t="55639" x="1836738" y="2679700"/>
          <p14:tracePt t="55655" x="1722438" y="2614613"/>
          <p14:tracePt t="55672" x="1628775" y="2536825"/>
          <p14:tracePt t="55689" x="1543050" y="2479675"/>
          <p14:tracePt t="55706" x="1471613" y="2414588"/>
          <p14:tracePt t="55722" x="1400175" y="2365375"/>
          <p14:tracePt t="55738" x="1328738" y="2322513"/>
          <p14:tracePt t="55755" x="1243013" y="2265363"/>
          <p14:tracePt t="55772" x="1193800" y="2228850"/>
          <p14:tracePt t="55789" x="1150938" y="2193925"/>
          <p14:tracePt t="55805" x="1108075" y="2171700"/>
          <p14:tracePt t="55822" x="1042988" y="2128838"/>
          <p14:tracePt t="55838" x="985838" y="2114550"/>
          <p14:tracePt t="55855" x="979488" y="2114550"/>
          <p14:tracePt t="55908" x="971550" y="2114550"/>
          <p14:tracePt t="56028" x="993775" y="2100263"/>
          <p14:tracePt t="56038" x="1008063" y="2093913"/>
          <p14:tracePt t="56044" x="1036638" y="2093913"/>
          <p14:tracePt t="56054" x="1065213" y="2093913"/>
          <p14:tracePt t="56071" x="1093788" y="2093913"/>
          <p14:tracePt t="56088" x="1143000" y="2093913"/>
          <p14:tracePt t="56105" x="1185863" y="2108200"/>
          <p14:tracePt t="56121" x="1243013" y="2114550"/>
          <p14:tracePt t="56138" x="1285875" y="2136775"/>
          <p14:tracePt t="56155" x="1328738" y="2143125"/>
          <p14:tracePt t="56171" x="1400175" y="2151063"/>
          <p14:tracePt t="56188" x="1450975" y="2165350"/>
          <p14:tracePt t="56205" x="1493838" y="2179638"/>
          <p14:tracePt t="56221" x="1557338" y="2200275"/>
          <p14:tracePt t="56239" x="1651000" y="2200275"/>
          <p14:tracePt t="56254" x="1743075" y="2208213"/>
          <p14:tracePt t="56272" x="1836738" y="2228850"/>
          <p14:tracePt t="56287" x="1908175" y="2243138"/>
          <p14:tracePt t="56305" x="2008188" y="2243138"/>
          <p14:tracePt t="56321" x="2114550" y="2243138"/>
          <p14:tracePt t="56337" x="2222500" y="2251075"/>
          <p14:tracePt t="56355" x="2328863" y="2251075"/>
          <p14:tracePt t="56371" x="2414588" y="2251075"/>
          <p14:tracePt t="56371" x="2451100" y="2265363"/>
          <p14:tracePt t="56388" x="2522538" y="2279650"/>
          <p14:tracePt t="56404" x="2614613" y="2293938"/>
          <p14:tracePt t="56421" x="2743200" y="2314575"/>
          <p14:tracePt t="56437" x="2800350" y="2351088"/>
          <p14:tracePt t="56454" x="2865438" y="2365375"/>
          <p14:tracePt t="56471" x="2951163" y="2422525"/>
          <p14:tracePt t="56487" x="3071813" y="2508250"/>
          <p14:tracePt t="56504" x="3194050" y="2593975"/>
          <p14:tracePt t="56521" x="3336925" y="2693988"/>
          <p14:tracePt t="56538" x="3400425" y="2743200"/>
          <p14:tracePt t="56554" x="3436938" y="2779713"/>
          <p14:tracePt t="56571" x="3436938" y="2794000"/>
          <p14:tracePt t="56587" x="3436938" y="2836863"/>
          <p14:tracePt t="56604" x="3436938" y="2865438"/>
          <p14:tracePt t="56620" x="3422650" y="2900363"/>
          <p14:tracePt t="56637" x="3386138" y="2936875"/>
          <p14:tracePt t="56654" x="3357563" y="2965450"/>
          <p14:tracePt t="56692" x="3336925" y="2971800"/>
          <p14:tracePt t="56700" x="3328988" y="2971800"/>
          <p14:tracePt t="56708" x="3300413" y="2986088"/>
          <p14:tracePt t="56720" x="3271838" y="3000375"/>
          <p14:tracePt t="56737" x="3222625" y="3014663"/>
          <p14:tracePt t="56754" x="3179763" y="3022600"/>
          <p14:tracePt t="56770" x="3151188" y="3028950"/>
          <p14:tracePt t="56787" x="3108325" y="3051175"/>
          <p14:tracePt t="56803" x="3065463" y="3051175"/>
          <p14:tracePt t="56820" x="3043238" y="3051175"/>
          <p14:tracePt t="56837" x="3022600" y="3051175"/>
          <p14:tracePt t="56853" x="3000375" y="3043238"/>
          <p14:tracePt t="56870" x="2979738" y="3036888"/>
          <p14:tracePt t="56886" x="2936875" y="3028950"/>
          <p14:tracePt t="56904" x="2886075" y="3014663"/>
          <p14:tracePt t="56920" x="2865438" y="3000375"/>
          <p14:tracePt t="56937" x="2857500" y="3000375"/>
          <p14:tracePt t="56953" x="2843213" y="2994025"/>
          <p14:tracePt t="56970" x="2836863" y="2994025"/>
          <p14:tracePt t="57028" x="2828925" y="2994025"/>
          <p14:tracePt t="57036" x="2822575" y="2986088"/>
          <p14:tracePt t="57107" x="2814638" y="2979738"/>
          <p14:tracePt t="57143" x="2808288" y="2965450"/>
          <p14:tracePt t="57404" x="2808288" y="2957513"/>
          <p14:tracePt t="57436" x="2822575" y="2957513"/>
          <p14:tracePt t="57444" x="2828925" y="2965450"/>
          <p14:tracePt t="57484" x="2836863" y="2965450"/>
          <p14:tracePt t="57492" x="2871788" y="2965450"/>
          <p14:tracePt t="57493" x="2879725" y="2965450"/>
          <p14:tracePt t="57503" x="2900363" y="2965450"/>
          <p14:tracePt t="57520" x="2936875" y="2965450"/>
          <p14:tracePt t="57536" x="2951163" y="2965450"/>
          <p14:tracePt t="57552" x="2979738" y="2965450"/>
          <p14:tracePt t="57569" x="2994025" y="2965450"/>
          <p14:tracePt t="57586" x="3014663" y="2965450"/>
          <p14:tracePt t="57603" x="3028950" y="2965450"/>
          <p14:tracePt t="57619" x="3100388" y="2965450"/>
          <p14:tracePt t="57636" x="3114675" y="2979738"/>
          <p14:tracePt t="57653" x="3151188" y="2979738"/>
          <p14:tracePt t="57669" x="3171825" y="2979738"/>
          <p14:tracePt t="57686" x="3200400" y="2979738"/>
          <p14:tracePt t="57702" x="3228975" y="2979738"/>
          <p14:tracePt t="57719" x="3265488" y="2979738"/>
          <p14:tracePt t="57735" x="3294063" y="2979738"/>
          <p14:tracePt t="57752" x="3308350" y="2979738"/>
          <p14:tracePt t="57769" x="3336925" y="2979738"/>
          <p14:tracePt t="57785" x="3357563" y="2979738"/>
          <p14:tracePt t="57802" x="3379788" y="2979738"/>
          <p14:tracePt t="57819" x="3394075" y="2986088"/>
          <p14:tracePt t="57860" x="3414713" y="2986088"/>
          <p14:tracePt t="57861" x="3422650" y="2986088"/>
          <p14:tracePt t="57869" x="3436938" y="2986088"/>
          <p14:tracePt t="57885" x="3479800" y="2986088"/>
          <p14:tracePt t="57902" x="3508375" y="2986088"/>
          <p14:tracePt t="57918" x="3522663" y="2986088"/>
          <p14:tracePt t="57935" x="3536950" y="2986088"/>
          <p14:tracePt t="57951" x="3543300" y="2986088"/>
          <p14:tracePt t="57968" x="3551238" y="2986088"/>
          <p14:tracePt t="57985" x="3557588" y="2986088"/>
          <p14:tracePt t="58002" x="3579813" y="2986088"/>
          <p14:tracePt t="58018" x="3614738" y="2986088"/>
          <p14:tracePt t="58035" x="3643313" y="2986088"/>
          <p14:tracePt t="58035" x="3657600" y="2986088"/>
          <p14:tracePt t="58052" x="3671888" y="2986088"/>
          <p14:tracePt t="58068" x="3700463" y="2986088"/>
          <p14:tracePt t="58085" x="3708400" y="2986088"/>
          <p14:tracePt t="58123" x="3729038" y="2986088"/>
          <p14:tracePt t="58124" x="3743325" y="2986088"/>
          <p14:tracePt t="58139" x="3779838" y="2986088"/>
          <p14:tracePt t="58155" x="3822700" y="2986088"/>
          <p14:tracePt t="58168" x="3865563" y="2986088"/>
          <p14:tracePt t="58184" x="3922713" y="2986088"/>
          <p14:tracePt t="58202" x="3957638" y="2986088"/>
          <p14:tracePt t="58217" x="4000500" y="2986088"/>
          <p14:tracePt t="58234" x="4043363" y="2986088"/>
          <p14:tracePt t="58251" x="4137025" y="2986088"/>
          <p14:tracePt t="58268" x="4179888" y="2986088"/>
          <p14:tracePt t="58285" x="4243388" y="2986088"/>
          <p14:tracePt t="58301" x="4314825" y="2986088"/>
          <p14:tracePt t="58318" x="4357688" y="2986088"/>
          <p14:tracePt t="58335" x="4408488" y="2986088"/>
          <p14:tracePt t="58352" x="4465638" y="2986088"/>
          <p14:tracePt t="58368" x="4508500" y="2986088"/>
          <p14:tracePt t="58385" x="4551363" y="2986088"/>
          <p14:tracePt t="58401" x="4622800" y="2986088"/>
          <p14:tracePt t="58419" x="4686300" y="2971800"/>
          <p14:tracePt t="58434" x="4729163" y="2971800"/>
          <p14:tracePt t="58451" x="4772025" y="2971800"/>
          <p14:tracePt t="58469" x="4794250" y="2965450"/>
          <p14:tracePt t="58484" x="4808538" y="2965450"/>
          <p14:tracePt t="58540" x="4814888" y="2965450"/>
          <p14:tracePt t="58956" x="4800600" y="2965450"/>
          <p14:tracePt t="59004" x="4786313" y="2965450"/>
          <p14:tracePt t="59012" x="4779963" y="2965450"/>
          <p14:tracePt t="59020" x="4772025" y="2971800"/>
          <p14:tracePt t="59036" x="4765675" y="2979738"/>
          <p14:tracePt t="59052" x="4737100" y="2986088"/>
          <p14:tracePt t="59068" x="4729163" y="2986088"/>
          <p14:tracePt t="59076" x="4722813" y="2986088"/>
          <p14:tracePt t="59084" x="4686300" y="3000375"/>
          <p14:tracePt t="59100" x="4657725" y="3014663"/>
          <p14:tracePt t="59116" x="4629150" y="3022600"/>
          <p14:tracePt t="59134" x="4600575" y="3022600"/>
          <p14:tracePt t="59150" x="4572000" y="3028950"/>
          <p14:tracePt t="59167" x="4522788" y="3043238"/>
          <p14:tracePt t="59184" x="4479925" y="3057525"/>
          <p14:tracePt t="59201" x="4414838" y="3065463"/>
          <p14:tracePt t="59217" x="4379913" y="3065463"/>
          <p14:tracePt t="59235" x="4337050" y="3071813"/>
          <p14:tracePt t="59250" x="4300538" y="3100388"/>
          <p14:tracePt t="59267" x="4257675" y="3122613"/>
          <p14:tracePt t="59267" x="4200525" y="3122613"/>
          <p14:tracePt t="59284" x="4122738" y="3151188"/>
          <p14:tracePt t="59300" x="4043363" y="3165475"/>
          <p14:tracePt t="59317" x="3951288" y="3171825"/>
          <p14:tracePt t="59334" x="3857625" y="3194050"/>
          <p14:tracePt t="59350" x="3765550" y="3194050"/>
          <p14:tracePt t="59367" x="3686175" y="3194050"/>
          <p14:tracePt t="59384" x="3594100" y="3194050"/>
          <p14:tracePt t="59399" x="3494088" y="3194050"/>
          <p14:tracePt t="59416" x="3336925" y="3194050"/>
          <p14:tracePt t="59433" x="3194050" y="3194050"/>
          <p14:tracePt t="59450" x="3071813" y="3194050"/>
          <p14:tracePt t="59467" x="2936875" y="3194050"/>
          <p14:tracePt t="59483" x="2808288" y="3194050"/>
          <p14:tracePt t="59483" x="2757488" y="3194050"/>
          <p14:tracePt t="59500" x="2657475" y="3179763"/>
          <p14:tracePt t="59516" x="2579688" y="3165475"/>
          <p14:tracePt t="59533" x="2522538" y="3128963"/>
          <p14:tracePt t="59549" x="2451100" y="3086100"/>
          <p14:tracePt t="59566" x="2386013" y="3036888"/>
          <p14:tracePt t="59583" x="2357438" y="3014663"/>
          <p14:tracePt t="59599" x="2336800" y="2957513"/>
          <p14:tracePt t="59616" x="2308225" y="2879725"/>
          <p14:tracePt t="59633" x="2308225" y="2786063"/>
          <p14:tracePt t="59650" x="2293938" y="2693988"/>
          <p14:tracePt t="59666" x="2293938" y="2600325"/>
          <p14:tracePt t="59683" x="2293938" y="2500313"/>
          <p14:tracePt t="59699" x="2271713" y="2371725"/>
          <p14:tracePt t="59717" x="2243138" y="2308225"/>
          <p14:tracePt t="59732" x="2222500" y="2222500"/>
          <p14:tracePt t="59749" x="2222500" y="2157413"/>
          <p14:tracePt t="59766" x="2222500" y="2136775"/>
          <p14:tracePt t="59782" x="2222500" y="2114550"/>
          <p14:tracePt t="59827" x="2228850" y="2093913"/>
          <p14:tracePt t="59836" x="2257425" y="2085975"/>
          <p14:tracePt t="59852" x="2279650" y="2085975"/>
          <p14:tracePt t="59860" x="2286000" y="2085975"/>
          <p14:tracePt t="59866" x="2308225" y="2071688"/>
          <p14:tracePt t="59882" x="2328863" y="2071688"/>
          <p14:tracePt t="59899" x="2371725" y="2071688"/>
          <p14:tracePt t="59916" x="2408238" y="2071688"/>
          <p14:tracePt t="59932" x="2443163" y="2071688"/>
          <p14:tracePt t="59949" x="2479675" y="2071688"/>
          <p14:tracePt t="59965" x="2500313" y="2065338"/>
          <p14:tracePt t="59982" x="2522538" y="2057400"/>
          <p14:tracePt t="59998" x="2565400" y="2043113"/>
          <p14:tracePt t="60015" x="2608263" y="2043113"/>
          <p14:tracePt t="60032" x="2665413" y="2022475"/>
          <p14:tracePt t="60048" x="2693988" y="2014538"/>
          <p14:tracePt t="60065" x="2736850" y="2008188"/>
          <p14:tracePt t="60082" x="2786063" y="2008188"/>
          <p14:tracePt t="60099" x="2843213" y="2000250"/>
          <p14:tracePt t="60115" x="2957513" y="1957388"/>
          <p14:tracePt t="60132" x="3014663" y="1951038"/>
          <p14:tracePt t="60148" x="3079750" y="1914525"/>
          <p14:tracePt t="60165" x="3136900" y="1900238"/>
          <p14:tracePt t="60182" x="3165475" y="1885950"/>
          <p14:tracePt t="60199" x="3179763" y="1885950"/>
          <p14:tracePt t="60215" x="3186113" y="1885950"/>
          <p14:tracePt t="60231" x="3214688" y="1871663"/>
          <p14:tracePt t="60284" x="3222625" y="1871663"/>
          <p14:tracePt t="60315" x="3228975" y="1871663"/>
          <p14:tracePt t="60396" x="3214688" y="1871663"/>
          <p14:tracePt t="60403" x="3200400" y="1879600"/>
          <p14:tracePt t="60411" x="3157538" y="1885950"/>
          <p14:tracePt t="60419" x="3079750" y="1908175"/>
          <p14:tracePt t="60431" x="2994025" y="1928813"/>
          <p14:tracePt t="60448" x="2886075" y="1951038"/>
          <p14:tracePt t="60465" x="2743200" y="1985963"/>
          <p14:tracePt t="60481" x="2657475" y="2000250"/>
          <p14:tracePt t="60498" x="2571750" y="2008188"/>
          <p14:tracePt t="60514" x="2465388" y="2014538"/>
          <p14:tracePt t="60532" x="2371725" y="2043113"/>
          <p14:tracePt t="60547" x="2328863" y="2043113"/>
          <p14:tracePt t="60564" x="2279650" y="2043113"/>
          <p14:tracePt t="60581" x="2228850" y="2043113"/>
          <p14:tracePt t="60597" x="2151063" y="2043113"/>
          <p14:tracePt t="60615" x="2057400" y="2043113"/>
          <p14:tracePt t="60631" x="1979613" y="2043113"/>
          <p14:tracePt t="60649" x="1914525" y="2043113"/>
          <p14:tracePt t="60665" x="1857375" y="2036763"/>
          <p14:tracePt t="60682" x="1800225" y="2028825"/>
          <p14:tracePt t="60698" x="1779588" y="2000250"/>
          <p14:tracePt t="60715" x="1743075" y="1985963"/>
          <p14:tracePt t="60715" x="1736725" y="1979613"/>
          <p14:tracePt t="60732" x="1708150" y="1965325"/>
          <p14:tracePt t="60748" x="1700213" y="1957388"/>
          <p14:tracePt t="60796" x="1722438" y="1936750"/>
          <p14:tracePt t="60804" x="1779588" y="1914525"/>
          <p14:tracePt t="60812" x="1828800" y="1908175"/>
          <p14:tracePt t="60820" x="1922463" y="1893888"/>
          <p14:tracePt t="60832" x="2028825" y="1893888"/>
          <p14:tracePt t="60848" x="2171700" y="1885950"/>
          <p14:tracePt t="60864" x="2308225" y="1885950"/>
          <p14:tracePt t="60881" x="2393950" y="1885950"/>
          <p14:tracePt t="60898" x="2443163" y="1885950"/>
          <p14:tracePt t="60915" x="2514600" y="1885950"/>
          <p14:tracePt t="60931" x="2608263" y="1885950"/>
          <p14:tracePt t="60948" x="2665413" y="1885950"/>
          <p14:tracePt t="60964" x="2686050" y="1900238"/>
          <p14:tracePt t="60981" x="2722563" y="1900238"/>
          <p14:tracePt t="60997" x="2771775" y="1900238"/>
          <p14:tracePt t="61015" x="2843213" y="1893888"/>
          <p14:tracePt t="61031" x="2936875" y="1857375"/>
          <p14:tracePt t="61047" x="3051175" y="1836738"/>
          <p14:tracePt t="61064" x="3143250" y="1800225"/>
          <p14:tracePt t="61081" x="3200400" y="1793875"/>
          <p14:tracePt t="61098" x="3243263" y="1785938"/>
          <p14:tracePt t="61114" x="3294063" y="1779588"/>
          <p14:tracePt t="61130" x="3308350" y="1779588"/>
          <p14:tracePt t="61147" x="3351213" y="1779588"/>
          <p14:tracePt t="61196" x="3357563" y="1779588"/>
          <p14:tracePt t="61212" x="3379788" y="1779588"/>
          <p14:tracePt t="61228" x="3386138" y="1779588"/>
          <p14:tracePt t="61455" x="3394075" y="1779588"/>
          <p14:tracePt t="61468" x="3443288" y="1779588"/>
          <p14:tracePt t="61476" x="3486150" y="1814513"/>
          <p14:tracePt t="61484" x="3529013" y="1822450"/>
          <p14:tracePt t="61497" x="3586163" y="1851025"/>
          <p14:tracePt t="61513" x="3622675" y="1857375"/>
          <p14:tracePt t="61530" x="3643313" y="1865313"/>
          <p14:tracePt t="61596" x="3651250" y="1871663"/>
          <p14:tracePt t="61676" x="3657600" y="1879600"/>
          <p14:tracePt t="61682" x="3657600" y="1893888"/>
          <p14:tracePt t="61696" x="3657600" y="1900238"/>
          <p14:tracePt t="61697" x="3657600" y="1922463"/>
          <p14:tracePt t="61712" x="3657600" y="1943100"/>
          <p14:tracePt t="61730" x="3657600" y="1971675"/>
          <p14:tracePt t="61746" x="3657600" y="1979613"/>
          <p14:tracePt t="61762" x="3657600" y="2000250"/>
          <p14:tracePt t="61779" x="3657600" y="2036763"/>
          <p14:tracePt t="61796" x="3665538" y="2065338"/>
          <p14:tracePt t="61812" x="3671888" y="2093913"/>
          <p14:tracePt t="61829" x="3694113" y="2122488"/>
          <p14:tracePt t="61847" x="3700463" y="2128838"/>
          <p14:tracePt t="61863" x="3714750" y="2151063"/>
          <p14:tracePt t="61880" x="3729038" y="2157413"/>
          <p14:tracePt t="61895" x="3743325" y="2171700"/>
          <p14:tracePt t="61913" x="3765550" y="2185988"/>
          <p14:tracePt t="61929" x="3794125" y="2200275"/>
          <p14:tracePt t="61946" x="3829050" y="2208213"/>
          <p14:tracePt t="61962" x="3857625" y="2228850"/>
          <p14:tracePt t="61979" x="3900488" y="2243138"/>
          <p14:tracePt t="61995" x="3922713" y="2251075"/>
          <p14:tracePt t="62012" x="3979863" y="2265363"/>
          <p14:tracePt t="62028" x="4065588" y="2279650"/>
          <p14:tracePt t="62045" x="4122738" y="2300288"/>
          <p14:tracePt t="62062" x="4179888" y="2322513"/>
          <p14:tracePt t="62079" x="4222750" y="2351088"/>
          <p14:tracePt t="62095" x="4257675" y="2357438"/>
          <p14:tracePt t="62113" x="4300538" y="2386013"/>
          <p14:tracePt t="62130" x="4371975" y="2400300"/>
          <p14:tracePt t="62146" x="4457700" y="2443163"/>
          <p14:tracePt t="62163" x="4557713" y="2486025"/>
          <p14:tracePt t="62180" x="4586288" y="2508250"/>
          <p14:tracePt t="62180" x="4622800" y="2514600"/>
          <p14:tracePt t="62195" x="4672013" y="2543175"/>
          <p14:tracePt t="62212" x="4700588" y="2551113"/>
          <p14:tracePt t="62228" x="4757738" y="2571750"/>
          <p14:tracePt t="62246" x="4794250" y="2586038"/>
          <p14:tracePt t="62262" x="4814888" y="2600325"/>
          <p14:tracePt t="62279" x="4851400" y="2628900"/>
          <p14:tracePt t="62295" x="4894263" y="2643188"/>
          <p14:tracePt t="62312" x="4929188" y="2679700"/>
          <p14:tracePt t="62328" x="4957763" y="2686050"/>
          <p14:tracePt t="62345" x="4979988" y="2714625"/>
          <p14:tracePt t="62362" x="4986338" y="2728913"/>
          <p14:tracePt t="62380" x="5008563" y="2757488"/>
          <p14:tracePt t="62380" x="5014913" y="2765425"/>
          <p14:tracePt t="62396" x="5022850" y="2786063"/>
          <p14:tracePt t="62413" x="5022850" y="2822575"/>
          <p14:tracePt t="62430" x="5022850" y="2857500"/>
          <p14:tracePt t="62453" x="5022850" y="2865438"/>
          <p14:tracePt t="62463" x="5000625" y="2894013"/>
          <p14:tracePt t="62479" x="4965700" y="2928938"/>
          <p14:tracePt t="62495" x="4943475" y="2943225"/>
          <p14:tracePt t="62512" x="4914900" y="2957513"/>
          <p14:tracePt t="62529" x="4886325" y="2971800"/>
          <p14:tracePt t="62546" x="4829175" y="3000375"/>
          <p14:tracePt t="62562" x="4786313" y="3014663"/>
          <p14:tracePt t="62579" x="4686300" y="3043238"/>
          <p14:tracePt t="62595" x="4579938" y="3065463"/>
          <p14:tracePt t="62612" x="4457700" y="3108325"/>
          <p14:tracePt t="62628" x="4379913" y="3122613"/>
          <p14:tracePt t="62645" x="4294188" y="3151188"/>
          <p14:tracePt t="62661" x="4200525" y="3171825"/>
          <p14:tracePt t="62678" x="4094163" y="3186113"/>
          <p14:tracePt t="62695" x="3979863" y="3208338"/>
          <p14:tracePt t="62711" x="3857625" y="3214688"/>
          <p14:tracePt t="62728" x="3751263" y="3228975"/>
          <p14:tracePt t="62745" x="3636963" y="3228975"/>
          <p14:tracePt t="62762" x="3565525" y="3236913"/>
          <p14:tracePt t="62778" x="3494088" y="3236913"/>
          <p14:tracePt t="62795" x="3400425" y="3236913"/>
          <p14:tracePt t="62812" x="3336925" y="3236913"/>
          <p14:tracePt t="62828" x="3257550" y="3236913"/>
          <p14:tracePt t="62845" x="3157538" y="3236913"/>
          <p14:tracePt t="62861" x="3051175" y="3236913"/>
          <p14:tracePt t="62878" x="2957513" y="3236913"/>
          <p14:tracePt t="62894" x="2865438" y="3236913"/>
          <p14:tracePt t="62912" x="2800350" y="3208338"/>
          <p14:tracePt t="62928" x="2722563" y="3186113"/>
          <p14:tracePt t="62945" x="2622550" y="3151188"/>
          <p14:tracePt t="62961" x="2536825" y="3128963"/>
          <p14:tracePt t="62978" x="2457450" y="3100388"/>
          <p14:tracePt t="62994" x="2371725" y="3057525"/>
          <p14:tracePt t="63011" x="2308225" y="3051175"/>
          <p14:tracePt t="63028" x="2271713" y="3036888"/>
          <p14:tracePt t="63044" x="2243138" y="3008313"/>
          <p14:tracePt t="63061" x="2228850" y="2994025"/>
          <p14:tracePt t="63077" x="2208213" y="2957513"/>
          <p14:tracePt t="63094" x="2200275" y="2914650"/>
          <p14:tracePt t="63111" x="2200275" y="2857500"/>
          <p14:tracePt t="63127" x="2200275" y="2808288"/>
          <p14:tracePt t="63144" x="2200275" y="2765425"/>
          <p14:tracePt t="63160" x="2200275" y="2736850"/>
          <p14:tracePt t="63178" x="2208213" y="2693988"/>
          <p14:tracePt t="63194" x="2236788" y="2671763"/>
          <p14:tracePt t="63212" x="2271713" y="2643188"/>
          <p14:tracePt t="63228" x="2343150" y="2608263"/>
          <p14:tracePt t="63245" x="2386013" y="2600325"/>
          <p14:tracePt t="63261" x="2443163" y="2586038"/>
          <p14:tracePt t="63278" x="2514600" y="2565400"/>
          <p14:tracePt t="63294" x="2557463" y="2557463"/>
          <p14:tracePt t="63311" x="2614613" y="2536825"/>
          <p14:tracePt t="63328" x="2651125" y="2536825"/>
          <p14:tracePt t="63344" x="2693988" y="2528888"/>
          <p14:tracePt t="63361" x="2736850" y="2528888"/>
          <p14:tracePt t="63377" x="2814638" y="2514600"/>
          <p14:tracePt t="63394" x="2871788" y="2508250"/>
          <p14:tracePt t="63411" x="2965450" y="2500313"/>
          <p14:tracePt t="63427" x="3071813" y="2479675"/>
          <p14:tracePt t="63444" x="3136900" y="2471738"/>
          <p14:tracePt t="63460" x="3208338" y="2457450"/>
          <p14:tracePt t="63477" x="3214688" y="2457450"/>
          <p14:tracePt t="63494" x="3236913" y="2457450"/>
          <p14:tracePt t="63511" x="3243263" y="2457450"/>
          <p14:tracePt t="63527" x="3265488" y="2457450"/>
          <p14:tracePt t="63544" x="3300413" y="2443163"/>
          <p14:tracePt t="63560" x="3343275" y="2436813"/>
          <p14:tracePt t="63577" x="3371850" y="2428875"/>
          <p14:tracePt t="63594" x="3408363" y="2428875"/>
          <p14:tracePt t="63611" x="3436938" y="2422525"/>
          <p14:tracePt t="63627" x="3479800" y="2400300"/>
          <p14:tracePt t="63644" x="3494088" y="2400300"/>
          <p14:tracePt t="63660" x="3529013" y="2400300"/>
          <p14:tracePt t="63677" x="3557588" y="2400300"/>
          <p14:tracePt t="63694" x="3579813" y="2400300"/>
          <p14:tracePt t="63710" x="3622675" y="2400300"/>
          <p14:tracePt t="63727" x="3657600" y="2400300"/>
          <p14:tracePt t="63743" x="3700463" y="2400300"/>
          <p14:tracePt t="63760" x="3757613" y="2414588"/>
          <p14:tracePt t="63776" x="3865563" y="2436813"/>
          <p14:tracePt t="63793" x="3965575" y="2465388"/>
          <p14:tracePt t="63810" x="4022725" y="2471738"/>
          <p14:tracePt t="63826" x="4114800" y="2508250"/>
          <p14:tracePt t="63859" x="4186238" y="2522538"/>
          <p14:tracePt t="63860" x="4251325" y="2557463"/>
          <p14:tracePt t="63877" x="4329113" y="2571750"/>
          <p14:tracePt t="63893" x="4422775" y="2614613"/>
          <p14:tracePt t="63910" x="4543425" y="2651125"/>
          <p14:tracePt t="63926" x="4629150" y="2671763"/>
          <p14:tracePt t="63942" x="4722813" y="2679700"/>
          <p14:tracePt t="63959" x="4772025" y="2679700"/>
          <p14:tracePt t="63976" x="4822825" y="2700338"/>
          <p14:tracePt t="63993" x="4851400" y="2700338"/>
          <p14:tracePt t="64010" x="4886325" y="2708275"/>
          <p14:tracePt t="64027" x="4908550" y="2714625"/>
          <p14:tracePt t="64043" x="4943475" y="2722563"/>
          <p14:tracePt t="64043" x="4957763" y="2743200"/>
          <p14:tracePt t="64060" x="4986338" y="2751138"/>
          <p14:tracePt t="64108" x="5000625" y="2757488"/>
          <p14:tracePt t="64164" x="5000625" y="2771775"/>
          <p14:tracePt t="64172" x="5000625" y="2779713"/>
          <p14:tracePt t="64180" x="5000625" y="2786063"/>
          <p14:tracePt t="64188" x="4994275" y="2794000"/>
          <p14:tracePt t="64194" x="4972050" y="2794000"/>
          <p14:tracePt t="64210" x="4937125" y="2794000"/>
          <p14:tracePt t="64226" x="4900613" y="2794000"/>
          <p14:tracePt t="64243" x="4872038" y="2794000"/>
          <p14:tracePt t="64260" x="4829175" y="2779713"/>
          <p14:tracePt t="64276" x="4808538" y="2765425"/>
          <p14:tracePt t="64293" x="4808538" y="2757488"/>
          <p14:tracePt t="64309" x="4779963" y="2736850"/>
          <p14:tracePt t="64326" x="4765675" y="2728913"/>
          <p14:tracePt t="64343" x="4751388" y="2728913"/>
          <p14:tracePt t="64460" x="4743450" y="2722563"/>
          <p14:tracePt t="66924" x="4751388" y="2722563"/>
          <p14:tracePt t="67052" x="4765675" y="2722563"/>
          <p14:tracePt t="68428" x="4757738" y="2722563"/>
          <p14:tracePt t="68435" x="4751388" y="2722563"/>
          <p14:tracePt t="68437" x="4737100" y="2722563"/>
          <p14:tracePt t="68453" x="4729163" y="2722563"/>
          <p14:tracePt t="68470" x="4708525" y="2722563"/>
          <p14:tracePt t="68487" x="4672013" y="2743200"/>
          <p14:tracePt t="68503" x="4657725" y="2751138"/>
          <p14:tracePt t="68521" x="4614863" y="2765425"/>
          <p14:tracePt t="68536" x="4572000" y="2786063"/>
          <p14:tracePt t="68554" x="4529138" y="2800350"/>
          <p14:tracePt t="68570" x="4494213" y="2808288"/>
          <p14:tracePt t="68587" x="4479925" y="2808288"/>
          <p14:tracePt t="68603" x="4437063" y="2828925"/>
          <p14:tracePt t="68620" x="4394200" y="2836863"/>
          <p14:tracePt t="68637" x="4322763" y="2857500"/>
          <p14:tracePt t="68653" x="4265613" y="2879725"/>
          <p14:tracePt t="68670" x="4200525" y="2894013"/>
          <p14:tracePt t="68686" x="4157663" y="2908300"/>
          <p14:tracePt t="68704" x="4057650" y="2936875"/>
          <p14:tracePt t="68720" x="4000500" y="2943225"/>
          <p14:tracePt t="68737" x="3957638" y="2957513"/>
          <p14:tracePt t="68753" x="3865563" y="2986088"/>
          <p14:tracePt t="68770" x="3808413" y="2986088"/>
          <p14:tracePt t="68786" x="3743325" y="3000375"/>
          <p14:tracePt t="68803" x="3700463" y="3008313"/>
          <p14:tracePt t="68803" x="3686175" y="3008313"/>
          <p14:tracePt t="68820" x="3614738" y="3028950"/>
          <p14:tracePt t="68837" x="3543300" y="3028950"/>
          <p14:tracePt t="68853" x="3457575" y="3028950"/>
          <p14:tracePt t="68869" x="3400425" y="3028950"/>
          <p14:tracePt t="68886" x="3343275" y="3028950"/>
          <p14:tracePt t="68902" x="3286125" y="3014663"/>
          <p14:tracePt t="68920" x="3243263" y="3008313"/>
          <p14:tracePt t="68936" x="3165475" y="2986088"/>
          <p14:tracePt t="68953" x="3094038" y="2971800"/>
          <p14:tracePt t="68969" x="3028950" y="2943225"/>
          <p14:tracePt t="68986" x="2986088" y="2928938"/>
          <p14:tracePt t="69003" x="2957513" y="2922588"/>
          <p14:tracePt t="69020" x="2879725" y="2886075"/>
          <p14:tracePt t="69036" x="2779713" y="2851150"/>
          <p14:tracePt t="69052" x="2708275" y="2822575"/>
          <p14:tracePt t="69069" x="2636838" y="2779713"/>
          <p14:tracePt t="69086" x="2579688" y="2765425"/>
          <p14:tracePt t="69103" x="2522538" y="2722563"/>
          <p14:tracePt t="69119" x="2422525" y="2665413"/>
          <p14:tracePt t="69136" x="2293938" y="2628900"/>
          <p14:tracePt t="69152" x="2108200" y="2551113"/>
          <p14:tracePt t="69169" x="1971675" y="2471738"/>
          <p14:tracePt t="69186" x="1836738" y="2371725"/>
          <p14:tracePt t="69202" x="1728788" y="2293938"/>
          <p14:tracePt t="69219" x="1651000" y="2228850"/>
          <p14:tracePt t="69235" x="1565275" y="2157413"/>
          <p14:tracePt t="69253" x="1514475" y="2108200"/>
          <p14:tracePt t="69269" x="1479550" y="2071688"/>
          <p14:tracePt t="69286" x="1428750" y="2014538"/>
          <p14:tracePt t="69302" x="1408113" y="1985963"/>
          <p14:tracePt t="69319" x="1385888" y="1951038"/>
          <p14:tracePt t="69336" x="1385888" y="1900238"/>
          <p14:tracePt t="69352" x="1400175" y="1822450"/>
          <p14:tracePt t="69370" x="1408113" y="1765300"/>
          <p14:tracePt t="69386" x="1422400" y="1722438"/>
          <p14:tracePt t="69402" x="1443038" y="1693863"/>
          <p14:tracePt t="69418" x="1450975" y="1685925"/>
          <p14:tracePt t="69435" x="1522413" y="1671638"/>
          <p14:tracePt t="69452" x="1585913" y="1671638"/>
          <p14:tracePt t="69468" x="1736725" y="1671638"/>
          <p14:tracePt t="69486" x="1885950" y="1671638"/>
          <p14:tracePt t="69502" x="2036763" y="1700213"/>
          <p14:tracePt t="69520" x="2136775" y="1728788"/>
          <p14:tracePt t="69535" x="2251075" y="1765300"/>
          <p14:tracePt t="69552" x="2357438" y="1793875"/>
          <p14:tracePt t="69568" x="2479675" y="1836738"/>
          <p14:tracePt t="69585" x="2608263" y="1885950"/>
          <p14:tracePt t="69601" x="2743200" y="1951038"/>
          <p14:tracePt t="69618" x="2936875" y="2000250"/>
          <p14:tracePt t="69618" x="3008313" y="2014538"/>
          <p14:tracePt t="69636" x="3114675" y="2028825"/>
          <p14:tracePt t="69651" x="3400425" y="2093913"/>
          <p14:tracePt t="69668" x="3608388" y="2108200"/>
          <p14:tracePt t="69685" x="3771900" y="2143125"/>
          <p14:tracePt t="69702" x="3886200" y="2165350"/>
          <p14:tracePt t="69718" x="4008438" y="2185988"/>
          <p14:tracePt t="69735" x="4137025" y="2214563"/>
          <p14:tracePt t="69751" x="4279900" y="2222500"/>
          <p14:tracePt t="69768" x="4457700" y="2265363"/>
          <p14:tracePt t="69784" x="4586288" y="2271713"/>
          <p14:tracePt t="69801" x="4700588" y="2308225"/>
          <p14:tracePt t="69818" x="4772025" y="2328863"/>
          <p14:tracePt t="69835" x="4857750" y="2351088"/>
          <p14:tracePt t="69852" x="4900613" y="2371725"/>
          <p14:tracePt t="69868" x="4951413" y="2408238"/>
          <p14:tracePt t="69885" x="4979988" y="2422525"/>
          <p14:tracePt t="69901" x="4994275" y="2443163"/>
          <p14:tracePt t="69918" x="5022850" y="2471738"/>
          <p14:tracePt t="69934" x="5043488" y="2508250"/>
          <p14:tracePt t="69951" x="5072063" y="2551113"/>
          <p14:tracePt t="69968" x="5080000" y="2579688"/>
          <p14:tracePt t="69984" x="5080000" y="2608263"/>
          <p14:tracePt t="70001" x="5086350" y="2622550"/>
          <p14:tracePt t="70018" x="5086350" y="2657475"/>
          <p14:tracePt t="70034" x="5100638" y="2700338"/>
          <p14:tracePt t="70051" x="5108575" y="2736850"/>
          <p14:tracePt t="70068" x="5108575" y="2757488"/>
          <p14:tracePt t="70084" x="5108575" y="2808288"/>
          <p14:tracePt t="70101" x="5108575" y="2828925"/>
          <p14:tracePt t="70117" x="5086350" y="2851150"/>
          <p14:tracePt t="70133" x="5057775" y="2879725"/>
          <p14:tracePt t="70151" x="5022850" y="2908300"/>
          <p14:tracePt t="70167" x="5014913" y="2914650"/>
          <p14:tracePt t="70183" x="5000625" y="2922588"/>
          <p14:tracePt t="70200" x="4972050" y="2936875"/>
          <p14:tracePt t="70217" x="4951413" y="2957513"/>
          <p14:tracePt t="70234" x="4929188" y="2965450"/>
          <p14:tracePt t="70250" x="4894263" y="2986088"/>
          <p14:tracePt t="70250" x="4886325" y="2986088"/>
          <p14:tracePt t="70268" x="4843463" y="3000375"/>
          <p14:tracePt t="70284" x="4814888" y="3008313"/>
          <p14:tracePt t="70300" x="4779963" y="3028950"/>
          <p14:tracePt t="70317" x="4722813" y="3043238"/>
          <p14:tracePt t="70334" x="4708525" y="3051175"/>
          <p14:tracePt t="70350" x="4672013" y="3051175"/>
          <p14:tracePt t="70367" x="4651375" y="3071813"/>
          <p14:tracePt t="70384" x="4637088" y="3071813"/>
          <p14:tracePt t="70401" x="4622800" y="3079750"/>
          <p14:tracePt t="70417" x="4586288" y="3086100"/>
          <p14:tracePt t="70434" x="4551363" y="3086100"/>
          <p14:tracePt t="70451" x="4514850" y="3086100"/>
          <p14:tracePt t="70467" x="4486275" y="3086100"/>
          <p14:tracePt t="70485" x="4479925" y="3094038"/>
          <p14:tracePt t="70500" x="4451350" y="3094038"/>
          <p14:tracePt t="70519" x="4437063" y="3094038"/>
          <p14:tracePt t="70534" x="4429125" y="3094038"/>
          <p14:tracePt t="70587" x="4408488" y="3094038"/>
          <p14:tracePt t="71051" x="4400550" y="3094038"/>
          <p14:tracePt t="71059" x="4394200" y="3094038"/>
          <p14:tracePt t="71067" x="4386263" y="3094038"/>
          <p14:tracePt t="71073" x="4371975" y="3094038"/>
          <p14:tracePt t="71082" x="4351338" y="3094038"/>
          <p14:tracePt t="71099" x="4329113" y="3094038"/>
          <p14:tracePt t="71116" x="4322763" y="3094038"/>
          <p14:tracePt t="71132" x="4279900" y="3108325"/>
          <p14:tracePt t="71149" x="4243388" y="3108325"/>
          <p14:tracePt t="71165" x="4200525" y="3108325"/>
          <p14:tracePt t="71183" x="4157663" y="3108325"/>
          <p14:tracePt t="71199" x="4114800" y="3108325"/>
          <p14:tracePt t="71215" x="4051300" y="3108325"/>
          <p14:tracePt t="71233" x="3957638" y="3094038"/>
          <p14:tracePt t="71249" x="3843338" y="3057525"/>
          <p14:tracePt t="71266" x="3729038" y="3028950"/>
          <p14:tracePt t="71282" x="3600450" y="3000375"/>
          <p14:tracePt t="71282" x="3571875" y="3000375"/>
          <p14:tracePt t="71300" x="3514725" y="2994025"/>
          <p14:tracePt t="71315" x="3471863" y="2994025"/>
          <p14:tracePt t="71333" x="3436938" y="2986088"/>
          <p14:tracePt t="71349" x="3394075" y="2986088"/>
          <p14:tracePt t="71366" x="3351213" y="2971800"/>
          <p14:tracePt t="71382" x="3294063" y="2957513"/>
          <p14:tracePt t="71398" x="3214688" y="2957513"/>
          <p14:tracePt t="71415" x="3194050" y="2943225"/>
          <p14:tracePt t="71432" x="3151188" y="2936875"/>
          <p14:tracePt t="71449" x="3114675" y="2936875"/>
          <p14:tracePt t="71465" x="3051175" y="2928938"/>
          <p14:tracePt t="71482" x="3000375" y="2928938"/>
          <p14:tracePt t="71498" x="2936875" y="2908300"/>
          <p14:tracePt t="71517" x="2894013" y="2900363"/>
          <p14:tracePt t="71532" x="2851150" y="2900363"/>
          <p14:tracePt t="71548" x="2814638" y="2894013"/>
          <p14:tracePt t="71566" x="2786063" y="2894013"/>
          <p14:tracePt t="71582" x="2757488" y="2886075"/>
          <p14:tracePt t="71599" x="2714625" y="2865438"/>
          <p14:tracePt t="71615" x="2700338" y="2865438"/>
          <p14:tracePt t="71632" x="2686050" y="2857500"/>
          <p14:tracePt t="71649" x="2679700" y="2857500"/>
          <p14:tracePt t="71665" x="2665413" y="2851150"/>
          <p14:tracePt t="71682" x="2657475" y="2851150"/>
          <p14:tracePt t="71740" x="2651125" y="2843213"/>
          <p14:tracePt t="71772" x="2651125" y="2836863"/>
          <p14:tracePt t="71844" x="2651125" y="2828925"/>
          <p14:tracePt t="71860" x="2671763" y="2822575"/>
          <p14:tracePt t="71876" x="2679700" y="2822575"/>
          <p14:tracePt t="71908" x="2686050" y="2822575"/>
          <p14:tracePt t="71956" x="2693988" y="2822575"/>
          <p14:tracePt t="72019" x="2700338" y="2822575"/>
          <p14:tracePt t="72323" x="2714625" y="2828925"/>
          <p14:tracePt t="72330" x="2722563" y="2836863"/>
          <p14:tracePt t="72348" x="2728913" y="2851150"/>
          <p14:tracePt t="72348" x="2728913" y="2857500"/>
          <p14:tracePt t="72364" x="2728913" y="2865438"/>
          <p14:tracePt t="72515" x="2728913" y="2871788"/>
          <p14:tracePt t="72531" x="2728913" y="2886075"/>
          <p14:tracePt t="72635" x="2736850" y="2894013"/>
          <p14:tracePt t="72645" x="2771775" y="2908300"/>
          <p14:tracePt t="72651" x="2814638" y="2908300"/>
          <p14:tracePt t="72664" x="2871788" y="2908300"/>
          <p14:tracePt t="72680" x="2936875" y="2908300"/>
          <p14:tracePt t="72696" x="2986088" y="2908300"/>
          <p14:tracePt t="72714" x="3022600" y="2908300"/>
          <p14:tracePt t="72730" x="3057525" y="2908300"/>
          <p14:tracePt t="72730" x="3071813" y="2908300"/>
          <p14:tracePt t="72747" x="3114675" y="2914650"/>
          <p14:tracePt t="72763" x="3157538" y="2914650"/>
          <p14:tracePt t="72781" x="3214688" y="2914650"/>
          <p14:tracePt t="72797" x="3251200" y="2922588"/>
          <p14:tracePt t="72814" x="3294063" y="2922588"/>
          <p14:tracePt t="72831" x="3351213" y="2943225"/>
          <p14:tracePt t="72847" x="3457575" y="2951163"/>
          <p14:tracePt t="72864" x="3586163" y="2979738"/>
          <p14:tracePt t="72881" x="3671888" y="2986088"/>
          <p14:tracePt t="72897" x="3743325" y="2994025"/>
          <p14:tracePt t="72914" x="3808413" y="3008313"/>
          <p14:tracePt t="72931" x="3865563" y="3014663"/>
          <p14:tracePt t="72947" x="3971925" y="3022600"/>
          <p14:tracePt t="72964" x="4029075" y="3043238"/>
          <p14:tracePt t="72980" x="4057650" y="3043238"/>
          <p14:tracePt t="72997" x="4122738" y="3043238"/>
          <p14:tracePt t="73014" x="4194175" y="3043238"/>
          <p14:tracePt t="73030" x="4243388" y="3043238"/>
          <p14:tracePt t="73047" x="4322763" y="3043238"/>
          <p14:tracePt t="73063" x="4379913" y="3043238"/>
          <p14:tracePt t="73081" x="4422775" y="3043238"/>
          <p14:tracePt t="73097" x="4465638" y="3051175"/>
          <p14:tracePt t="73114" x="4471988" y="3057525"/>
          <p14:tracePt t="73130" x="4500563" y="3057525"/>
          <p14:tracePt t="73147" x="4529138" y="3057525"/>
          <p14:tracePt t="73163" x="4543425" y="3057525"/>
          <p14:tracePt t="73236" x="4551363" y="3057525"/>
          <p14:tracePt t="73244" x="4572000" y="3057525"/>
          <p14:tracePt t="73257" x="4586288" y="3057525"/>
          <p14:tracePt t="74996" x="4594225" y="3065463"/>
          <p14:tracePt t="75012" x="4586288" y="3065463"/>
          <p14:tracePt t="75028" x="4579938" y="3071813"/>
          <p14:tracePt t="75044" x="4572000" y="3086100"/>
          <p14:tracePt t="75084" x="4565650" y="3094038"/>
          <p14:tracePt t="75148" x="4557713" y="3094038"/>
          <p14:tracePt t="75156" x="4537075" y="3100388"/>
          <p14:tracePt t="75164" x="4522788" y="3108325"/>
          <p14:tracePt t="75175" x="4514850" y="3108325"/>
          <p14:tracePt t="75180" x="4479925" y="3108325"/>
          <p14:tracePt t="75194" x="4451350" y="3108325"/>
          <p14:tracePt t="75210" x="4408488" y="3108325"/>
          <p14:tracePt t="75227" x="4337050" y="3108325"/>
          <p14:tracePt t="75244" x="4300538" y="3108325"/>
          <p14:tracePt t="75260" x="4251325" y="3108325"/>
          <p14:tracePt t="75277" x="4171950" y="3108325"/>
          <p14:tracePt t="75293" x="4043363" y="3108325"/>
          <p14:tracePt t="75310" x="3900488" y="3065463"/>
          <p14:tracePt t="75327" x="3786188" y="3057525"/>
          <p14:tracePt t="75344" x="3694113" y="3043238"/>
          <p14:tracePt t="75360" x="3594100" y="3022600"/>
          <p14:tracePt t="75377" x="3529013" y="3014663"/>
          <p14:tracePt t="75393" x="3436938" y="3000375"/>
          <p14:tracePt t="75410" x="3343275" y="2994025"/>
          <p14:tracePt t="75427" x="3265488" y="2971800"/>
          <p14:tracePt t="75443" x="3071813" y="2951163"/>
          <p14:tracePt t="75461" x="2965450" y="2936875"/>
          <p14:tracePt t="75476" x="2879725" y="2908300"/>
          <p14:tracePt t="75494" x="2779713" y="2894013"/>
          <p14:tracePt t="75510" x="2628900" y="2857500"/>
          <p14:tracePt t="75527" x="2486025" y="2843213"/>
          <p14:tracePt t="75543" x="2314575" y="2836863"/>
          <p14:tracePt t="75560" x="2165350" y="2794000"/>
          <p14:tracePt t="75576" x="2100263" y="2786063"/>
          <p14:tracePt t="75593" x="2036763" y="2779713"/>
          <p14:tracePt t="75610" x="2000250" y="2765425"/>
          <p14:tracePt t="75626" x="1943100" y="2736850"/>
          <p14:tracePt t="75626" x="1922463" y="2728913"/>
          <p14:tracePt t="75644" x="1865313" y="2722563"/>
          <p14:tracePt t="75659" x="1800225" y="2679700"/>
          <p14:tracePt t="75676" x="1751013" y="2671763"/>
          <p14:tracePt t="75692" x="1700213" y="2643188"/>
          <p14:tracePt t="75710" x="1636713" y="2628900"/>
          <p14:tracePt t="75726" x="1608138" y="2600325"/>
          <p14:tracePt t="75742" x="1579563" y="2586038"/>
          <p14:tracePt t="75759" x="1536700" y="2557463"/>
          <p14:tracePt t="75776" x="1514475" y="2551113"/>
          <p14:tracePt t="75793" x="1479550" y="2522538"/>
          <p14:tracePt t="75809" x="1471613" y="2514600"/>
          <p14:tracePt t="75851" x="1457325" y="2500313"/>
          <p14:tracePt t="75907" x="1457325" y="2493963"/>
          <p14:tracePt t="75915" x="1457325" y="2486025"/>
          <p14:tracePt t="75930" x="1479550" y="2479675"/>
          <p14:tracePt t="75942" x="1500188" y="2479675"/>
          <p14:tracePt t="75959" x="1543050" y="2479675"/>
          <p14:tracePt t="75976" x="1579563" y="2479675"/>
          <p14:tracePt t="75992" x="1600200" y="2479675"/>
          <p14:tracePt t="76009" x="1614488" y="2479675"/>
          <p14:tracePt t="76025" x="1651000" y="2479675"/>
          <p14:tracePt t="76042" x="1657350" y="2479675"/>
          <p14:tracePt t="76058" x="1700213" y="2486025"/>
          <p14:tracePt t="76075" x="1722438" y="2493963"/>
          <p14:tracePt t="76092" x="1743075" y="2493963"/>
          <p14:tracePt t="76108" x="1765300" y="2493963"/>
          <p14:tracePt t="76125" x="1800225" y="2493963"/>
          <p14:tracePt t="76142" x="1822450" y="2493963"/>
          <p14:tracePt t="76159" x="1865313" y="2493963"/>
          <p14:tracePt t="76176" x="1908175" y="2493963"/>
          <p14:tracePt t="76192" x="1985963" y="2500313"/>
          <p14:tracePt t="76209" x="2065338" y="2514600"/>
          <p14:tracePt t="76225" x="2136775" y="2536825"/>
          <p14:tracePt t="76242" x="2200275" y="2536825"/>
          <p14:tracePt t="76259" x="2265363" y="2536825"/>
          <p14:tracePt t="76259" x="2279650" y="2536825"/>
          <p14:tracePt t="76276" x="2357438" y="2536825"/>
          <p14:tracePt t="76292" x="2465388" y="2536825"/>
          <p14:tracePt t="76309" x="2600325" y="2536825"/>
          <p14:tracePt t="76325" x="2779713" y="2536825"/>
          <p14:tracePt t="76343" x="2900363" y="2536825"/>
          <p14:tracePt t="76359" x="2994025" y="2543175"/>
          <p14:tracePt t="76375" x="3036888" y="2551113"/>
          <p14:tracePt t="76392" x="3051175" y="2551113"/>
          <p14:tracePt t="76409" x="3079750" y="2551113"/>
          <p14:tracePt t="76425" x="3136900" y="2551113"/>
          <p14:tracePt t="76442" x="3214688" y="2551113"/>
          <p14:tracePt t="76459" x="3257550" y="2551113"/>
          <p14:tracePt t="76475" x="3308350" y="2551113"/>
          <p14:tracePt t="76494" x="3343275" y="2551113"/>
          <p14:tracePt t="76509" x="3357563" y="2551113"/>
          <p14:tracePt t="76526" x="3386138" y="2551113"/>
          <p14:tracePt t="76542" x="3436938" y="2514600"/>
          <p14:tracePt t="76558" x="3451225" y="2479675"/>
          <p14:tracePt t="76575" x="3479800" y="2428875"/>
          <p14:tracePt t="76591" x="3479800" y="2386013"/>
          <p14:tracePt t="76609" x="3479800" y="2343150"/>
          <p14:tracePt t="76625" x="3479800" y="2300288"/>
          <p14:tracePt t="76642" x="3479800" y="2257425"/>
          <p14:tracePt t="76658" x="3479800" y="2214563"/>
          <p14:tracePt t="76675" x="3479800" y="2128838"/>
          <p14:tracePt t="76692" x="3479800" y="2085975"/>
          <p14:tracePt t="76708" x="3479800" y="2036763"/>
          <p14:tracePt t="76725" x="3479800" y="2000250"/>
          <p14:tracePt t="76741" x="3465513" y="1985963"/>
          <p14:tracePt t="76758" x="3422650" y="1957388"/>
          <p14:tracePt t="76774" x="3379788" y="1936750"/>
          <p14:tracePt t="76791" x="3308350" y="1928813"/>
          <p14:tracePt t="76808" x="3251200" y="1908175"/>
          <p14:tracePt t="76824" x="3186113" y="1885950"/>
          <p14:tracePt t="76841" x="3108325" y="1879600"/>
          <p14:tracePt t="76857" x="3014663" y="1857375"/>
          <p14:tracePt t="76874" x="2957513" y="1857375"/>
          <p14:tracePt t="76891" x="2865438" y="1857375"/>
          <p14:tracePt t="76908" x="2808288" y="1857375"/>
          <p14:tracePt t="76924" x="2751138" y="1857375"/>
          <p14:tracePt t="76941" x="2686050" y="1851025"/>
          <p14:tracePt t="76957" x="2628900" y="1836738"/>
          <p14:tracePt t="76974" x="2579688" y="1836738"/>
          <p14:tracePt t="76990" x="2522538" y="1828800"/>
          <p14:tracePt t="77007" x="2471738" y="1808163"/>
          <p14:tracePt t="77024" x="2428875" y="1808163"/>
          <p14:tracePt t="77040" x="2351088" y="1808163"/>
          <p14:tracePt t="77057" x="2286000" y="1808163"/>
          <p14:tracePt t="77073" x="2222500" y="1808163"/>
          <p14:tracePt t="77073" x="2193925" y="1808163"/>
          <p14:tracePt t="77092" x="2165350" y="1808163"/>
          <p14:tracePt t="77107" x="2085975" y="1808163"/>
          <p14:tracePt t="77124" x="2028825" y="1808163"/>
          <p14:tracePt t="77140" x="1971675" y="1808163"/>
          <p14:tracePt t="77157" x="1900238" y="1808163"/>
          <p14:tracePt t="77173" x="1828800" y="1822450"/>
          <p14:tracePt t="77190" x="1757363" y="1828800"/>
          <p14:tracePt t="77207" x="1700213" y="1851025"/>
          <p14:tracePt t="77223" x="1657350" y="1865313"/>
          <p14:tracePt t="77241" x="1614488" y="1871663"/>
          <p14:tracePt t="77257" x="1543050" y="1893888"/>
          <p14:tracePt t="77274" x="1508125" y="1914525"/>
          <p14:tracePt t="77290" x="1422400" y="1957388"/>
          <p14:tracePt t="77308" x="1371600" y="1993900"/>
          <p14:tracePt t="77323" x="1357313" y="2008188"/>
          <p14:tracePt t="77340" x="1350963" y="2036763"/>
          <p14:tracePt t="77357" x="1343025" y="2071688"/>
          <p14:tracePt t="77373" x="1343025" y="2108200"/>
          <p14:tracePt t="77390" x="1343025" y="2114550"/>
          <p14:tracePt t="77406" x="1343025" y="2122488"/>
          <p14:tracePt t="77423" x="1343025" y="2128838"/>
          <p14:tracePt t="77440" x="1343025" y="2143125"/>
          <p14:tracePt t="77457" x="1365250" y="2171700"/>
          <p14:tracePt t="77473" x="1414463" y="2208213"/>
          <p14:tracePt t="77491" x="1457325" y="2228850"/>
          <p14:tracePt t="77506" x="1550988" y="2271713"/>
          <p14:tracePt t="77523" x="1585913" y="2300288"/>
          <p14:tracePt t="77540" x="1614488" y="2314575"/>
          <p14:tracePt t="77556" x="1657350" y="2343150"/>
          <p14:tracePt t="77573" x="1679575" y="2351088"/>
          <p14:tracePt t="77589" x="1700213" y="2365375"/>
          <p14:tracePt t="77606" x="1736725" y="2365375"/>
          <p14:tracePt t="77623" x="1779588" y="2379663"/>
          <p14:tracePt t="77640" x="1822450" y="2393950"/>
          <p14:tracePt t="77657" x="1857375" y="2393950"/>
          <p14:tracePt t="77673" x="1871663" y="2400300"/>
          <p14:tracePt t="77690" x="1885950" y="2408238"/>
          <p14:tracePt t="77707" x="1914525" y="2408238"/>
          <p14:tracePt t="77707" x="1928813" y="2422525"/>
          <p14:tracePt t="77724" x="1971675" y="2428875"/>
          <p14:tracePt t="77740" x="2000250" y="2428875"/>
          <p14:tracePt t="77757" x="2036763" y="2428875"/>
          <p14:tracePt t="77773" x="2085975" y="2443163"/>
          <p14:tracePt t="77790" x="2128838" y="2451100"/>
          <p14:tracePt t="77807" x="2171700" y="2451100"/>
          <p14:tracePt t="77824" x="2214563" y="2471738"/>
          <p14:tracePt t="77840" x="2251075" y="2471738"/>
          <p14:tracePt t="77857" x="2308225" y="2471738"/>
          <p14:tracePt t="77873" x="2371725" y="2486025"/>
          <p14:tracePt t="77890" x="2443163" y="2486025"/>
          <p14:tracePt t="77907" x="2514600" y="2486025"/>
          <p14:tracePt t="77923" x="2608263" y="2486025"/>
          <p14:tracePt t="77940" x="2665413" y="2486025"/>
          <p14:tracePt t="77956" x="2728913" y="2486025"/>
          <p14:tracePt t="77973" x="2808288" y="2486025"/>
          <p14:tracePt t="77989" x="2871788" y="2486025"/>
          <p14:tracePt t="78006" x="2943225" y="2486025"/>
          <p14:tracePt t="78023" x="2971800" y="2486025"/>
          <p14:tracePt t="78039" x="3028950" y="2486025"/>
          <p14:tracePt t="78057" x="3071813" y="2486025"/>
          <p14:tracePt t="78073" x="3094038" y="2486025"/>
          <p14:tracePt t="78090" x="3157538" y="2486025"/>
          <p14:tracePt t="78106" x="3179763" y="2486025"/>
          <p14:tracePt t="78123" x="3236913" y="2486025"/>
          <p14:tracePt t="78139" x="3271838" y="2471738"/>
          <p14:tracePt t="78156" x="3294063" y="2465388"/>
          <p14:tracePt t="78173" x="3300413" y="2457450"/>
          <p14:tracePt t="78189" x="3336925" y="2422525"/>
          <p14:tracePt t="78236" x="3343275" y="2386013"/>
          <p14:tracePt t="78252" x="3343275" y="2357438"/>
          <p14:tracePt t="78260" x="3343275" y="2343150"/>
          <p14:tracePt t="78273" x="3336925" y="2314575"/>
          <p14:tracePt t="78289" x="3322638" y="2300288"/>
          <p14:tracePt t="78306" x="3294063" y="2257425"/>
          <p14:tracePt t="78322" x="3286125" y="2251075"/>
          <p14:tracePt t="78339" x="3243263" y="2222500"/>
          <p14:tracePt t="78356" x="3214688" y="2222500"/>
          <p14:tracePt t="78372" x="3208338" y="2214563"/>
          <p14:tracePt t="78389" x="3165475" y="2208213"/>
          <p14:tracePt t="78405" x="3143250" y="2208213"/>
          <p14:tracePt t="78422" x="3094038" y="2185988"/>
          <p14:tracePt t="78438" x="3071813" y="2179638"/>
          <p14:tracePt t="78456" x="3036888" y="2171700"/>
          <p14:tracePt t="78472" x="2986088" y="2165350"/>
          <p14:tracePt t="78489" x="2936875" y="2165350"/>
          <p14:tracePt t="78505" x="2871788" y="2143125"/>
          <p14:tracePt t="78522" x="2814638" y="2143125"/>
          <p14:tracePt t="78539" x="2757488" y="2136775"/>
          <p14:tracePt t="78555" x="2665413" y="2114550"/>
          <p14:tracePt t="78572" x="2586038" y="2114550"/>
          <p14:tracePt t="78588" x="2528888" y="2093913"/>
          <p14:tracePt t="78605" x="2471738" y="2085975"/>
          <p14:tracePt t="78621" x="2414588" y="2085975"/>
          <p14:tracePt t="78638" x="2343150" y="2085975"/>
          <p14:tracePt t="78655" x="2286000" y="2085975"/>
          <p14:tracePt t="78671" x="2228850" y="2085975"/>
          <p14:tracePt t="78688" x="2185988" y="2085975"/>
          <p14:tracePt t="78705" x="2122488" y="2085975"/>
          <p14:tracePt t="78722" x="2079625" y="2085975"/>
          <p14:tracePt t="78738" x="2051050" y="2085975"/>
          <p14:tracePt t="78738" x="2036763" y="2085975"/>
          <p14:tracePt t="78755" x="2022475" y="2085975"/>
          <p14:tracePt t="78771" x="1993900" y="2085975"/>
          <p14:tracePt t="78788" x="1951038" y="2085975"/>
          <p14:tracePt t="78804" x="1908175" y="2085975"/>
          <p14:tracePt t="78821" x="1871663" y="2085975"/>
          <p14:tracePt t="78838" x="1843088" y="2093913"/>
          <p14:tracePt t="78854" x="1814513" y="2100263"/>
          <p14:tracePt t="78871" x="1779588" y="2128838"/>
          <p14:tracePt t="78888" x="1708150" y="2151063"/>
          <p14:tracePt t="78905" x="1665288" y="2165350"/>
          <p14:tracePt t="78921" x="1636713" y="2185988"/>
          <p14:tracePt t="78938" x="1622425" y="2193925"/>
          <p14:tracePt t="78972" x="1608138" y="2193925"/>
          <p14:tracePt t="78973" x="1585913" y="2200275"/>
          <p14:tracePt t="78989" x="1579563" y="2208213"/>
          <p14:tracePt t="79005" x="1571625" y="2222500"/>
          <p14:tracePt t="79060" x="1571625" y="2228850"/>
          <p14:tracePt t="79068" x="1571625" y="2257425"/>
          <p14:tracePt t="79076" x="1571625" y="2271713"/>
          <p14:tracePt t="79092" x="1571625" y="2300288"/>
          <p14:tracePt t="79100" x="1579563" y="2308225"/>
          <p14:tracePt t="79108" x="1614488" y="2328863"/>
          <p14:tracePt t="79122" x="1643063" y="2351088"/>
          <p14:tracePt t="79138" x="1685925" y="2357438"/>
          <p14:tracePt t="79155" x="1743075" y="2371725"/>
          <p14:tracePt t="79155" x="1771650" y="2379663"/>
          <p14:tracePt t="79172" x="1785938" y="2386013"/>
          <p14:tracePt t="79188" x="1828800" y="2393950"/>
          <p14:tracePt t="79205" x="1857375" y="2408238"/>
          <p14:tracePt t="79221" x="1871663" y="2414588"/>
          <p14:tracePt t="79238" x="1908175" y="2428875"/>
          <p14:tracePt t="79254" x="1951038" y="2436813"/>
          <p14:tracePt t="79272" x="1993900" y="2451100"/>
          <p14:tracePt t="79288" x="2022475" y="2457450"/>
          <p14:tracePt t="79305" x="2036763" y="2457450"/>
          <p14:tracePt t="79321" x="2057400" y="2457450"/>
          <p14:tracePt t="79338" x="2071688" y="2471738"/>
          <p14:tracePt t="79355" x="2093913" y="2471738"/>
          <p14:tracePt t="79371" x="2136775" y="2479675"/>
          <p14:tracePt t="79388" x="2143125" y="2479675"/>
          <p14:tracePt t="79404" x="2157413" y="2479675"/>
          <p14:tracePt t="79421" x="2179638" y="2479675"/>
          <p14:tracePt t="79438" x="2185988" y="2479675"/>
          <p14:tracePt t="79454" x="2208213" y="2479675"/>
          <p14:tracePt t="79471" x="2214563" y="2486025"/>
          <p14:tracePt t="79488" x="2222500" y="2486025"/>
          <p14:tracePt t="79524" x="2228850" y="2486025"/>
          <p14:tracePt t="79530" x="2257425" y="2486025"/>
          <p14:tracePt t="79537" x="2265363" y="2493963"/>
          <p14:tracePt t="79554" x="2271713" y="2493963"/>
          <p14:tracePt t="79571" x="2293938" y="2493963"/>
          <p14:tracePt t="79587" x="2322513" y="2493963"/>
          <p14:tracePt t="79605" x="2328863" y="2493963"/>
          <p14:tracePt t="79668" x="2336800" y="2493963"/>
          <p14:tracePt t="79676" x="2365375" y="2493963"/>
          <p14:tracePt t="79679" x="2379663" y="2493963"/>
          <p14:tracePt t="79687" x="2414588" y="2493963"/>
          <p14:tracePt t="79704" x="2443163" y="2493963"/>
          <p14:tracePt t="79721" x="2451100" y="2493963"/>
          <p14:tracePt t="79737" x="2457450" y="2493963"/>
          <p14:tracePt t="79754" x="2465388" y="2493963"/>
          <p14:tracePt t="79770" x="2500313" y="2493963"/>
          <p14:tracePt t="79787" x="2565400" y="2493963"/>
          <p14:tracePt t="79804" x="2586038" y="2493963"/>
          <p14:tracePt t="79820" x="2622550" y="2493963"/>
          <p14:tracePt t="79838" x="2651125" y="2493963"/>
          <p14:tracePt t="79853" x="2671763" y="2493963"/>
          <p14:tracePt t="79870" x="2714625" y="2493963"/>
          <p14:tracePt t="79887" x="2751138" y="2493963"/>
          <p14:tracePt t="79904" x="2794000" y="2493963"/>
          <p14:tracePt t="79920" x="2822575" y="2493963"/>
          <p14:tracePt t="79937" x="2857500" y="2493963"/>
          <p14:tracePt t="79954" x="2879725" y="2493963"/>
          <p14:tracePt t="79970" x="2922588" y="2493963"/>
          <p14:tracePt t="79987" x="2965450" y="2493963"/>
          <p14:tracePt t="80003" x="2994025" y="2493963"/>
          <p14:tracePt t="80020" x="3028950" y="2493963"/>
          <p14:tracePt t="80037" x="3043238" y="2493963"/>
          <p14:tracePt t="80054" x="3114675" y="2500313"/>
          <p14:tracePt t="80070" x="3157538" y="2508250"/>
          <p14:tracePt t="80087" x="3214688" y="2522538"/>
          <p14:tracePt t="80103" x="3271838" y="2551113"/>
          <p14:tracePt t="80120" x="3308350" y="2571750"/>
          <p14:tracePt t="80136" x="3351213" y="2600325"/>
          <p14:tracePt t="80153" x="3357563" y="2608263"/>
          <p14:tracePt t="80170" x="3379788" y="2622550"/>
          <p14:tracePt t="80186" x="3443288" y="2671763"/>
          <p14:tracePt t="80220" x="3529013" y="2714625"/>
          <p14:tracePt t="80220" x="3600450" y="2751138"/>
          <p14:tracePt t="80237" x="3779838" y="2822575"/>
          <p14:tracePt t="80253" x="3994150" y="2843213"/>
          <p14:tracePt t="80269" x="4243388" y="2843213"/>
          <p14:tracePt t="80287" x="4522788" y="2843213"/>
          <p14:tracePt t="80303" x="4794250" y="2843213"/>
          <p14:tracePt t="80320" x="5114925" y="2843213"/>
          <p14:tracePt t="80336" x="5422900" y="2871788"/>
          <p14:tracePt t="80353" x="5715000" y="2900363"/>
          <p14:tracePt t="80369" x="5943600" y="2943225"/>
          <p14:tracePt t="80386" x="6022975" y="2965450"/>
          <p14:tracePt t="80402" x="6057900" y="2971800"/>
          <p14:tracePt t="80419" x="6080125" y="3008313"/>
          <p14:tracePt t="80436" x="6100763" y="3028950"/>
          <p14:tracePt t="80452" x="6100763" y="3043238"/>
          <p14:tracePt t="80469" x="6100763" y="3071813"/>
          <p14:tracePt t="80486" x="6100763" y="3094038"/>
          <p14:tracePt t="80503" x="6043613" y="3128963"/>
          <p14:tracePt t="80520" x="5880100" y="3179763"/>
          <p14:tracePt t="80536" x="5751513" y="3208338"/>
          <p14:tracePt t="80552" x="5629275" y="3228975"/>
          <p14:tracePt t="80569" x="5486400" y="3243263"/>
          <p14:tracePt t="80586" x="5322888" y="3265488"/>
          <p14:tracePt t="80602" x="5114925" y="3294063"/>
          <p14:tracePt t="80602" x="4994275" y="3322638"/>
          <p14:tracePt t="80620" x="4872038" y="3328988"/>
          <p14:tracePt t="80636" x="4422775" y="3386138"/>
          <p14:tracePt t="80653" x="4014788" y="3436938"/>
          <p14:tracePt t="80669" x="3657600" y="3436938"/>
          <p14:tracePt t="80686" x="3336925" y="3436938"/>
          <p14:tracePt t="80702" x="3094038" y="3436938"/>
          <p14:tracePt t="80719" x="2965450" y="3414713"/>
          <p14:tracePt t="80735" x="2851150" y="3386138"/>
          <p14:tracePt t="80752" x="2786063" y="3365500"/>
          <p14:tracePt t="80769" x="2714625" y="3328988"/>
          <p14:tracePt t="80785" x="2671763" y="3308350"/>
          <p14:tracePt t="80803" x="2622550" y="3271838"/>
          <p14:tracePt t="80818" x="2528888" y="3165475"/>
          <p14:tracePt t="80836" x="2479675" y="3114675"/>
          <p14:tracePt t="80852" x="2400300" y="3051175"/>
          <p14:tracePt t="80869" x="2343150" y="2986088"/>
          <p14:tracePt t="80885" x="2300288" y="2928938"/>
          <p14:tracePt t="80902" x="2271713" y="2857500"/>
          <p14:tracePt t="80918" x="2265363" y="2765425"/>
          <p14:tracePt t="80935" x="2228850" y="2651125"/>
          <p14:tracePt t="80952" x="2200275" y="2579688"/>
          <p14:tracePt t="80968" x="2171700" y="2522538"/>
          <p14:tracePt t="80985" x="2093913" y="2436813"/>
          <p14:tracePt t="81002" x="1922463" y="2314575"/>
          <p14:tracePt t="81019" x="1736725" y="2236788"/>
          <p14:tracePt t="81035" x="1457325" y="2136775"/>
          <p14:tracePt t="81052" x="1285875" y="2108200"/>
          <p14:tracePt t="81068" x="1200150" y="2108200"/>
          <p14:tracePt t="81085" x="1171575" y="2108200"/>
          <p14:tracePt t="81101" x="1165225" y="2108200"/>
          <p14:tracePt t="81118" x="1136650" y="2108200"/>
          <p14:tracePt t="81135" x="1100138" y="2122488"/>
          <p14:tracePt t="81152" x="1079500" y="2128838"/>
          <p14:tracePt t="81169" x="1042988" y="2143125"/>
          <p14:tracePt t="81185" x="1042988" y="2151063"/>
          <p14:tracePt t="81202" x="1042988" y="2165350"/>
          <p14:tracePt t="81218" x="1057275" y="2208213"/>
          <p14:tracePt t="81235" x="1136650" y="2271713"/>
          <p14:tracePt t="81252" x="1200150" y="2300288"/>
          <p14:tracePt t="81269" x="1271588" y="2328863"/>
          <p14:tracePt t="81285" x="1343025" y="2357438"/>
          <p14:tracePt t="81302" x="1414463" y="2371725"/>
          <p14:tracePt t="81319" x="1479550" y="2379663"/>
          <p14:tracePt t="81336" x="1557338" y="2400300"/>
          <p14:tracePt t="81352" x="1651000" y="2408238"/>
          <p14:tracePt t="81368" x="1779588" y="2428875"/>
          <p14:tracePt t="81384" x="1936750" y="2457450"/>
          <p14:tracePt t="81401" x="2100263" y="2479675"/>
          <p14:tracePt t="81418" x="2243138" y="2493963"/>
          <p14:tracePt t="81435" x="2386013" y="2514600"/>
          <p14:tracePt t="81451" x="2614613" y="2528888"/>
          <p14:tracePt t="81469" x="2771775" y="2543175"/>
          <p14:tracePt t="81485" x="2943225" y="2543175"/>
          <p14:tracePt t="81502" x="3100388" y="2557463"/>
          <p14:tracePt t="81518" x="3228975" y="2557463"/>
          <p14:tracePt t="81535" x="3336925" y="2557463"/>
          <p14:tracePt t="81551" x="3414713" y="2571750"/>
          <p14:tracePt t="81568" x="3457575" y="2586038"/>
          <p14:tracePt t="81585" x="3514725" y="2593975"/>
          <p14:tracePt t="81601" x="3594100" y="2593975"/>
          <p14:tracePt t="81618" x="3671888" y="2593975"/>
          <p14:tracePt t="81634" x="3736975" y="2593975"/>
          <p14:tracePt t="81651" x="3786188" y="2593975"/>
          <p14:tracePt t="81700" x="3794125" y="2593975"/>
          <p14:tracePt t="81716" x="3800475" y="2586038"/>
          <p14:tracePt t="81724" x="3800475" y="2579688"/>
          <p14:tracePt t="81734" x="3800475" y="2551113"/>
          <p14:tracePt t="81735" x="3800475" y="2508250"/>
          <p14:tracePt t="81751" x="3722688" y="2443163"/>
          <p14:tracePt t="81768" x="3643313" y="2393950"/>
          <p14:tracePt t="81784" x="3543300" y="2322513"/>
          <p14:tracePt t="81801" x="3443288" y="2265363"/>
          <p14:tracePt t="81817" x="3357563" y="2222500"/>
          <p14:tracePt t="81835" x="3243263" y="2200275"/>
          <p14:tracePt t="81851" x="3071813" y="2136775"/>
          <p14:tracePt t="81868" x="2943225" y="2108200"/>
          <p14:tracePt t="81884" x="2828925" y="2079625"/>
          <p14:tracePt t="81901" x="2765425" y="2051050"/>
          <p14:tracePt t="81917" x="2671763" y="2043113"/>
          <p14:tracePt t="81934" x="2579688" y="2036763"/>
          <p14:tracePt t="81951" x="2508250" y="2022475"/>
          <p14:tracePt t="81967" x="2422525" y="2022475"/>
          <p14:tracePt t="81984" x="2328863" y="2022475"/>
          <p14:tracePt t="82000" x="2222500" y="2022475"/>
          <p14:tracePt t="82017" x="2136775" y="2022475"/>
          <p14:tracePt t="82034" x="2057400" y="2022475"/>
          <p14:tracePt t="82050" x="1985963" y="2022475"/>
          <p14:tracePt t="82050" x="1965325" y="2022475"/>
          <p14:tracePt t="82068" x="1885950" y="2022475"/>
          <p14:tracePt t="82084" x="1828800" y="2022475"/>
          <p14:tracePt t="82100" x="1722438" y="2051050"/>
          <p14:tracePt t="82117" x="1651000" y="2071688"/>
          <p14:tracePt t="82134" x="1571625" y="2079625"/>
          <p14:tracePt t="82150" x="1514475" y="2100263"/>
          <p14:tracePt t="82167" x="1479550" y="2108200"/>
          <p14:tracePt t="82183" x="1471613" y="2114550"/>
          <p14:tracePt t="82200" x="1450975" y="2128838"/>
          <p14:tracePt t="82217" x="1443038" y="2128838"/>
          <p14:tracePt t="82234" x="1436688" y="2136775"/>
          <p14:tracePt t="82250" x="1436688" y="2143125"/>
          <p14:tracePt t="82266" x="1579563" y="2228850"/>
          <p14:tracePt t="82284" x="1693863" y="2286000"/>
          <p14:tracePt t="82300" x="1800225" y="2343150"/>
          <p14:tracePt t="82317" x="1893888" y="2379663"/>
          <p14:tracePt t="82333" x="1965325" y="2386013"/>
          <p14:tracePt t="82350" x="2071688" y="2400300"/>
          <p14:tracePt t="82366" x="2151063" y="2400300"/>
          <p14:tracePt t="82383" x="2200275" y="2400300"/>
          <p14:tracePt t="82399" x="2243138" y="2400300"/>
          <p14:tracePt t="82416" x="2300288" y="2400300"/>
          <p14:tracePt t="82433" x="2379663" y="2400300"/>
          <p14:tracePt t="82449" x="2457450" y="2400300"/>
          <p14:tracePt t="82466" x="2522538" y="2400300"/>
          <p14:tracePt t="82483" x="2543175" y="2400300"/>
          <p14:tracePt t="82523" x="2565400" y="2400300"/>
          <p14:tracePt t="82539" x="2571750" y="2400300"/>
          <p14:tracePt t="82611" x="2536825" y="2400300"/>
          <p14:tracePt t="82619" x="2500313" y="2400300"/>
          <p14:tracePt t="82632" x="2471738" y="2393950"/>
          <p14:tracePt t="82635" x="2422525" y="2393950"/>
          <p14:tracePt t="82649" x="2379663" y="2393950"/>
          <p14:tracePt t="82665" x="2343150" y="2393950"/>
          <p14:tracePt t="82665" x="2336800" y="2393950"/>
          <p14:tracePt t="82683" x="2322513" y="2393950"/>
          <p14:tracePt t="82700" x="2300288" y="2379663"/>
          <p14:tracePt t="82716" x="2300288" y="2371725"/>
          <p14:tracePt t="82732" x="2300288" y="2365375"/>
          <p14:tracePt t="82749" x="2300288" y="2343150"/>
          <p14:tracePt t="82766" x="2300288" y="2336800"/>
          <p14:tracePt t="82783" x="2314575" y="2314575"/>
          <p14:tracePt t="82800" x="2343150" y="2300288"/>
          <p14:tracePt t="82816" x="2357438" y="2300288"/>
          <p14:tracePt t="82833" x="2365375" y="2300288"/>
          <p14:tracePt t="82849" x="2386013" y="2300288"/>
          <p14:tracePt t="82866" x="2422525" y="2300288"/>
          <p14:tracePt t="82883" x="2443163" y="2300288"/>
          <p14:tracePt t="82899" x="2514600" y="2314575"/>
          <p14:tracePt t="82916" x="2543175" y="2336800"/>
          <p14:tracePt t="82932" x="2571750" y="2343150"/>
          <p14:tracePt t="82949" x="2614613" y="2351088"/>
          <p14:tracePt t="82966" x="2651125" y="2351088"/>
          <p14:tracePt t="82983" x="2686050" y="2351088"/>
          <p14:tracePt t="82999" x="2743200" y="2351088"/>
          <p14:tracePt t="83015" x="2786063" y="2351088"/>
          <p14:tracePt t="83032" x="2828925" y="2351088"/>
          <p14:tracePt t="83049" x="2871788" y="2351088"/>
          <p14:tracePt t="83066" x="2943225" y="2351088"/>
          <p14:tracePt t="83082" x="2994025" y="2351088"/>
          <p14:tracePt t="83099" x="3057525" y="2351088"/>
          <p14:tracePt t="83116" x="3071813" y="2351088"/>
          <p14:tracePt t="83132" x="3079750" y="2351088"/>
          <p14:tracePt t="83148" x="3086100" y="2351088"/>
          <p14:tracePt t="83165" x="3108325" y="2343150"/>
          <p14:tracePt t="83182" x="3114675" y="2343150"/>
          <p14:tracePt t="85499" x="3122613" y="2351088"/>
          <p14:tracePt t="85502" x="3143250" y="2408238"/>
          <p14:tracePt t="85515" x="3143250" y="2436813"/>
          <p14:tracePt t="85523" x="3157538" y="2465388"/>
          <p14:tracePt t="85531" x="3186113" y="2522538"/>
          <p14:tracePt t="85545" x="3222625" y="2593975"/>
          <p14:tracePt t="85561" x="3236913" y="2628900"/>
          <p14:tracePt t="85578" x="3265488" y="2679700"/>
          <p14:tracePt t="85595" x="3308350" y="2736850"/>
          <p14:tracePt t="85611" x="3314700" y="2736850"/>
          <p14:tracePt t="85667" x="3328988" y="2743200"/>
          <p14:tracePt t="85683" x="3351213" y="2743200"/>
          <p14:tracePt t="85699" x="3357563" y="2743200"/>
          <p14:tracePt t="85715" x="3365500" y="2743200"/>
          <p14:tracePt t="85731" x="3379788" y="2743200"/>
          <p14:tracePt t="85747" x="3386138" y="2743200"/>
          <p14:tracePt t="85779" x="3394075" y="2743200"/>
          <p14:tracePt t="85811" x="3400425" y="2743200"/>
          <p14:tracePt t="85843" x="3414713" y="2743200"/>
          <p14:tracePt t="86324" x="3422650" y="2751138"/>
          <p14:tracePt t="86492" x="3422650" y="2757488"/>
          <p14:tracePt t="86500" x="3400425" y="2751138"/>
          <p14:tracePt t="86524" x="3394075" y="2743200"/>
          <p14:tracePt t="86532" x="3357563" y="2722563"/>
          <p14:tracePt t="86540" x="3336925" y="2700338"/>
          <p14:tracePt t="86547" x="3314700" y="2671763"/>
          <p14:tracePt t="86560" x="3279775" y="2622550"/>
          <p14:tracePt t="86577" x="3200400" y="2551113"/>
          <p14:tracePt t="86594" x="3128963" y="2471738"/>
          <p14:tracePt t="86610" x="2994025" y="2386013"/>
          <p14:tracePt t="86628" x="2922588" y="2343150"/>
          <p14:tracePt t="86644" x="2822575" y="2286000"/>
          <p14:tracePt t="86661" x="2765425" y="2257425"/>
          <p14:tracePt t="86676" x="2722563" y="2243138"/>
          <p14:tracePt t="86694" x="2665413" y="2200275"/>
          <p14:tracePt t="86710" x="2565400" y="2171700"/>
          <p14:tracePt t="86727" x="2508250" y="2151063"/>
          <p14:tracePt t="86743" x="2443163" y="2143125"/>
          <p14:tracePt t="86760" x="2408238" y="2128838"/>
          <p14:tracePt t="86819" x="2400300" y="2128838"/>
          <p14:tracePt t="86827" x="2393950" y="2128838"/>
          <p14:tracePt t="86830" x="2379663" y="2114550"/>
          <p14:tracePt t="86860" x="2357438" y="2114550"/>
          <p14:tracePt t="86860" x="2336800" y="2108200"/>
          <p14:tracePt t="86877" x="2322513" y="2100263"/>
          <p14:tracePt t="86893" x="2286000" y="2065338"/>
          <p14:tracePt t="86910" x="2243138" y="2022475"/>
          <p14:tracePt t="86927" x="2222500" y="2000250"/>
          <p14:tracePt t="86943" x="2185988" y="1971675"/>
          <p14:tracePt t="86960" x="2128838" y="1928813"/>
          <p14:tracePt t="86977" x="2079625" y="1914525"/>
          <p14:tracePt t="86994" x="2022475" y="1900238"/>
          <p14:tracePt t="87010" x="1965325" y="1885950"/>
          <p14:tracePt t="87027" x="1922463" y="1879600"/>
          <p14:tracePt t="87043" x="1836738" y="1865313"/>
          <p14:tracePt t="87061" x="1765300" y="1865313"/>
          <p14:tracePt t="87076" x="1714500" y="1865313"/>
          <p14:tracePt t="87093" x="1679575" y="1857375"/>
          <p14:tracePt t="87110" x="1657350" y="1857375"/>
          <p14:tracePt t="87126" x="1628775" y="1857375"/>
          <p14:tracePt t="87144" x="1585913" y="1857375"/>
          <p14:tracePt t="87160" x="1543050" y="1857375"/>
          <p14:tracePt t="87176" x="1514475" y="1857375"/>
          <p14:tracePt t="87193" x="1485900" y="1857375"/>
          <p14:tracePt t="87210" x="1457325" y="1857375"/>
          <p14:tracePt t="87226" x="1436688" y="1857375"/>
          <p14:tracePt t="87242" x="1408113" y="1865313"/>
          <p14:tracePt t="87259" x="1385888" y="1900238"/>
          <p14:tracePt t="87276" x="1385888" y="1928813"/>
          <p14:tracePt t="87292" x="1385888" y="1971675"/>
          <p14:tracePt t="87309" x="1385888" y="2051050"/>
          <p14:tracePt t="87326" x="1385888" y="2108200"/>
          <p14:tracePt t="87343" x="1385888" y="2193925"/>
          <p14:tracePt t="87359" x="1408113" y="2257425"/>
          <p14:tracePt t="87375" x="1465263" y="2371725"/>
          <p14:tracePt t="87392" x="1500188" y="2457450"/>
          <p14:tracePt t="87409" x="1514475" y="2528888"/>
          <p14:tracePt t="87425" x="1536700" y="2614613"/>
          <p14:tracePt t="87443" x="1536700" y="2679700"/>
          <p14:tracePt t="87459" x="1550988" y="2757488"/>
          <p14:tracePt t="87476" x="1557338" y="2794000"/>
          <p14:tracePt t="87492" x="1565275" y="2828925"/>
          <p14:tracePt t="87509" x="1585913" y="2886075"/>
          <p14:tracePt t="87525" x="1614488" y="2928938"/>
          <p14:tracePt t="87542" x="1643063" y="3000375"/>
          <p14:tracePt t="87558" x="1693863" y="3086100"/>
          <p14:tracePt t="87576" x="1736725" y="3171825"/>
          <p14:tracePt t="87593" x="1765300" y="3243263"/>
          <p14:tracePt t="87609" x="1814513" y="3279775"/>
          <p14:tracePt t="87626" x="1900238" y="3328988"/>
          <p14:tracePt t="87643" x="1951038" y="3357563"/>
          <p14:tracePt t="87659" x="2057400" y="3422650"/>
          <p14:tracePt t="87676" x="2157413" y="3465513"/>
          <p14:tracePt t="87693" x="2271713" y="3514725"/>
          <p14:tracePt t="87709" x="2379663" y="3571875"/>
          <p14:tracePt t="87726" x="2471738" y="3600450"/>
          <p14:tracePt t="87742" x="2557463" y="3622675"/>
          <p14:tracePt t="87759" x="2651125" y="3643313"/>
          <p14:tracePt t="87776" x="2751138" y="3657600"/>
          <p14:tracePt t="87792" x="2857500" y="3679825"/>
          <p14:tracePt t="87809" x="2971800" y="3694113"/>
          <p14:tracePt t="87826" x="3071813" y="3694113"/>
          <p14:tracePt t="87843" x="3194050" y="3694113"/>
          <p14:tracePt t="87859" x="3357563" y="3657600"/>
          <p14:tracePt t="87876" x="3600450" y="3543300"/>
          <p14:tracePt t="87892" x="3771900" y="3451225"/>
          <p14:tracePt t="87909" x="3908425" y="3336925"/>
          <p14:tracePt t="87925" x="4022725" y="3208338"/>
          <p14:tracePt t="87942" x="4108450" y="3086100"/>
          <p14:tracePt t="87959" x="4171950" y="2936875"/>
          <p14:tracePt t="87975" x="4194175" y="2828925"/>
          <p14:tracePt t="87992" x="4194175" y="2708275"/>
          <p14:tracePt t="88008" x="4194175" y="2579688"/>
          <p14:tracePt t="88025" x="4186238" y="2471738"/>
          <p14:tracePt t="88042" x="4143375" y="2343150"/>
          <p14:tracePt t="88058" x="4086225" y="2236788"/>
          <p14:tracePt t="88058" x="4065588" y="2222500"/>
          <p14:tracePt t="88076" x="4014788" y="2171700"/>
          <p14:tracePt t="88092" x="3971925" y="2143125"/>
          <p14:tracePt t="88108" x="3900488" y="2136775"/>
          <p14:tracePt t="88125" x="3879850" y="2128838"/>
          <p14:tracePt t="88142" x="3822700" y="2108200"/>
          <p14:tracePt t="88158" x="3800475" y="2108200"/>
          <p14:tracePt t="88175" x="3743325" y="2085975"/>
          <p14:tracePt t="88191" x="3700463" y="2079625"/>
          <p14:tracePt t="88208" x="3636963" y="2057400"/>
          <p14:tracePt t="88225" x="3586163" y="2057400"/>
          <p14:tracePt t="88241" x="3522663" y="2057400"/>
          <p14:tracePt t="88258" x="3443288" y="2057400"/>
          <p14:tracePt t="88274" x="3314700" y="2128838"/>
          <p14:tracePt t="88291" x="3257550" y="2185988"/>
          <p14:tracePt t="88308" x="3208338" y="2236788"/>
          <p14:tracePt t="88324" x="3165475" y="2308225"/>
          <p14:tracePt t="88341" x="3136900" y="2414588"/>
          <p14:tracePt t="88358" x="3100388" y="2514600"/>
          <p14:tracePt t="88374" x="3086100" y="2643188"/>
          <p14:tracePt t="88391" x="3065463" y="2765425"/>
          <p14:tracePt t="88407" x="3065463" y="2894013"/>
          <p14:tracePt t="88424" x="3065463" y="2994025"/>
          <p14:tracePt t="88442" x="3128963" y="3100388"/>
          <p14:tracePt t="88458" x="3171825" y="3157538"/>
          <p14:tracePt t="88475" x="3251200" y="3214688"/>
          <p14:tracePt t="88492" x="3322638" y="3257550"/>
          <p14:tracePt t="88508" x="3408363" y="3286125"/>
          <p14:tracePt t="88525" x="3471863" y="3294063"/>
          <p14:tracePt t="88540" x="3551238" y="3294063"/>
          <p14:tracePt t="88557" x="3629025" y="3279775"/>
          <p14:tracePt t="88574" x="3708400" y="3214688"/>
          <p14:tracePt t="88592" x="3794125" y="3094038"/>
          <p14:tracePt t="88608" x="3851275" y="2971800"/>
          <p14:tracePt t="88625" x="3900488" y="2794000"/>
          <p14:tracePt t="88641" x="3914775" y="2600325"/>
          <p14:tracePt t="88658" x="3914775" y="2414588"/>
          <p14:tracePt t="88674" x="3894138" y="2251075"/>
          <p14:tracePt t="88690" x="3836988" y="2136775"/>
          <p14:tracePt t="88708" x="3794125" y="2093913"/>
          <p14:tracePt t="88724" x="3786188" y="2093913"/>
          <p14:tracePt t="88740" x="3743325" y="2093913"/>
          <p14:tracePt t="88757" x="3608388" y="2093913"/>
          <p14:tracePt t="88774" x="3414713" y="2128838"/>
          <p14:tracePt t="88790" x="3214688" y="2179638"/>
          <p14:tracePt t="88807" x="3079750" y="2251075"/>
          <p14:tracePt t="88823" x="3008313" y="2328863"/>
          <p14:tracePt t="88841" x="2971800" y="2400300"/>
          <p14:tracePt t="88857" x="2965450" y="2493963"/>
          <p14:tracePt t="88874" x="2965450" y="2551113"/>
          <p14:tracePt t="88890" x="2986088" y="2643188"/>
          <p14:tracePt t="88907" x="3036888" y="2708275"/>
          <p14:tracePt t="88925" x="3065463" y="2751138"/>
          <p14:tracePt t="88941" x="3086100" y="2779713"/>
          <p14:tracePt t="88958" x="3100388" y="2800350"/>
          <p14:tracePt t="88974" x="3108325" y="2808288"/>
          <p14:tracePt t="88991" x="3114675" y="2814638"/>
          <p14:tracePt t="89068" x="3128963" y="2814638"/>
          <p14:tracePt t="89084" x="3136900" y="2814638"/>
          <p14:tracePt t="89564" x="3171825" y="2814638"/>
          <p14:tracePt t="89572" x="3200400" y="2814638"/>
          <p14:tracePt t="89590" x="3294063" y="2814638"/>
          <p14:tracePt t="89591" x="3386138" y="2828925"/>
          <p14:tracePt t="89606" x="3436938" y="2836863"/>
          <p14:tracePt t="89623" x="3551238" y="2857500"/>
          <p14:tracePt t="89640" x="3614738" y="2857500"/>
          <p14:tracePt t="89655" x="3694113" y="2879725"/>
          <p14:tracePt t="89673" x="3771900" y="2879725"/>
          <p14:tracePt t="89690" x="3886200" y="2914650"/>
          <p14:tracePt t="89706" x="3951288" y="2928938"/>
          <p14:tracePt t="89723" x="4051300" y="2971800"/>
          <p14:tracePt t="89740" x="4108450" y="2979738"/>
          <p14:tracePt t="89756" x="4151313" y="2994025"/>
          <p14:tracePt t="89773" x="4200525" y="3008313"/>
          <p14:tracePt t="89789" x="4243388" y="3022600"/>
          <p14:tracePt t="89806" x="4308475" y="3028950"/>
          <p14:tracePt t="89823" x="4379913" y="3036888"/>
          <p14:tracePt t="89839" x="4451350" y="3036888"/>
          <p14:tracePt t="89856" x="4508500" y="3036888"/>
          <p14:tracePt t="89872" x="4565650" y="3057525"/>
          <p14:tracePt t="89890" x="4622800" y="3057525"/>
          <p14:tracePt t="89906" x="4686300" y="3057525"/>
          <p14:tracePt t="89923" x="4708525" y="3057525"/>
          <p14:tracePt t="89939" x="4751388" y="3057525"/>
          <p14:tracePt t="89956" x="4765675" y="3057525"/>
          <p14:tracePt t="90011" x="4737100" y="3057525"/>
          <p14:tracePt t="90019" x="4679950" y="3071813"/>
          <p14:tracePt t="90019" x="4665663" y="3079750"/>
          <p14:tracePt t="90028" x="4608513" y="3086100"/>
          <p14:tracePt t="90039" x="4543425" y="3086100"/>
          <p14:tracePt t="90055" x="4500563" y="3108325"/>
          <p14:tracePt t="90072" x="4429125" y="3108325"/>
          <p14:tracePt t="90089" x="4337050" y="3128963"/>
          <p14:tracePt t="90106" x="4165600" y="3143250"/>
          <p14:tracePt t="90122" x="3951288" y="3179763"/>
          <p14:tracePt t="90122" x="3879850" y="3194050"/>
          <p14:tracePt t="90140" x="3771900" y="3194050"/>
          <p14:tracePt t="90155" x="3636963" y="3222625"/>
          <p14:tracePt t="90172" x="3594100" y="3222625"/>
          <p14:tracePt t="90189" x="3551238" y="3222625"/>
          <p14:tracePt t="90205" x="3508375" y="3222625"/>
          <p14:tracePt t="90223" x="3457575" y="3222625"/>
          <p14:tracePt t="90238" x="3394075" y="3222625"/>
          <p14:tracePt t="90256" x="3314700" y="3222625"/>
          <p14:tracePt t="90271" x="3222625" y="3222625"/>
          <p14:tracePt t="90288" x="3136900" y="3222625"/>
          <p14:tracePt t="90305" x="3028950" y="3222625"/>
          <p14:tracePt t="90321" x="2965450" y="3222625"/>
          <p14:tracePt t="90321" x="2922588" y="3222625"/>
          <p14:tracePt t="90339" x="2871788" y="3222625"/>
          <p14:tracePt t="90354" x="2765425" y="3200400"/>
          <p14:tracePt t="90372" x="2686050" y="3171825"/>
          <p14:tracePt t="90388" x="2614613" y="3128963"/>
          <p14:tracePt t="90405" x="2586038" y="3114675"/>
          <p14:tracePt t="90421" x="2543175" y="3071813"/>
          <p14:tracePt t="90438" x="2508250" y="3043238"/>
          <p14:tracePt t="90455" x="2465388" y="3014663"/>
          <p14:tracePt t="90471" x="2436813" y="2986088"/>
          <p14:tracePt t="90488" x="2408238" y="2936875"/>
          <p14:tracePt t="90504" x="2408238" y="2894013"/>
          <p14:tracePt t="90522" x="2408238" y="2851150"/>
          <p14:tracePt t="90537" x="2400300" y="2800350"/>
          <p14:tracePt t="90554" x="2400300" y="2765425"/>
          <p14:tracePt t="90571" x="2400300" y="2722563"/>
          <p14:tracePt t="90588" x="2451100" y="2651125"/>
          <p14:tracePt t="90604" x="2486025" y="2614613"/>
          <p14:tracePt t="90621" x="2522538" y="2579688"/>
          <p14:tracePt t="90637" x="2579688" y="2543175"/>
          <p14:tracePt t="90655" x="2636838" y="2528888"/>
          <p14:tracePt t="90671" x="2693988" y="2500313"/>
          <p14:tracePt t="90688" x="2794000" y="2471738"/>
          <p14:tracePt t="90706" x="2851150" y="2451100"/>
          <p14:tracePt t="90721" x="2928938" y="2451100"/>
          <p14:tracePt t="90738" x="2994025" y="2443163"/>
          <p14:tracePt t="90754" x="3071813" y="2443163"/>
          <p14:tracePt t="90771" x="3214688" y="2443163"/>
          <p14:tracePt t="90788" x="3300413" y="2443163"/>
          <p14:tracePt t="90804" x="3408363" y="2443163"/>
          <p14:tracePt t="90821" x="3500438" y="2443163"/>
          <p14:tracePt t="90838" x="3579813" y="2443163"/>
          <p14:tracePt t="90854" x="3636963" y="2443163"/>
          <p14:tracePt t="90871" x="3722688" y="2443163"/>
          <p14:tracePt t="90888" x="3865563" y="2443163"/>
          <p14:tracePt t="90904" x="4022725" y="2443163"/>
          <p14:tracePt t="90921" x="4157663" y="2443163"/>
          <p14:tracePt t="90937" x="4265613" y="2443163"/>
          <p14:tracePt t="90955" x="4351338" y="2443163"/>
          <p14:tracePt t="90971" x="4457700" y="2443163"/>
          <p14:tracePt t="90988" x="4514850" y="2443163"/>
          <p14:tracePt t="91004" x="4529138" y="2443163"/>
          <p14:tracePt t="91043" x="4537075" y="2443163"/>
          <p14:tracePt t="91058" x="4551363" y="2443163"/>
          <p14:tracePt t="91067" x="4572000" y="2443163"/>
          <p14:tracePt t="91070" x="4637088" y="2443163"/>
          <p14:tracePt t="91087" x="4694238" y="2451100"/>
          <p14:tracePt t="91104" x="4722813" y="2471738"/>
          <p14:tracePt t="91120" x="4737100" y="2486025"/>
          <p14:tracePt t="91137" x="4743450" y="2522538"/>
          <p14:tracePt t="91154" x="4757738" y="2551113"/>
          <p14:tracePt t="91170" x="4772025" y="2579688"/>
          <p14:tracePt t="91170" x="4772025" y="2593975"/>
          <p14:tracePt t="91187" x="4772025" y="2614613"/>
          <p14:tracePt t="91204" x="4772025" y="2628900"/>
          <p14:tracePt t="91221" x="4772025" y="2657475"/>
          <p14:tracePt t="91237" x="4772025" y="2686050"/>
          <p14:tracePt t="91254" x="4772025" y="2700338"/>
          <p14:tracePt t="91270" x="4772025" y="2708275"/>
          <p14:tracePt t="91287" x="4772025" y="2728913"/>
          <p14:tracePt t="91303" x="4772025" y="2743200"/>
          <p14:tracePt t="91320" x="4765675" y="2757488"/>
          <p14:tracePt t="91337" x="4765675" y="2765425"/>
          <p14:tracePt t="91353" x="4757738" y="2779713"/>
          <p14:tracePt t="91370" x="4729163" y="2794000"/>
          <p14:tracePt t="91386" x="4694238" y="2836863"/>
          <p14:tracePt t="91404" x="4651375" y="2871788"/>
          <p14:tracePt t="91420" x="4594225" y="2922588"/>
          <p14:tracePt t="91438" x="4572000" y="2936875"/>
          <p14:tracePt t="91454" x="4557713" y="2951163"/>
          <p14:tracePt t="91470" x="4551363" y="2957513"/>
          <p14:tracePt t="91488" x="4529138" y="2979738"/>
          <p14:tracePt t="91504" x="4508500" y="2979738"/>
          <p14:tracePt t="91520" x="4500563" y="2986088"/>
          <p14:tracePt t="91644" x="4486275" y="2986088"/>
          <p14:tracePt t="91667" x="4479925" y="2986088"/>
          <p14:tracePt t="91708" x="4471988" y="2994025"/>
          <p14:tracePt t="91972" x="4465638" y="2994025"/>
          <p14:tracePt t="91980" x="4451350" y="2994025"/>
          <p14:tracePt t="92020" x="4443413" y="2994025"/>
          <p14:tracePt t="95548" x="4437063" y="2994025"/>
          <p14:tracePt t="95554" x="4408488" y="3000375"/>
          <p14:tracePt t="95557" x="4394200" y="3000375"/>
          <p14:tracePt t="95564" x="4357688" y="3022600"/>
          <p14:tracePt t="95581" x="4314825" y="3028950"/>
          <p14:tracePt t="95598" x="4257675" y="3028950"/>
          <p14:tracePt t="95614" x="4214813" y="3028950"/>
          <p14:tracePt t="95631" x="4171950" y="3028950"/>
          <p14:tracePt t="95647" x="4129088" y="3028950"/>
          <p14:tracePt t="95664" x="4071938" y="3028950"/>
          <p14:tracePt t="95681" x="3994150" y="3022600"/>
          <p14:tracePt t="95697" x="3937000" y="3022600"/>
          <p14:tracePt t="95715" x="3894138" y="3022600"/>
          <p14:tracePt t="95731" x="3843338" y="3022600"/>
          <p14:tracePt t="95748" x="3808413" y="3022600"/>
          <p14:tracePt t="95764" x="3765550" y="3022600"/>
          <p14:tracePt t="95780" x="3714750" y="3022600"/>
          <p14:tracePt t="95797" x="3651250" y="3022600"/>
          <p14:tracePt t="95814" x="3600450" y="3022600"/>
          <p14:tracePt t="95831" x="3557588" y="3022600"/>
          <p14:tracePt t="95847" x="3536950" y="3022600"/>
          <p14:tracePt t="95863" x="3486150" y="3022600"/>
          <p14:tracePt t="95880" x="3429000" y="3022600"/>
          <p14:tracePt t="95897" x="3386138" y="3022600"/>
          <p14:tracePt t="95914" x="3322638" y="3022600"/>
          <p14:tracePt t="95930" x="3279775" y="3008313"/>
          <p14:tracePt t="95946" x="3222625" y="3000375"/>
          <p14:tracePt t="95964" x="3179763" y="2979738"/>
          <p14:tracePt t="95980" x="3114675" y="2971800"/>
          <p14:tracePt t="95997" x="3057525" y="2965450"/>
          <p14:tracePt t="96014" x="3022600" y="2965450"/>
          <p14:tracePt t="96030" x="3008313" y="2957513"/>
          <p14:tracePt t="96046" x="2994025" y="2943225"/>
          <p14:tracePt t="96063" x="2971800" y="2936875"/>
          <p14:tracePt t="96080" x="2936875" y="2922588"/>
          <p14:tracePt t="96096" x="2894013" y="2914650"/>
          <p14:tracePt t="96114" x="2871788" y="2894013"/>
          <p14:tracePt t="96130" x="2836863" y="2886075"/>
          <p14:tracePt t="96147" x="2786063" y="2879725"/>
          <p14:tracePt t="96163" x="2765425" y="2871788"/>
          <p14:tracePt t="96180" x="2743200" y="2857500"/>
          <p14:tracePt t="96197" x="2736850" y="2851150"/>
          <p14:tracePt t="96213" x="2722563" y="2851150"/>
          <p14:tracePt t="96355" x="2714625" y="2843213"/>
          <p14:tracePt t="96932" x="2728913" y="2836863"/>
          <p14:tracePt t="96940" x="2728913" y="2822575"/>
          <p14:tracePt t="96948" x="2728913" y="2800350"/>
          <p14:tracePt t="96963" x="2708275" y="2765425"/>
          <p14:tracePt t="96979" x="2686050" y="2736850"/>
          <p14:tracePt t="96996" x="2671763" y="2708275"/>
          <p14:tracePt t="97012" x="2657475" y="2679700"/>
          <p14:tracePt t="97029" x="2628900" y="2657475"/>
          <p14:tracePt t="97046" x="2586038" y="2628900"/>
          <p14:tracePt t="97062" x="2551113" y="2600325"/>
          <p14:tracePt t="97080" x="2508250" y="2565400"/>
          <p14:tracePt t="97096" x="2471738" y="2528888"/>
          <p14:tracePt t="97113" x="2422525" y="2493963"/>
          <p14:tracePt t="97129" x="2371725" y="2451100"/>
          <p14:tracePt t="97146" x="2351088" y="2436813"/>
          <p14:tracePt t="97162" x="2314575" y="2428875"/>
          <p14:tracePt t="97179" x="2279650" y="2408238"/>
          <p14:tracePt t="97228" x="2251075" y="2393950"/>
          <p14:tracePt t="97236" x="2243138" y="2393950"/>
          <p14:tracePt t="97244" x="2236788" y="2393950"/>
          <p14:tracePt t="97252" x="2228850" y="2386013"/>
          <p14:tracePt t="97262" x="2200275" y="2371725"/>
          <p14:tracePt t="97308" x="2193925" y="2365375"/>
          <p14:tracePt t="97380" x="2200275" y="2365375"/>
          <p14:tracePt t="97388" x="2214563" y="2365375"/>
          <p14:tracePt t="97397" x="2251075" y="2365375"/>
          <p14:tracePt t="97404" x="2308225" y="2379663"/>
          <p14:tracePt t="97404" x="2336800" y="2379663"/>
          <p14:tracePt t="97412" x="2408238" y="2422525"/>
          <p14:tracePt t="97428" x="2493963" y="2500313"/>
          <p14:tracePt t="97446" x="2593975" y="2608263"/>
          <p14:tracePt t="97462" x="2665413" y="2743200"/>
          <p14:tracePt t="97478" x="2693988" y="2814638"/>
          <p14:tracePt t="97496" x="2736850" y="2900363"/>
          <p14:tracePt t="97512" x="2757488" y="2943225"/>
          <p14:tracePt t="97556" x="2757488" y="2951163"/>
          <p14:tracePt t="97563" x="2765425" y="2965450"/>
          <p14:tracePt t="97578" x="2771775" y="2971800"/>
          <p14:tracePt t="97579" x="2779713" y="2971800"/>
          <p14:tracePt t="97594" x="2800350" y="2971800"/>
          <p14:tracePt t="97612" x="2828925" y="2971800"/>
          <p14:tracePt t="97628" x="2851150" y="2971800"/>
          <p14:tracePt t="97645" x="2857500" y="2971800"/>
          <p14:tracePt t="97661" x="2871788" y="2971800"/>
          <p14:tracePt t="97678" x="2894013" y="2957513"/>
          <p14:tracePt t="97695" x="2908300" y="2936875"/>
          <p14:tracePt t="97712" x="2914650" y="2900363"/>
          <p14:tracePt t="97728" x="2922588" y="2879725"/>
          <p14:tracePt t="97744" x="2922588" y="2851150"/>
          <p14:tracePt t="97761" x="2922588" y="2828925"/>
          <p14:tracePt t="97778" x="2922588" y="2814638"/>
          <p14:tracePt t="97794" x="2922588" y="2794000"/>
          <p14:tracePt t="97811" x="2894013" y="2751138"/>
          <p14:tracePt t="97828" x="2865438" y="2714625"/>
          <p14:tracePt t="97844" x="2843213" y="2693988"/>
          <p14:tracePt t="97923" x="2828925" y="2693988"/>
          <p14:tracePt t="97939" x="2822575" y="2693988"/>
          <p14:tracePt t="97956" x="2814638" y="2693988"/>
          <p14:tracePt t="97956" x="2814638" y="2700338"/>
          <p14:tracePt t="97971" x="2814638" y="2722563"/>
          <p14:tracePt t="97979" x="2822575" y="2728913"/>
          <p14:tracePt t="97987" x="2828925" y="2743200"/>
          <p14:tracePt t="97995" x="2851150" y="2757488"/>
          <p14:tracePt t="98010" x="2871788" y="2771775"/>
          <p14:tracePt t="98027" x="2900363" y="2779713"/>
          <p14:tracePt t="98083" x="2914650" y="2771775"/>
          <p14:tracePt t="98091" x="2914650" y="2765425"/>
          <p14:tracePt t="98099" x="2914650" y="2728913"/>
          <p14:tracePt t="98112" x="2914650" y="2686050"/>
          <p14:tracePt t="98127" x="2908300" y="2643188"/>
          <p14:tracePt t="98144" x="2843213" y="2593975"/>
          <p14:tracePt t="98161" x="2794000" y="2565400"/>
          <p14:tracePt t="98177" x="2743200" y="2536825"/>
          <p14:tracePt t="98194" x="2714625" y="2522538"/>
          <p14:tracePt t="98210" x="2679700" y="2500313"/>
          <p14:tracePt t="98227" x="2657475" y="2486025"/>
          <p14:tracePt t="98243" x="2600325" y="2451100"/>
          <p14:tracePt t="98261" x="2571750" y="2443163"/>
          <p14:tracePt t="98276" x="2528888" y="2422525"/>
          <p14:tracePt t="98293" x="2486025" y="2414588"/>
          <p14:tracePt t="98310" x="2443163" y="2400300"/>
          <p14:tracePt t="98327" x="2408238" y="2386013"/>
          <p14:tracePt t="98360" x="2371725" y="2379663"/>
          <p14:tracePt t="98360" x="2336800" y="2357438"/>
          <p14:tracePt t="98377" x="2293938" y="2328863"/>
          <p14:tracePt t="98394" x="2279650" y="2322513"/>
          <p14:tracePt t="98410" x="2243138" y="2308225"/>
          <p14:tracePt t="98426" x="2222500" y="2286000"/>
          <p14:tracePt t="98475" x="2208213" y="2271713"/>
          <p14:tracePt t="98483" x="2208213" y="2265363"/>
          <p14:tracePt t="98493" x="2208213" y="2257425"/>
          <p14:tracePt t="98495" x="2208213" y="2251075"/>
          <p14:tracePt t="98510" x="2214563" y="2222500"/>
          <p14:tracePt t="98527" x="2243138" y="2208213"/>
          <p14:tracePt t="98543" x="2308225" y="2171700"/>
          <p14:tracePt t="98560" x="2351088" y="2165350"/>
          <p14:tracePt t="98576" x="2408238" y="2157413"/>
          <p14:tracePt t="98593" x="2443163" y="2157413"/>
          <p14:tracePt t="98610" x="2479675" y="2157413"/>
          <p14:tracePt t="98626" x="2528888" y="2157413"/>
          <p14:tracePt t="98626" x="2551113" y="2157413"/>
          <p14:tracePt t="98644" x="2622550" y="2157413"/>
          <p14:tracePt t="98659" x="2714625" y="2179638"/>
          <p14:tracePt t="98676" x="2794000" y="2200275"/>
          <p14:tracePt t="98692" x="2851150" y="2228850"/>
          <p14:tracePt t="98710" x="2900363" y="2243138"/>
          <p14:tracePt t="98726" x="2914650" y="2243138"/>
          <p14:tracePt t="98742" x="2936875" y="2243138"/>
          <p14:tracePt t="98759" x="2951163" y="2251075"/>
          <p14:tracePt t="98776" x="2986088" y="2251075"/>
          <p14:tracePt t="98792" x="3014663" y="2257425"/>
          <p14:tracePt t="98809" x="3022600" y="2265363"/>
          <p14:tracePt t="98826" x="3028950" y="2265363"/>
          <p14:tracePt t="98842" x="3071813" y="2265363"/>
          <p14:tracePt t="98860" x="3094038" y="2265363"/>
          <p14:tracePt t="98875" x="3108325" y="2265363"/>
          <p14:tracePt t="98923" x="3122613" y="2265363"/>
          <p14:tracePt t="98940" x="3128963" y="2265363"/>
          <p14:tracePt t="100900" x="3128963" y="2271713"/>
          <p14:tracePt t="100908" x="3136900" y="2293938"/>
          <p14:tracePt t="100924" x="3136900" y="2300288"/>
          <p14:tracePt t="100931" x="3136900" y="2314575"/>
          <p14:tracePt t="100940" x="3136900" y="2336800"/>
          <p14:tracePt t="100957" x="3136900" y="2343150"/>
          <p14:tracePt t="100996" x="3136900" y="2351088"/>
          <p14:tracePt t="101004" x="3136900" y="2386013"/>
          <p14:tracePt t="101009" x="3136900" y="2428875"/>
          <p14:tracePt t="101023" x="3151188" y="2486025"/>
          <p14:tracePt t="101040" x="3194050" y="2571750"/>
          <p14:tracePt t="101056" x="3200400" y="2636838"/>
          <p14:tracePt t="101073" x="3208338" y="2671763"/>
          <p14:tracePt t="101090" x="3228975" y="2714625"/>
          <p14:tracePt t="101106" x="3243263" y="2728913"/>
          <p14:tracePt t="101106" x="3251200" y="2743200"/>
          <p14:tracePt t="101140" x="3265488" y="2757488"/>
          <p14:tracePt t="101140" x="3271838" y="2757488"/>
          <p14:tracePt t="101156" x="3314700" y="2765425"/>
          <p14:tracePt t="101173" x="3357563" y="2771775"/>
          <p14:tracePt t="101189" x="3394075" y="2786063"/>
          <p14:tracePt t="101207" x="3436938" y="2800350"/>
          <p14:tracePt t="101222" x="3471863" y="2808288"/>
          <p14:tracePt t="101239" x="3536950" y="2851150"/>
          <p14:tracePt t="101256" x="3600450" y="2857500"/>
          <p14:tracePt t="101273" x="3708400" y="2879725"/>
          <p14:tracePt t="101289" x="3786188" y="2894013"/>
          <p14:tracePt t="101306" x="3879850" y="2894013"/>
          <p14:tracePt t="101322" x="3994150" y="2894013"/>
          <p14:tracePt t="101340" x="4071938" y="2894013"/>
          <p14:tracePt t="101355" x="4129088" y="2894013"/>
          <p14:tracePt t="101373" x="4171950" y="2894013"/>
          <p14:tracePt t="101389" x="4214813" y="2894013"/>
          <p14:tracePt t="101405" x="4271963" y="2894013"/>
          <p14:tracePt t="101422" x="4322763" y="2894013"/>
          <p14:tracePt t="101439" x="4394200" y="2894013"/>
          <p14:tracePt t="101456" x="4437063" y="2894013"/>
          <p14:tracePt t="101472" x="4457700" y="2894013"/>
          <p14:tracePt t="101490" x="4471988" y="2900363"/>
          <p14:tracePt t="101634" x="4451350" y="2908300"/>
          <p14:tracePt t="101643" x="4371975" y="2943225"/>
          <p14:tracePt t="101651" x="4314825" y="2957513"/>
          <p14:tracePt t="101659" x="4222750" y="2979738"/>
          <p14:tracePt t="101667" x="4014788" y="3036888"/>
          <p14:tracePt t="101676" x="3922713" y="3071813"/>
          <p14:tracePt t="101688" x="3736975" y="3151188"/>
          <p14:tracePt t="101705" x="3586163" y="3200400"/>
          <p14:tracePt t="101722" x="3494088" y="3222625"/>
          <p14:tracePt t="101738" x="3408363" y="3251200"/>
          <p14:tracePt t="101755" x="3371850" y="3257550"/>
          <p14:tracePt t="101771" x="3322638" y="3271838"/>
          <p14:tracePt t="101788" x="3286125" y="3279775"/>
          <p14:tracePt t="101805" x="3251200" y="3300413"/>
          <p14:tracePt t="101821" x="3228975" y="3300413"/>
          <p14:tracePt t="101838" x="3194050" y="3308350"/>
          <p14:tracePt t="101855" x="3165475" y="3314700"/>
          <p14:tracePt t="101871" x="3143250" y="3314700"/>
          <p14:tracePt t="101888" x="3122613" y="3314700"/>
          <p14:tracePt t="101905" x="3114675" y="3314700"/>
          <p14:tracePt t="101939" x="3108325" y="3314700"/>
          <p14:tracePt t="101955" x="3100388" y="3314700"/>
          <p14:tracePt t="101987" x="3086100" y="3314700"/>
          <p14:tracePt t="102051" x="3079750" y="3314700"/>
          <p14:tracePt t="102108" x="3071813" y="3314700"/>
          <p14:tracePt t="102164" x="3065463" y="3314700"/>
          <p14:tracePt t="102862" x="0" y="0"/>
        </p14:tracePtLst>
        <p14:tracePtLst>
          <p14:tracePt t="196937" x="1851025" y="3700463"/>
          <p14:tracePt t="197129" x="1857375" y="3700463"/>
          <p14:tracePt t="197137" x="1857375" y="3708400"/>
          <p14:tracePt t="197149" x="1857375" y="3714750"/>
          <p14:tracePt t="197149" x="1857375" y="3729038"/>
          <p14:tracePt t="197153" x="1857375" y="3736975"/>
          <p14:tracePt t="197166" x="1865313" y="3779838"/>
          <p14:tracePt t="197183" x="1893888" y="3808413"/>
          <p14:tracePt t="197200" x="1900238" y="3822700"/>
          <p14:tracePt t="197233" x="1908175" y="3829050"/>
          <p14:tracePt t="197297" x="1908175" y="3836988"/>
          <p14:tracePt t="197337" x="1914525" y="3857625"/>
          <p14:tracePt t="199234" x="1908175" y="3865563"/>
          <p14:tracePt t="199242" x="1900238" y="3865563"/>
          <p14:tracePt t="199306" x="1893888" y="3865563"/>
          <p14:tracePt t="199313" x="1885950" y="3871913"/>
          <p14:tracePt t="199569" x="1879600" y="3894138"/>
          <p14:tracePt t="199577" x="1871663" y="3900488"/>
          <p14:tracePt t="199585" x="1871663" y="3914775"/>
          <p14:tracePt t="199601" x="1857375" y="3929063"/>
          <p14:tracePt t="199613" x="1857375" y="3937000"/>
          <p14:tracePt t="200130" x="1851025" y="3943350"/>
          <p14:tracePt t="200138" x="1843088" y="3951288"/>
          <p14:tracePt t="200154" x="1822450" y="3951288"/>
          <p14:tracePt t="200158" x="1808163" y="3957638"/>
          <p14:tracePt t="200163" x="1771650" y="3971925"/>
          <p14:tracePt t="200180" x="1765300" y="3979863"/>
          <p14:tracePt t="200200" x="1743075" y="3986213"/>
          <p14:tracePt t="200213" x="1714500" y="3994150"/>
          <p14:tracePt t="200229" x="1685925" y="3994150"/>
          <p14:tracePt t="200246" x="1665288" y="3994150"/>
          <p14:tracePt t="200263" x="1657350" y="3994150"/>
          <p14:tracePt t="200279" x="1643063" y="4000500"/>
          <p14:tracePt t="200314" x="1628775" y="4000500"/>
          <p14:tracePt t="200314" x="1608138" y="4000500"/>
          <p14:tracePt t="200329" x="1585913" y="4000500"/>
          <p14:tracePt t="200329" x="1579563" y="4000500"/>
          <p14:tracePt t="200362" x="1571625" y="4000500"/>
          <p14:tracePt t="200363" x="1565275" y="4000500"/>
          <p14:tracePt t="200379" x="1543050" y="3994150"/>
          <p14:tracePt t="200395" x="1536700" y="3979863"/>
          <p14:tracePt t="200412" x="1536700" y="3957638"/>
          <p14:tracePt t="200429" x="1536700" y="3937000"/>
          <p14:tracePt t="200445" x="1536700" y="3914775"/>
          <p14:tracePt t="200462" x="1536700" y="3865563"/>
          <p14:tracePt t="200478" x="1522413" y="3808413"/>
          <p14:tracePt t="200495" x="1522413" y="3800475"/>
          <p14:tracePt t="200833" x="1550988" y="3800475"/>
          <p14:tracePt t="200841" x="1593850" y="3786188"/>
          <p14:tracePt t="200853" x="1600200" y="3771900"/>
          <p14:tracePt t="200890" x="1608138" y="3765550"/>
          <p14:tracePt t="200930" x="1608138" y="3757613"/>
          <p14:tracePt t="200961" x="1608138" y="3743325"/>
          <p14:tracePt t="200969" x="1608138" y="3736975"/>
          <p14:tracePt t="200985" x="1608138" y="3729038"/>
          <p14:tracePt t="200993" x="1608138" y="3722688"/>
          <p14:tracePt t="201001" x="1600200" y="3722688"/>
          <p14:tracePt t="201050" x="1593850" y="3722688"/>
          <p14:tracePt t="201058" x="1585913" y="3722688"/>
          <p14:tracePt t="201074" x="1585913" y="3729038"/>
          <p14:tracePt t="201177" x="1585913" y="3736975"/>
          <p14:tracePt t="202137" x="1579563" y="3736975"/>
          <p14:tracePt t="202147" x="1550988" y="3736975"/>
          <p14:tracePt t="202153" x="1536700" y="3736975"/>
          <p14:tracePt t="202153" x="1508125" y="3736975"/>
          <p14:tracePt t="202162" x="1500188" y="3736975"/>
          <p14:tracePt t="202176" x="1479550" y="3736975"/>
          <p14:tracePt t="202192" x="1457325" y="3736975"/>
          <p14:tracePt t="202210" x="1436688" y="3736975"/>
          <p14:tracePt t="202226" x="1422400" y="3729038"/>
          <p14:tracePt t="202243" x="1393825" y="3729038"/>
          <p14:tracePt t="202259" x="1379538" y="3714750"/>
          <p14:tracePt t="202276" x="1357313" y="3714750"/>
          <p14:tracePt t="202292" x="1328738" y="3714750"/>
          <p14:tracePt t="202309" x="1314450" y="3708400"/>
          <p14:tracePt t="202325" x="1285875" y="3694113"/>
          <p14:tracePt t="202342" x="1265238" y="3686175"/>
          <p14:tracePt t="202360" x="1250950" y="3686175"/>
          <p14:tracePt t="202375" x="1236663" y="3679825"/>
          <p14:tracePt t="202393" x="1208088" y="3679825"/>
          <p14:tracePt t="202408" x="1179513" y="3657600"/>
          <p14:tracePt t="202466" x="1165225" y="3657600"/>
          <p14:tracePt t="203018" x="1171575" y="3657600"/>
          <p14:tracePt t="203026" x="1185863" y="3657600"/>
          <p14:tracePt t="203034" x="1193800" y="3657600"/>
          <p14:tracePt t="203042" x="1250950" y="3657600"/>
          <p14:tracePt t="203059" x="1293813" y="3657600"/>
          <p14:tracePt t="203075" x="1322388" y="3657600"/>
          <p14:tracePt t="203092" x="1336675" y="3657600"/>
          <p14:tracePt t="203108" x="1365250" y="3657600"/>
          <p14:tracePt t="203125" x="1400175" y="3657600"/>
          <p14:tracePt t="203142" x="1414463" y="3657600"/>
          <p14:tracePt t="203158" x="1450975" y="3657600"/>
          <p14:tracePt t="203175" x="1471613" y="3657600"/>
          <p14:tracePt t="203192" x="1479550" y="3657600"/>
          <p14:tracePt t="203208" x="1508125" y="3657600"/>
          <p14:tracePt t="203225" x="1557338" y="3657600"/>
          <p14:tracePt t="203241" x="1614488" y="3657600"/>
          <p14:tracePt t="203258" x="1671638" y="3657600"/>
          <p14:tracePt t="203275" x="1736725" y="3657600"/>
          <p14:tracePt t="203292" x="1800225" y="3657600"/>
          <p14:tracePt t="203308" x="1857375" y="3657600"/>
          <p14:tracePt t="203324" x="1936750" y="3657600"/>
          <p14:tracePt t="203342" x="1985963" y="3657600"/>
          <p14:tracePt t="203358" x="2008188" y="3657600"/>
          <p14:tracePt t="203374" x="2057400" y="3657600"/>
          <p14:tracePt t="203392" x="2100263" y="3657600"/>
          <p14:tracePt t="203408" x="2143125" y="3643313"/>
          <p14:tracePt t="203425" x="2185988" y="3643313"/>
          <p14:tracePt t="203441" x="2236788" y="3636963"/>
          <p14:tracePt t="203458" x="2271713" y="3636963"/>
          <p14:tracePt t="203474" x="2314575" y="3629025"/>
          <p14:tracePt t="203491" x="2343150" y="3629025"/>
          <p14:tracePt t="203507" x="2365375" y="3629025"/>
          <p14:tracePt t="203524" x="2379663" y="3629025"/>
          <p14:tracePt t="203541" x="2436813" y="3629025"/>
          <p14:tracePt t="203557" x="2500313" y="3629025"/>
          <p14:tracePt t="203574" x="2593975" y="3608388"/>
          <p14:tracePt t="203591" x="2665413" y="3600450"/>
          <p14:tracePt t="203608" x="2708275" y="3586163"/>
          <p14:tracePt t="203624" x="2751138" y="3586163"/>
          <p14:tracePt t="203641" x="2814638" y="3579813"/>
          <p14:tracePt t="203658" x="2851150" y="3565525"/>
          <p14:tracePt t="203674" x="2865438" y="3565525"/>
          <p14:tracePt t="203690" x="2886075" y="3565525"/>
          <p14:tracePt t="203707" x="2914650" y="3565525"/>
          <p14:tracePt t="203724" x="2943225" y="3565525"/>
          <p14:tracePt t="203740" x="2965450" y="3565525"/>
          <p14:tracePt t="203757" x="3000375" y="3565525"/>
          <p14:tracePt t="203773" x="3028950" y="3565525"/>
          <p14:tracePt t="203790" x="3043238" y="3565525"/>
          <p14:tracePt t="203807" x="3071813" y="3565525"/>
          <p14:tracePt t="203823" x="3086100" y="3565525"/>
          <p14:tracePt t="203841" x="3108325" y="3565525"/>
          <p14:tracePt t="203857" x="3114675" y="3565525"/>
          <p14:tracePt t="203874" x="3143250" y="3565525"/>
          <p14:tracePt t="203890" x="3157538" y="3565525"/>
          <p14:tracePt t="203907" x="3179763" y="3565525"/>
          <p14:tracePt t="203923" x="3194050" y="3565525"/>
          <p14:tracePt t="203940" x="3200400" y="3565525"/>
          <p14:tracePt t="203956" x="3214688" y="3565525"/>
          <p14:tracePt t="204105" x="3194050" y="3565525"/>
          <p14:tracePt t="204113" x="3179763" y="3565525"/>
          <p14:tracePt t="204121" x="3157538" y="3565525"/>
          <p14:tracePt t="204127" x="3136900" y="3565525"/>
          <p14:tracePt t="204139" x="3100388" y="3565525"/>
          <p14:tracePt t="204156" x="3065463" y="3565525"/>
          <p14:tracePt t="204173" x="3014663" y="3565525"/>
          <p14:tracePt t="204189" x="2971800" y="3565525"/>
          <p14:tracePt t="204206" x="2943225" y="3565525"/>
          <p14:tracePt t="204223" x="2879725" y="3565525"/>
          <p14:tracePt t="204239" x="2800350" y="3565525"/>
          <p14:tracePt t="204256" x="2736850" y="3565525"/>
          <p14:tracePt t="204273" x="2700338" y="3565525"/>
          <p14:tracePt t="204289" x="2665413" y="3565525"/>
          <p14:tracePt t="204306" x="2628900" y="3565525"/>
          <p14:tracePt t="204322" x="2600325" y="3565525"/>
          <p14:tracePt t="204340" x="2571750" y="3571875"/>
          <p14:tracePt t="204357" x="2543175" y="3571875"/>
          <p14:tracePt t="204373" x="2522538" y="3571875"/>
          <p14:tracePt t="204390" x="2500313" y="3571875"/>
          <p14:tracePt t="204406" x="2471738" y="3571875"/>
          <p14:tracePt t="204423" x="2436813" y="3571875"/>
          <p14:tracePt t="204440" x="2386013" y="3571875"/>
          <p14:tracePt t="204456" x="2343150" y="3571875"/>
          <p14:tracePt t="204456" x="2300288" y="3571875"/>
          <p14:tracePt t="204474" x="2271713" y="3571875"/>
          <p14:tracePt t="204490" x="2193925" y="3571875"/>
          <p14:tracePt t="204507" x="2136775" y="3571875"/>
          <p14:tracePt t="204523" x="2071688" y="3579813"/>
          <p14:tracePt t="204540" x="2014538" y="3579813"/>
          <p14:tracePt t="204556" x="1957388" y="3579813"/>
          <p14:tracePt t="204573" x="1908175" y="3579813"/>
          <p14:tracePt t="204589" x="1814513" y="3579813"/>
          <p14:tracePt t="204606" x="1736725" y="3579813"/>
          <p14:tracePt t="204623" x="1679575" y="3579813"/>
          <p14:tracePt t="204639" x="1636713" y="3579813"/>
          <p14:tracePt t="204656" x="1593850" y="3579813"/>
          <p14:tracePt t="204673" x="1550988" y="3579813"/>
          <p14:tracePt t="204690" x="1485900" y="3579813"/>
          <p14:tracePt t="204706" x="1443038" y="3600450"/>
          <p14:tracePt t="204723" x="1408113" y="3600450"/>
          <p14:tracePt t="204739" x="1357313" y="3608388"/>
          <p14:tracePt t="204756" x="1322388" y="3614738"/>
          <p14:tracePt t="204772" x="1279525" y="3614738"/>
          <p14:tracePt t="204789" x="1250950" y="3614738"/>
          <p14:tracePt t="204806" x="1236663" y="3622675"/>
          <p14:tracePt t="204822" x="1208088" y="3622675"/>
          <p14:tracePt t="204840" x="1193800" y="3622675"/>
          <p14:tracePt t="204882" x="1179513" y="3622675"/>
          <p14:tracePt t="204890" x="1171575" y="3629025"/>
          <p14:tracePt t="204986" x="1171575" y="3636963"/>
          <p14:tracePt t="204994" x="1179513" y="3636963"/>
          <p14:tracePt t="205002" x="1193800" y="3636963"/>
          <p14:tracePt t="205010" x="1214438" y="3636963"/>
          <p14:tracePt t="205022" x="1243013" y="3636963"/>
          <p14:tracePt t="205038" x="1257300" y="3643313"/>
          <p14:tracePt t="205055" x="1279525" y="3643313"/>
          <p14:tracePt t="205072" x="1308100" y="3643313"/>
          <p14:tracePt t="205089" x="1350963" y="3643313"/>
          <p14:tracePt t="205106" x="1371600" y="3643313"/>
          <p14:tracePt t="205122" x="1408113" y="3643313"/>
          <p14:tracePt t="205139" x="1443038" y="3643313"/>
          <p14:tracePt t="205155" x="1471613" y="3643313"/>
          <p14:tracePt t="205172" x="1493838" y="3643313"/>
          <p14:tracePt t="205188" x="1528763" y="3643313"/>
          <p14:tracePt t="205206" x="1571625" y="3643313"/>
          <p14:tracePt t="205222" x="1600200" y="3643313"/>
          <p14:tracePt t="205238" x="1657350" y="3643313"/>
          <p14:tracePt t="205255" x="1708150" y="3643313"/>
          <p14:tracePt t="205271" x="1743075" y="3643313"/>
          <p14:tracePt t="205288" x="1800225" y="3643313"/>
          <p14:tracePt t="205305" x="1893888" y="3643313"/>
          <p14:tracePt t="205322" x="1993900" y="3643313"/>
          <p14:tracePt t="205338" x="2100263" y="3643313"/>
          <p14:tracePt t="205355" x="2208213" y="3643313"/>
          <p14:tracePt t="205371" x="2286000" y="3643313"/>
          <p14:tracePt t="205388" x="2336800" y="3643313"/>
          <p14:tracePt t="205404" x="2393950" y="3657600"/>
          <p14:tracePt t="205421" x="2451100" y="3665538"/>
          <p14:tracePt t="205438" x="2508250" y="3665538"/>
          <p14:tracePt t="205455" x="2536825" y="3686175"/>
          <p14:tracePt t="205472" x="2565400" y="3686175"/>
          <p14:tracePt t="205488" x="2586038" y="3686175"/>
          <p14:tracePt t="205504" x="2608263" y="3686175"/>
          <p14:tracePt t="205521" x="2643188" y="3686175"/>
          <p14:tracePt t="205538" x="2686050" y="3686175"/>
          <p14:tracePt t="205554" x="2728913" y="3686175"/>
          <p14:tracePt t="205571" x="2771775" y="3686175"/>
          <p14:tracePt t="205588" x="2814638" y="3686175"/>
          <p14:tracePt t="205604" x="2851150" y="3686175"/>
          <p14:tracePt t="205621" x="2900363" y="3686175"/>
          <p14:tracePt t="205637" x="2951163" y="3686175"/>
          <p14:tracePt t="205654" x="2994025" y="3686175"/>
          <p14:tracePt t="205671" x="3036888" y="3679825"/>
          <p14:tracePt t="205687" x="3071813" y="3679825"/>
          <p14:tracePt t="205704" x="3114675" y="3671888"/>
          <p14:tracePt t="205720" x="3165475" y="3643313"/>
          <p14:tracePt t="205739" x="3186113" y="3636963"/>
          <p14:tracePt t="205755" x="3200400" y="3636963"/>
          <p14:tracePt t="205771" x="3228975" y="3629025"/>
          <p14:tracePt t="205788" x="3243263" y="3629025"/>
          <p14:tracePt t="205805" x="3251200" y="3622675"/>
          <p14:tracePt t="205821" x="3265488" y="3608388"/>
          <p14:tracePt t="205962" x="3236913" y="3608388"/>
          <p14:tracePt t="205970" x="3228975" y="3608388"/>
          <p14:tracePt t="205978" x="3200400" y="3608388"/>
          <p14:tracePt t="205988" x="3186113" y="3608388"/>
          <p14:tracePt t="206004" x="3151188" y="3608388"/>
          <p14:tracePt t="206021" x="3114675" y="3614738"/>
          <p14:tracePt t="206037" x="3086100" y="3636963"/>
          <p14:tracePt t="206054" x="3071813" y="3651250"/>
          <p14:tracePt t="206071" x="3028950" y="3657600"/>
          <p14:tracePt t="206087" x="2994025" y="3657600"/>
          <p14:tracePt t="206104" x="2979738" y="3665538"/>
          <p14:tracePt t="206120" x="2936875" y="3686175"/>
          <p14:tracePt t="206137" x="2914650" y="3694113"/>
          <p14:tracePt t="206154" x="2908300" y="3694113"/>
          <p14:tracePt t="206171" x="2894013" y="3694113"/>
          <p14:tracePt t="206187" x="2865438" y="3694113"/>
          <p14:tracePt t="206204" x="2851150" y="3694113"/>
          <p14:tracePt t="206220" x="2836863" y="3694113"/>
          <p14:tracePt t="206237" x="2822575" y="3694113"/>
          <p14:tracePt t="206254" x="2800350" y="3694113"/>
          <p14:tracePt t="206270" x="2786063" y="3694113"/>
          <p14:tracePt t="206287" x="2765425" y="3694113"/>
          <p14:tracePt t="206303" x="2736850" y="3694113"/>
          <p14:tracePt t="206320" x="2714625" y="3686175"/>
          <p14:tracePt t="206338" x="2665413" y="3679825"/>
          <p14:tracePt t="206354" x="2628900" y="3671888"/>
          <p14:tracePt t="206370" x="2608263" y="3665538"/>
          <p14:tracePt t="206387" x="2593975" y="3657600"/>
          <p14:tracePt t="206403" x="2579688" y="3643313"/>
          <p14:tracePt t="206420" x="2536825" y="3636963"/>
          <p14:tracePt t="206437" x="2514600" y="3629025"/>
          <p14:tracePt t="206453" x="2493963" y="3614738"/>
          <p14:tracePt t="206470" x="2486025" y="3608388"/>
          <p14:tracePt t="206486" x="2457450" y="3600450"/>
          <p14:tracePt t="206503" x="2451100" y="3586163"/>
          <p14:tracePt t="206520" x="2436813" y="3571875"/>
          <p14:tracePt t="206536" x="2422525" y="3557588"/>
          <p14:tracePt t="206553" x="2400300" y="3536950"/>
          <p14:tracePt t="206602" x="2393950" y="3529013"/>
          <p14:tracePt t="206618" x="2386013" y="3522663"/>
          <p14:tracePt t="206657" x="2386013" y="3494088"/>
          <p14:tracePt t="206673" x="2400300" y="3486150"/>
          <p14:tracePt t="206681" x="2428875" y="3479800"/>
          <p14:tracePt t="206687" x="2465388" y="3471863"/>
          <p14:tracePt t="206703" x="2508250" y="3451225"/>
          <p14:tracePt t="206719" x="2565400" y="3429000"/>
          <p14:tracePt t="206736" x="2608263" y="3422650"/>
          <p14:tracePt t="206753" x="2679700" y="3379788"/>
          <p14:tracePt t="206770" x="2722563" y="3379788"/>
          <p14:tracePt t="206786" x="2751138" y="3371850"/>
          <p14:tracePt t="206802" x="2779713" y="3357563"/>
          <p14:tracePt t="206819" x="2800350" y="3351213"/>
          <p14:tracePt t="206836" x="2836863" y="3343275"/>
          <p14:tracePt t="206852" x="2843213" y="3343275"/>
          <p14:tracePt t="206869" x="2865438" y="3336925"/>
          <p14:tracePt t="206885" x="2871788" y="3336925"/>
          <p14:tracePt t="206902" x="2914650" y="3314700"/>
          <p14:tracePt t="206919" x="2928938" y="3308350"/>
          <p14:tracePt t="206936" x="2936875" y="3308350"/>
          <p14:tracePt t="206953" x="2943225" y="3308350"/>
          <p14:tracePt t="206970" x="2957513" y="3308350"/>
          <p14:tracePt t="206986" x="2986088" y="3300413"/>
          <p14:tracePt t="207034" x="2994025" y="3300413"/>
          <p14:tracePt t="207042" x="3014663" y="3300413"/>
          <p14:tracePt t="207058" x="3022600" y="3300413"/>
          <p14:tracePt t="207059" x="3028950" y="3300413"/>
          <p14:tracePt t="207069" x="3051175" y="3300413"/>
          <p14:tracePt t="207086" x="3065463" y="3300413"/>
          <p14:tracePt t="207103" x="3094038" y="3300413"/>
          <p14:tracePt t="207119" x="3114675" y="3300413"/>
          <p14:tracePt t="207136" x="3157538" y="3322638"/>
          <p14:tracePt t="207152" x="3186113" y="3328988"/>
          <p14:tracePt t="207169" x="3214688" y="3336925"/>
          <p14:tracePt t="207186" x="3236913" y="3351213"/>
          <p14:tracePt t="207202" x="3243263" y="3357563"/>
          <p14:tracePt t="207219" x="3251200" y="3357563"/>
          <p14:tracePt t="207235" x="3257550" y="3365500"/>
          <p14:tracePt t="207252" x="3265488" y="3379788"/>
          <p14:tracePt t="207269" x="3300413" y="3400425"/>
          <p14:tracePt t="207314" x="3308350" y="3408363"/>
          <p14:tracePt t="207322" x="3314700" y="3422650"/>
          <p14:tracePt t="207322" x="3314700" y="3429000"/>
          <p14:tracePt t="207362" x="3314700" y="3436938"/>
          <p14:tracePt t="207370" x="3322638" y="3443288"/>
          <p14:tracePt t="207378" x="3322638" y="3465513"/>
          <p14:tracePt t="207386" x="3328988" y="3471863"/>
          <p14:tracePt t="207402" x="3336925" y="3479800"/>
          <p14:tracePt t="207418" x="3336925" y="3500438"/>
          <p14:tracePt t="207435" x="3336925" y="3508375"/>
          <p14:tracePt t="207482" x="3336925" y="3514725"/>
          <p14:tracePt t="207493" x="3336925" y="3522663"/>
          <p14:tracePt t="207506" x="3328988" y="3522663"/>
          <p14:tracePt t="207506" x="3314700" y="3543300"/>
          <p14:tracePt t="207518" x="3300413" y="3543300"/>
          <p14:tracePt t="207535" x="3279775" y="3543300"/>
          <p14:tracePt t="207552" x="3257550" y="3551238"/>
          <p14:tracePt t="207568" x="3222625" y="3557588"/>
          <p14:tracePt t="207568" x="3214688" y="3557588"/>
          <p14:tracePt t="207586" x="3186113" y="3565525"/>
          <p14:tracePt t="207602" x="3151188" y="3565525"/>
          <p14:tracePt t="207619" x="3128963" y="3594100"/>
          <p14:tracePt t="207635" x="3108325" y="3594100"/>
          <p14:tracePt t="207651" x="3065463" y="3600450"/>
          <p14:tracePt t="207668" x="3043238" y="3608388"/>
          <p14:tracePt t="207684" x="3000375" y="3608388"/>
          <p14:tracePt t="207701" x="2965450" y="3629025"/>
          <p14:tracePt t="207718" x="2951163" y="3629025"/>
          <p14:tracePt t="207734" x="2928938" y="3629025"/>
          <p14:tracePt t="207751" x="2900363" y="3636963"/>
          <p14:tracePt t="207768" x="2879725" y="3636963"/>
          <p14:tracePt t="207784" x="2857500" y="3636963"/>
          <p14:tracePt t="207801" x="2822575" y="3636963"/>
          <p14:tracePt t="207817" x="2800350" y="3636963"/>
          <p14:tracePt t="207835" x="2779713" y="3636963"/>
          <p14:tracePt t="207852" x="2771775" y="3636963"/>
          <p14:tracePt t="207890" x="2765425" y="3636963"/>
          <p14:tracePt t="207898" x="2751138" y="3636963"/>
          <p14:tracePt t="207906" x="2722563" y="3629025"/>
          <p14:tracePt t="207918" x="2708275" y="3622675"/>
          <p14:tracePt t="207935" x="2693988" y="3622675"/>
          <p14:tracePt t="207951" x="2665413" y="3614738"/>
          <p14:tracePt t="207968" x="2651125" y="3614738"/>
          <p14:tracePt t="207985" x="2628900" y="3614738"/>
          <p14:tracePt t="207985" x="2614613" y="3614738"/>
          <p14:tracePt t="208002" x="2608263" y="3608388"/>
          <p14:tracePt t="208058" x="2586038" y="3594100"/>
          <p14:tracePt t="208066" x="2571750" y="3586163"/>
          <p14:tracePt t="208082" x="2551113" y="3571875"/>
          <p14:tracePt t="208090" x="2543175" y="3571875"/>
          <p14:tracePt t="208090" x="2536825" y="3571875"/>
          <p14:tracePt t="208106" x="2528888" y="3565525"/>
          <p14:tracePt t="208107" x="2514600" y="3557588"/>
          <p14:tracePt t="208118" x="2500313" y="3543300"/>
          <p14:tracePt t="208135" x="2486025" y="3536950"/>
          <p14:tracePt t="208151" x="2479675" y="3529013"/>
          <p14:tracePt t="208168" x="2471738" y="3522663"/>
          <p14:tracePt t="208184" x="2471738" y="3514725"/>
          <p14:tracePt t="208201" x="2471738" y="3500438"/>
          <p14:tracePt t="208218" x="2471738" y="3479800"/>
          <p14:tracePt t="208234" x="2471738" y="3465513"/>
          <p14:tracePt t="208251" x="2471738" y="3457575"/>
          <p14:tracePt t="208268" x="2471738" y="3443288"/>
          <p14:tracePt t="208285" x="2493963" y="3414713"/>
          <p14:tracePt t="208301" x="2508250" y="3408363"/>
          <p14:tracePt t="208316" x="2536825" y="3386138"/>
          <p14:tracePt t="208335" x="2543175" y="3386138"/>
          <p14:tracePt t="208370" x="2551113" y="3379788"/>
          <p14:tracePt t="208371" x="2565400" y="3379788"/>
          <p14:tracePt t="208384" x="2586038" y="3371850"/>
          <p14:tracePt t="208401" x="2628900" y="3351213"/>
          <p14:tracePt t="208442" x="2643188" y="3343275"/>
          <p14:tracePt t="208450" x="2651125" y="3343275"/>
          <p14:tracePt t="208467" x="2665413" y="3336925"/>
          <p14:tracePt t="208469" x="2693988" y="3322638"/>
          <p14:tracePt t="208484" x="2714625" y="3308350"/>
          <p14:tracePt t="208501" x="2743200" y="3308350"/>
          <p14:tracePt t="208518" x="2765425" y="3300413"/>
          <p14:tracePt t="208534" x="2786063" y="3300413"/>
          <p14:tracePt t="208551" x="2808288" y="3294063"/>
          <p14:tracePt t="208567" x="2828925" y="3294063"/>
          <p14:tracePt t="208584" x="2843213" y="3294063"/>
          <p14:tracePt t="208600" x="2865438" y="3294063"/>
          <p14:tracePt t="208617" x="2900363" y="3294063"/>
          <p14:tracePt t="208633" x="2922588" y="3294063"/>
          <p14:tracePt t="208650" x="2957513" y="3294063"/>
          <p14:tracePt t="208666" x="2986088" y="3294063"/>
          <p14:tracePt t="208683" x="3014663" y="3294063"/>
          <p14:tracePt t="208700" x="3036888" y="3294063"/>
          <p14:tracePt t="208716" x="3071813" y="3294063"/>
          <p14:tracePt t="208734" x="3100388" y="3294063"/>
          <p14:tracePt t="208777" x="3108325" y="3294063"/>
          <p14:tracePt t="208785" x="3114675" y="3294063"/>
          <p14:tracePt t="208793" x="3122613" y="3294063"/>
          <p14:tracePt t="208801" x="3143250" y="3294063"/>
          <p14:tracePt t="208816" x="3179763" y="3300413"/>
          <p14:tracePt t="208816" x="3186113" y="3300413"/>
          <p14:tracePt t="208833" x="3194050" y="3300413"/>
          <p14:tracePt t="208874" x="3200400" y="3300413"/>
          <p14:tracePt t="208877" x="3208338" y="3308350"/>
          <p14:tracePt t="208946" x="3208338" y="3314700"/>
          <p14:tracePt t="208962" x="3208338" y="3328988"/>
          <p14:tracePt t="208971" x="3208338" y="3336925"/>
          <p14:tracePt t="208978" x="3171825" y="3357563"/>
          <p14:tracePt t="208989" x="3151188" y="3365500"/>
          <p14:tracePt t="209000" x="3128963" y="3365500"/>
          <p14:tracePt t="209017" x="3114675" y="3365500"/>
          <p14:tracePt t="209033" x="3094038" y="3379788"/>
          <p14:tracePt t="209050" x="3057525" y="3386138"/>
          <p14:tracePt t="209066" x="3051175" y="3386138"/>
          <p14:tracePt t="209083" x="3028950" y="3400425"/>
          <p14:tracePt t="209100" x="2994025" y="3400425"/>
          <p14:tracePt t="209116" x="2986088" y="3408363"/>
          <p14:tracePt t="209154" x="2979738" y="3408363"/>
          <p14:tracePt t="209166" x="2971800" y="3408363"/>
          <p14:tracePt t="209173" x="2957513" y="3408363"/>
          <p14:tracePt t="209183" x="2943225" y="3422650"/>
          <p14:tracePt t="209199" x="2936875" y="3422650"/>
          <p14:tracePt t="209217" x="2914650" y="3429000"/>
          <p14:tracePt t="209346" x="2922588" y="3436938"/>
          <p14:tracePt t="209354" x="2951163" y="3436938"/>
          <p14:tracePt t="209359" x="2957513" y="3436938"/>
          <p14:tracePt t="209366" x="2986088" y="3436938"/>
          <p14:tracePt t="209383" x="3000375" y="3436938"/>
          <p14:tracePt t="209399" x="3028950" y="3443288"/>
          <p14:tracePt t="209416" x="3036888" y="3443288"/>
          <p14:tracePt t="209432" x="3043238" y="3443288"/>
          <p14:tracePt t="209449" x="3065463" y="3443288"/>
          <p14:tracePt t="209466" x="3071813" y="3443288"/>
          <p14:tracePt t="209482" x="3094038" y="3443288"/>
          <p14:tracePt t="209499" x="3108325" y="3443288"/>
          <p14:tracePt t="209517" x="3114675" y="3443288"/>
          <p14:tracePt t="209532" x="3136900" y="3443288"/>
          <p14:tracePt t="209549" x="3151188" y="3443288"/>
          <p14:tracePt t="209565" x="3186113" y="3443288"/>
          <p14:tracePt t="209583" x="3208338" y="3443288"/>
          <p14:tracePt t="209599" x="3228975" y="3443288"/>
          <p14:tracePt t="209615" x="3257550" y="3443288"/>
          <p14:tracePt t="209632" x="3271838" y="3443288"/>
          <p14:tracePt t="209648" x="3294063" y="3443288"/>
          <p14:tracePt t="209648" x="3300413" y="3443288"/>
          <p14:tracePt t="209666" x="3322638" y="3443288"/>
          <p14:tracePt t="209682" x="3371850" y="3443288"/>
          <p14:tracePt t="209699" x="3422650" y="3443288"/>
          <p14:tracePt t="209715" x="3471863" y="3443288"/>
          <p14:tracePt t="209732" x="3514725" y="3465513"/>
          <p14:tracePt t="209748" x="3557588" y="3471863"/>
          <p14:tracePt t="209765" x="3594100" y="3479800"/>
          <p14:tracePt t="209782" x="3643313" y="3508375"/>
          <p14:tracePt t="209798" x="3665538" y="3508375"/>
          <p14:tracePt t="209815" x="3708400" y="3508375"/>
          <p14:tracePt t="209832" x="3771900" y="3522663"/>
          <p14:tracePt t="209848" x="3843338" y="3529013"/>
          <p14:tracePt t="209864" x="3922713" y="3529013"/>
          <p14:tracePt t="209882" x="3957638" y="3529013"/>
          <p14:tracePt t="209898" x="3979863" y="3529013"/>
          <p14:tracePt t="209915" x="4014788" y="3536950"/>
          <p14:tracePt t="209931" x="4057650" y="3557588"/>
          <p14:tracePt t="209948" x="4094163" y="3565525"/>
          <p14:tracePt t="209964" x="4137025" y="3571875"/>
          <p14:tracePt t="209981" x="4179888" y="3579813"/>
          <p14:tracePt t="209999" x="4222750" y="3600450"/>
          <p14:tracePt t="210015" x="4251325" y="3608388"/>
          <p14:tracePt t="210032" x="4308475" y="3608388"/>
          <p14:tracePt t="210048" x="4343400" y="3608388"/>
          <p14:tracePt t="210065" x="4394200" y="3614738"/>
          <p14:tracePt t="210082" x="4400550" y="3614738"/>
          <p14:tracePt t="210098" x="4429125" y="3622675"/>
          <p14:tracePt t="210115" x="4443413" y="3622675"/>
          <p14:tracePt t="210131" x="4451350" y="3622675"/>
          <p14:tracePt t="210148" x="4471988" y="3622675"/>
          <p14:tracePt t="210165" x="4479925" y="3622675"/>
          <p14:tracePt t="210182" x="4486275" y="3622675"/>
          <p14:tracePt t="210201" x="4500563" y="3622675"/>
          <p14:tracePt t="210215" x="4508500" y="3629025"/>
          <p14:tracePt t="210231" x="4514850" y="3636963"/>
          <p14:tracePt t="210274" x="4522788" y="3636963"/>
          <p14:tracePt t="210538" x="4508500" y="3636963"/>
          <p14:tracePt t="210545" x="4500563" y="3636963"/>
          <p14:tracePt t="210547" x="4465638" y="3629025"/>
          <p14:tracePt t="210563" x="4422775" y="3622675"/>
          <p14:tracePt t="210580" x="4414838" y="3622675"/>
          <p14:tracePt t="210597" x="4394200" y="3614738"/>
          <p14:tracePt t="210614" x="4386263" y="3608388"/>
          <p14:tracePt t="210649" x="4371975" y="3600450"/>
          <p14:tracePt t="210650" x="4365625" y="3600450"/>
          <p14:tracePt t="210690" x="4357688" y="3600450"/>
          <p14:tracePt t="210722" x="4351338" y="3600450"/>
          <p14:tracePt t="210897" x="4351338" y="3594100"/>
          <p14:tracePt t="210905" x="4357688" y="3594100"/>
          <p14:tracePt t="210914" x="4365625" y="3594100"/>
          <p14:tracePt t="210918" x="4386263" y="3579813"/>
          <p14:tracePt t="210930" x="4408488" y="3571875"/>
          <p14:tracePt t="210947" x="4414838" y="3565525"/>
          <p14:tracePt t="210963" x="4422775" y="3565525"/>
          <p14:tracePt t="211001" x="4429125" y="3565525"/>
          <p14:tracePt t="211009" x="4457700" y="3565525"/>
          <p14:tracePt t="211017" x="4471988" y="3565525"/>
          <p14:tracePt t="211029" x="4494213" y="3565525"/>
          <p14:tracePt t="211046" x="4508500" y="3565525"/>
          <p14:tracePt t="211090" x="4514850" y="3565525"/>
          <p14:tracePt t="211122" x="4529138" y="3565525"/>
          <p14:tracePt t="211132" x="4537075" y="3565525"/>
          <p14:tracePt t="211141" x="4543425" y="3565525"/>
          <p14:tracePt t="211147" x="4551363" y="3557588"/>
          <p14:tracePt t="211194" x="4565650" y="3557588"/>
          <p14:tracePt t="211202" x="4579938" y="3557588"/>
          <p14:tracePt t="211218" x="4586288" y="3551238"/>
          <p14:tracePt t="211234" x="4594225" y="3551238"/>
          <p14:tracePt t="211242" x="4608513" y="3551238"/>
          <p14:tracePt t="211252" x="4614863" y="3551238"/>
          <p14:tracePt t="211263" x="4622800" y="3543300"/>
          <p14:tracePt t="211362" x="4629150" y="3543300"/>
          <p14:tracePt t="211402" x="4643438" y="3543300"/>
          <p14:tracePt t="211410" x="4651375" y="3536950"/>
          <p14:tracePt t="211482" x="4657725" y="3529013"/>
          <p14:tracePt t="211530" x="4665663" y="3529013"/>
          <p14:tracePt t="211538" x="4679950" y="3529013"/>
          <p14:tracePt t="211546" x="4694238" y="3529013"/>
          <p14:tracePt t="211563" x="4700588" y="3529013"/>
          <p14:tracePt t="211579" x="4729163" y="3529013"/>
          <p14:tracePt t="211596" x="4743450" y="3529013"/>
          <p14:tracePt t="211612" x="4808538" y="3529013"/>
          <p14:tracePt t="211629" x="4857750" y="3529013"/>
          <p14:tracePt t="211646" x="4914900" y="3529013"/>
          <p14:tracePt t="211663" x="4937125" y="3529013"/>
          <p14:tracePt t="211679" x="4951413" y="3529013"/>
          <p14:tracePt t="211695" x="4957763" y="3529013"/>
          <p14:tracePt t="211712" x="4979988" y="3529013"/>
          <p14:tracePt t="211728" x="5000625" y="3529013"/>
          <p14:tracePt t="211777" x="5014913" y="3529013"/>
          <p14:tracePt t="211809" x="5022850" y="3529013"/>
          <p14:tracePt t="211817" x="5029200" y="3529013"/>
          <p14:tracePt t="211825" x="5043488" y="3522663"/>
          <p14:tracePt t="211828" x="5051425" y="3522663"/>
          <p14:tracePt t="211873" x="5057775" y="3522663"/>
          <p14:tracePt t="211882" x="5065713" y="3522663"/>
          <p14:tracePt t="211897" x="5072063" y="3522663"/>
          <p14:tracePt t="211913" x="5100638" y="3514725"/>
          <p14:tracePt t="211945" x="5108575" y="3514725"/>
          <p14:tracePt t="212018" x="5114925" y="3514725"/>
          <p14:tracePt t="212938" x="5122863" y="3514725"/>
          <p14:tracePt t="212946" x="5151438" y="3514725"/>
          <p14:tracePt t="212953" x="5180013" y="3514725"/>
          <p14:tracePt t="212960" x="5237163" y="3514725"/>
          <p14:tracePt t="212977" x="5286375" y="3514725"/>
          <p14:tracePt t="212994" x="5322888" y="3514725"/>
          <p14:tracePt t="213010" x="5343525" y="3522663"/>
          <p14:tracePt t="213027" x="5365750" y="3522663"/>
          <p14:tracePt t="213044" x="5400675" y="3522663"/>
          <p14:tracePt t="213060" x="5451475" y="3522663"/>
          <p14:tracePt t="213077" x="5486400" y="3522663"/>
          <p14:tracePt t="213093" x="5529263" y="3522663"/>
          <p14:tracePt t="213111" x="5551488" y="3522663"/>
          <p14:tracePt t="213127" x="5600700" y="3522663"/>
          <p14:tracePt t="213144" x="5622925" y="3522663"/>
          <p14:tracePt t="213160" x="5651500" y="3522663"/>
          <p14:tracePt t="213177" x="5686425" y="3522663"/>
          <p14:tracePt t="213194" x="5700713" y="3522663"/>
          <p14:tracePt t="213210" x="5722938" y="3522663"/>
          <p14:tracePt t="213227" x="5729288" y="3522663"/>
          <p14:tracePt t="213243" x="5737225" y="3522663"/>
          <p14:tracePt t="213260" x="5751513" y="3522663"/>
          <p14:tracePt t="213277" x="5757863" y="3522663"/>
          <p14:tracePt t="213394" x="5722938" y="3522663"/>
          <p14:tracePt t="213401" x="5694363" y="3522663"/>
          <p14:tracePt t="213410" x="5665788" y="3514725"/>
          <p14:tracePt t="213426" x="5637213" y="3514725"/>
          <p14:tracePt t="213444" x="5594350" y="3514725"/>
          <p14:tracePt t="213460" x="5543550" y="3508375"/>
          <p14:tracePt t="213477" x="5494338" y="3508375"/>
          <p14:tracePt t="213494" x="5451475" y="3508375"/>
          <p14:tracePt t="213510" x="5386388" y="3508375"/>
          <p14:tracePt t="213527" x="5322888" y="3508375"/>
          <p14:tracePt t="213543" x="5214938" y="3508375"/>
          <p14:tracePt t="213560" x="5072063" y="3508375"/>
          <p14:tracePt t="213576" x="4914900" y="3536950"/>
          <p14:tracePt t="213576" x="4857750" y="3551238"/>
          <p14:tracePt t="213594" x="4729163" y="3557588"/>
          <p14:tracePt t="213610" x="4637088" y="3571875"/>
          <p14:tracePt t="213627" x="4543425" y="3594100"/>
          <p14:tracePt t="213644" x="4465638" y="3600450"/>
          <p14:tracePt t="213660" x="4343400" y="3614738"/>
          <p14:tracePt t="213677" x="4271963" y="3643313"/>
          <p14:tracePt t="213693" x="4179888" y="3665538"/>
          <p14:tracePt t="213711" x="4122738" y="3665538"/>
          <p14:tracePt t="213726" x="4086225" y="3665538"/>
          <p14:tracePt t="213743" x="4037013" y="3665538"/>
          <p14:tracePt t="213760" x="3951288" y="3651250"/>
          <p14:tracePt t="213776" x="3886200" y="3651250"/>
          <p14:tracePt t="213793" x="3808413" y="3643313"/>
          <p14:tracePt t="213809" x="3700463" y="3629025"/>
          <p14:tracePt t="213827" x="3614738" y="3629025"/>
          <p14:tracePt t="213843" x="3543300" y="3614738"/>
          <p14:tracePt t="213860" x="3486150" y="3600450"/>
          <p14:tracePt t="213876" x="3408363" y="3594100"/>
          <p14:tracePt t="213894" x="3351213" y="3586163"/>
          <p14:tracePt t="213909" x="3308350" y="3586163"/>
          <p14:tracePt t="213926" x="3257550" y="3571875"/>
          <p14:tracePt t="213943" x="3200400" y="3565525"/>
          <p14:tracePt t="213959" x="3165475" y="3543300"/>
          <p14:tracePt t="213976" x="3094038" y="3536950"/>
          <p14:tracePt t="213992" x="3043238" y="3529013"/>
          <p14:tracePt t="213992" x="3022600" y="3529013"/>
          <p14:tracePt t="214010" x="2979738" y="3508375"/>
          <p14:tracePt t="214026" x="2922588" y="3508375"/>
          <p14:tracePt t="214043" x="2871788" y="3508375"/>
          <p14:tracePt t="214059" x="2822575" y="3508375"/>
          <p14:tracePt t="214076" x="2800350" y="3500438"/>
          <p14:tracePt t="214092" x="2765425" y="3500438"/>
          <p14:tracePt t="214109" x="2736850" y="3494088"/>
          <p14:tracePt t="214125" x="2700338" y="3486150"/>
          <p14:tracePt t="214142" x="2643188" y="3465513"/>
          <p14:tracePt t="214159" x="2579688" y="3451225"/>
          <p14:tracePt t="214175" x="2514600" y="3443288"/>
          <p14:tracePt t="214192" x="2486025" y="3443288"/>
          <p14:tracePt t="214208" x="2422525" y="3443288"/>
          <p14:tracePt t="214225" x="2379663" y="3443288"/>
          <p14:tracePt t="214241" x="2343150" y="3443288"/>
          <p14:tracePt t="214258" x="2314575" y="3443288"/>
          <p14:tracePt t="214275" x="2279650" y="3443288"/>
          <p14:tracePt t="214292" x="2214563" y="3443288"/>
          <p14:tracePt t="214309" x="2193925" y="3443288"/>
          <p14:tracePt t="214325" x="2151063" y="3443288"/>
          <p14:tracePt t="214343" x="2108200" y="3443288"/>
          <p14:tracePt t="214359" x="2057400" y="3443288"/>
          <p14:tracePt t="214376" x="2028825" y="3443288"/>
          <p14:tracePt t="214392" x="2022475" y="3443288"/>
          <p14:tracePt t="214409" x="2000250" y="3443288"/>
          <p14:tracePt t="214425" x="1965325" y="3451225"/>
          <p14:tracePt t="214443" x="1936750" y="3457575"/>
          <p14:tracePt t="214513" x="1922463" y="3457575"/>
          <p14:tracePt t="215370" x="1914525" y="3465513"/>
          <p14:tracePt t="215410" x="1908175" y="3471863"/>
          <p14:tracePt t="215418" x="1900238" y="3494088"/>
          <p14:tracePt t="215434" x="1893888" y="3500438"/>
          <p14:tracePt t="215466" x="1885950" y="3514725"/>
          <p14:tracePt t="215474" x="1879600" y="3522663"/>
          <p14:tracePt t="215474" x="1871663" y="3536950"/>
          <p14:tracePt t="215514" x="1865313" y="3543300"/>
          <p14:tracePt t="215530" x="1865313" y="3557588"/>
          <p14:tracePt t="215562" x="1865313" y="3565525"/>
          <p14:tracePt t="215570" x="1865313" y="3586163"/>
          <p14:tracePt t="215578" x="1865313" y="3600450"/>
          <p14:tracePt t="215586" x="1865313" y="3614738"/>
          <p14:tracePt t="215593" x="1871663" y="3671888"/>
          <p14:tracePt t="215607" x="1914525" y="3708400"/>
          <p14:tracePt t="215624" x="1971675" y="3729038"/>
          <p14:tracePt t="215624" x="2000250" y="3757613"/>
          <p14:tracePt t="215642" x="2014538" y="3757613"/>
          <p14:tracePt t="215657" x="2051050" y="3771900"/>
          <p14:tracePt t="215675" x="2071688" y="3794125"/>
          <p14:tracePt t="215691" x="2093913" y="3794125"/>
          <p14:tracePt t="215708" x="2108200" y="3800475"/>
          <p14:tracePt t="215723" x="2114550" y="3800475"/>
          <p14:tracePt t="215740" x="2151063" y="3800475"/>
          <p14:tracePt t="215757" x="2228850" y="3808413"/>
          <p14:tracePt t="215774" x="2286000" y="3822700"/>
          <p14:tracePt t="215791" x="2336800" y="3822700"/>
          <p14:tracePt t="215807" x="2414588" y="3843338"/>
          <p14:tracePt t="215824" x="2486025" y="3851275"/>
          <p14:tracePt t="215840" x="2536825" y="3851275"/>
          <p14:tracePt t="215857" x="2614613" y="3851275"/>
          <p14:tracePt t="215873" x="2679700" y="3851275"/>
          <p14:tracePt t="215891" x="2722563" y="3851275"/>
          <p14:tracePt t="215907" x="2757488" y="3851275"/>
          <p14:tracePt t="215923" x="2779713" y="3851275"/>
          <p14:tracePt t="215940" x="2794000" y="3851275"/>
          <p14:tracePt t="215957" x="2800350" y="3851275"/>
          <p14:tracePt t="215973" x="2828925" y="3843338"/>
          <p14:tracePt t="215990" x="2836863" y="3836988"/>
          <p14:tracePt t="216007" x="2843213" y="3829050"/>
          <p14:tracePt t="216023" x="2851150" y="3829050"/>
          <p14:tracePt t="216040" x="2879725" y="3808413"/>
          <p14:tracePt t="216056" x="2886075" y="3800475"/>
          <p14:tracePt t="216074" x="2900363" y="3779838"/>
          <p14:tracePt t="216090" x="2900363" y="3771900"/>
          <p14:tracePt t="216107" x="2900363" y="3757613"/>
          <p14:tracePt t="216123" x="2900363" y="3736975"/>
          <p14:tracePt t="216140" x="2900363" y="3722688"/>
          <p14:tracePt t="216157" x="2894013" y="3694113"/>
          <p14:tracePt t="216173" x="2865438" y="3686175"/>
          <p14:tracePt t="216191" x="2843213" y="3679825"/>
          <p14:tracePt t="216208" x="2808288" y="3679825"/>
          <p14:tracePt t="216224" x="2736850" y="3679825"/>
          <p14:tracePt t="216239" x="2679700" y="3679825"/>
          <p14:tracePt t="216256" x="2600325" y="3679825"/>
          <p14:tracePt t="216273" x="2536825" y="3679825"/>
          <p14:tracePt t="216289" x="2451100" y="3679825"/>
          <p14:tracePt t="216306" x="2393950" y="3694113"/>
          <p14:tracePt t="216322" x="2357438" y="3700463"/>
          <p14:tracePt t="216341" x="2328863" y="3708400"/>
          <p14:tracePt t="216355" x="2314575" y="3714750"/>
          <p14:tracePt t="216372" x="2286000" y="3736975"/>
          <p14:tracePt t="216388" x="2279650" y="3743325"/>
          <p14:tracePt t="216561" x="2279650" y="3751263"/>
          <p14:tracePt t="216577" x="2286000" y="3757613"/>
          <p14:tracePt t="216593" x="2314575" y="3779838"/>
          <p14:tracePt t="216595" x="2322513" y="3786188"/>
          <p14:tracePt t="216605" x="2336800" y="3800475"/>
          <p14:tracePt t="216622" x="2351088" y="3822700"/>
          <p14:tracePt t="216665" x="2357438" y="3829050"/>
          <p14:tracePt t="216669" x="2365375" y="3836988"/>
          <p14:tracePt t="216690" x="2365375" y="3843338"/>
          <p14:tracePt t="216692" x="2371725" y="3851275"/>
          <p14:tracePt t="216730" x="2371725" y="3857625"/>
          <p14:tracePt t="216730" x="2386013" y="3871913"/>
          <p14:tracePt t="216739" x="2393950" y="3871913"/>
          <p14:tracePt t="216786" x="2400300" y="3871913"/>
          <p14:tracePt t="216801" x="2408238" y="3871913"/>
          <p14:tracePt t="216809" x="2422525" y="3886200"/>
          <p14:tracePt t="216814" x="2428875" y="3886200"/>
          <p14:tracePt t="216822" x="2457450" y="3886200"/>
          <p14:tracePt t="216839" x="2493963" y="3886200"/>
          <p14:tracePt t="216855" x="2528888" y="3886200"/>
          <p14:tracePt t="216872" x="2571750" y="3886200"/>
          <p14:tracePt t="216888" x="2608263" y="3886200"/>
          <p14:tracePt t="216888" x="2614613" y="3879850"/>
          <p14:tracePt t="216906" x="2643188" y="3879850"/>
          <p14:tracePt t="216922" x="2679700" y="3871913"/>
          <p14:tracePt t="216938" x="2700338" y="3851275"/>
          <p14:tracePt t="216955" x="2743200" y="3843338"/>
          <p14:tracePt t="216972" x="2771775" y="3836988"/>
          <p14:tracePt t="216988" x="2786063" y="3822700"/>
          <p14:tracePt t="217005" x="2822575" y="3800475"/>
          <p14:tracePt t="217021" x="2836863" y="3771900"/>
          <p14:tracePt t="217038" x="2857500" y="3757613"/>
          <p14:tracePt t="217054" x="2871788" y="3751263"/>
          <p14:tracePt t="217071" x="2886075" y="3743325"/>
          <p14:tracePt t="217088" x="2894013" y="3736975"/>
          <p14:tracePt t="217104" x="2900363" y="3722688"/>
          <p14:tracePt t="217121" x="2908300" y="3694113"/>
          <p14:tracePt t="217138" x="2908300" y="3679825"/>
          <p14:tracePt t="217155" x="2908300" y="3671888"/>
          <p14:tracePt t="217171" x="2908300" y="3657600"/>
          <p14:tracePt t="217189" x="2908300" y="3651250"/>
          <p14:tracePt t="217204" x="2908300" y="3636963"/>
          <p14:tracePt t="217222" x="2908300" y="3614738"/>
          <p14:tracePt t="217238" x="2894013" y="3608388"/>
          <p14:tracePt t="217254" x="2871788" y="3600450"/>
          <p14:tracePt t="217272" x="2851150" y="3594100"/>
          <p14:tracePt t="217287" x="2822575" y="3594100"/>
          <p14:tracePt t="217305" x="2794000" y="3594100"/>
          <p14:tracePt t="217321" x="2751138" y="3571875"/>
          <p14:tracePt t="217339" x="2728913" y="3565525"/>
          <p14:tracePt t="217355" x="2708275" y="3565525"/>
          <p14:tracePt t="217371" x="2693988" y="3565525"/>
          <p14:tracePt t="217388" x="2671763" y="3565525"/>
          <p14:tracePt t="217404" x="2651125" y="3565525"/>
          <p14:tracePt t="217421" x="2628900" y="3565525"/>
          <p14:tracePt t="217437" x="2593975" y="3565525"/>
          <p14:tracePt t="217455" x="2579688" y="3565525"/>
          <p14:tracePt t="217471" x="2557463" y="3565525"/>
          <p14:tracePt t="217488" x="2551113" y="3565525"/>
          <p14:tracePt t="217529" x="2543175" y="3571875"/>
          <p14:tracePt t="217537" x="2536825" y="3579813"/>
          <p14:tracePt t="217538" x="2528888" y="3600450"/>
          <p14:tracePt t="217554" x="2522538" y="3643313"/>
          <p14:tracePt t="217570" x="2514600" y="3657600"/>
          <p14:tracePt t="217587" x="2514600" y="3700463"/>
          <p14:tracePt t="217604" x="2514600" y="3722688"/>
          <p14:tracePt t="217620" x="2514600" y="3736975"/>
          <p14:tracePt t="217665" x="2514600" y="3765550"/>
          <p14:tracePt t="217681" x="2514600" y="3771900"/>
          <p14:tracePt t="217721" x="2514600" y="3779838"/>
          <p14:tracePt t="217730" x="2522538" y="3794125"/>
          <p14:tracePt t="217743" x="2528888" y="3800475"/>
          <p14:tracePt t="217745" x="2536825" y="3808413"/>
          <p14:tracePt t="217754" x="2551113" y="3814763"/>
          <p14:tracePt t="217802" x="2557463" y="3822700"/>
          <p14:tracePt t="217818" x="2571750" y="3822700"/>
          <p14:tracePt t="217823" x="2593975" y="3843338"/>
          <p14:tracePt t="217866" x="2600325" y="3843338"/>
          <p14:tracePt t="217874" x="2622550" y="3851275"/>
          <p14:tracePt t="217890" x="2628900" y="3851275"/>
          <p14:tracePt t="217905" x="2657475" y="3851275"/>
          <p14:tracePt t="217920" x="2671763" y="3851275"/>
          <p14:tracePt t="217920" x="2693988" y="3851275"/>
          <p14:tracePt t="217920" x="2700338" y="3851275"/>
          <p14:tracePt t="217938" x="2728913" y="3851275"/>
          <p14:tracePt t="217954" x="2751138" y="3836988"/>
          <p14:tracePt t="217971" x="2794000" y="3800475"/>
          <p14:tracePt t="217987" x="2808288" y="3786188"/>
          <p14:tracePt t="218003" x="2814638" y="3771900"/>
          <p14:tracePt t="218020" x="2828925" y="3751263"/>
          <p14:tracePt t="218036" x="2843213" y="3736975"/>
          <p14:tracePt t="218082" x="2843213" y="3729038"/>
          <p14:tracePt t="218113" x="2843213" y="3722688"/>
          <p14:tracePt t="218121" x="2828925" y="3708400"/>
          <p14:tracePt t="218137" x="2814638" y="3708400"/>
          <p14:tracePt t="218145" x="2808288" y="3700463"/>
          <p14:tracePt t="218145" x="2800350" y="3694113"/>
          <p14:tracePt t="218161" x="2786063" y="3694113"/>
          <p14:tracePt t="218169" x="2765425" y="3686175"/>
          <p14:tracePt t="218177" x="2751138" y="3686175"/>
          <p14:tracePt t="218186" x="2736850" y="3679825"/>
          <p14:tracePt t="218204" x="2693988" y="3651250"/>
          <p14:tracePt t="218219" x="2679700" y="3643313"/>
          <p14:tracePt t="218237" x="2665413" y="3643313"/>
          <p14:tracePt t="218253" x="2636838" y="3629025"/>
          <p14:tracePt t="218270" x="2622550" y="3629025"/>
          <p14:tracePt t="218286" x="2600325" y="3608388"/>
          <p14:tracePt t="218303" x="2593975" y="3600450"/>
          <p14:tracePt t="218353" x="2586038" y="3600450"/>
          <p14:tracePt t="218385" x="2579688" y="3600450"/>
          <p14:tracePt t="218396" x="2571750" y="3600450"/>
          <p14:tracePt t="218409" x="2565400" y="3622675"/>
          <p14:tracePt t="218413" x="2557463" y="3629025"/>
          <p14:tracePt t="218421" x="2551113" y="3657600"/>
          <p14:tracePt t="218436" x="2551113" y="3700463"/>
          <p14:tracePt t="218452" x="2551113" y="3751263"/>
          <p14:tracePt t="218469" x="2551113" y="3771900"/>
          <p14:tracePt t="218486" x="2551113" y="3786188"/>
          <p14:tracePt t="218502" x="2557463" y="3794125"/>
          <p14:tracePt t="218519" x="2565400" y="3800475"/>
          <p14:tracePt t="218536" x="2586038" y="3800475"/>
          <p14:tracePt t="218552" x="2608263" y="3814763"/>
          <p14:tracePt t="218569" x="2622550" y="3814763"/>
          <p14:tracePt t="218585" x="2636838" y="3814763"/>
          <p14:tracePt t="218602" x="2657475" y="3814763"/>
          <p14:tracePt t="218698" x="2636838" y="3814763"/>
          <p14:tracePt t="218706" x="2622550" y="3814763"/>
          <p14:tracePt t="218707" x="2593975" y="3814763"/>
          <p14:tracePt t="218719" x="2551113" y="3814763"/>
          <p14:tracePt t="218736" x="2486025" y="3814763"/>
          <p14:tracePt t="218753" x="2428875" y="3814763"/>
          <p14:tracePt t="218769" x="2351088" y="3814763"/>
          <p14:tracePt t="218787" x="2300288" y="3822700"/>
          <p14:tracePt t="218802" x="2251075" y="3822700"/>
          <p14:tracePt t="218819" x="2185988" y="3822700"/>
          <p14:tracePt t="218836" x="2114550" y="3829050"/>
          <p14:tracePt t="218852" x="2065338" y="3829050"/>
          <p14:tracePt t="218869" x="1993900" y="3829050"/>
          <p14:tracePt t="218885" x="1951038" y="3829050"/>
          <p14:tracePt t="218902" x="1928813" y="3829050"/>
          <p14:tracePt t="218918" x="1885950" y="3829050"/>
          <p14:tracePt t="218936" x="1843088" y="3829050"/>
          <p14:tracePt t="218952" x="1800225" y="3829050"/>
          <p14:tracePt t="218968" x="1736725" y="3829050"/>
          <p14:tracePt t="218968" x="1714500" y="3829050"/>
          <p14:tracePt t="218986" x="1671638" y="3843338"/>
          <p14:tracePt t="219002" x="1628775" y="3857625"/>
          <p14:tracePt t="219019" x="1593850" y="3857625"/>
          <p14:tracePt t="219035" x="1571625" y="3865563"/>
          <p14:tracePt t="219052" x="1536700" y="3865563"/>
          <p14:tracePt t="219068" x="1500188" y="3865563"/>
          <p14:tracePt t="219085" x="1471613" y="3865563"/>
          <p14:tracePt t="219102" x="1436688" y="3865563"/>
          <p14:tracePt t="219119" x="1422400" y="3865563"/>
          <p14:tracePt t="219135" x="1385888" y="3865563"/>
          <p14:tracePt t="219151" x="1357313" y="3865563"/>
          <p14:tracePt t="219169" x="1343025" y="3871913"/>
          <p14:tracePt t="219185" x="1322388" y="3871913"/>
          <p14:tracePt t="219202" x="1300163" y="3871913"/>
          <p14:tracePt t="219218" x="1265238" y="3871913"/>
          <p14:tracePt t="219235" x="1243013" y="3871913"/>
          <p14:tracePt t="219251" x="1228725" y="3871913"/>
          <p14:tracePt t="219269" x="1208088" y="3871913"/>
          <p14:tracePt t="219285" x="1200150" y="3871913"/>
          <p14:tracePt t="219301" x="1185863" y="3871913"/>
          <p14:tracePt t="219345" x="1165225" y="3871913"/>
          <p14:tracePt t="219354" x="1157288" y="3871913"/>
          <p14:tracePt t="219370" x="1150938" y="3865563"/>
          <p14:tracePt t="219402" x="1143000" y="3857625"/>
          <p14:tracePt t="219506" x="1143000" y="3836988"/>
          <p14:tracePt t="219514" x="1143000" y="3814763"/>
          <p14:tracePt t="219522" x="1157288" y="3800475"/>
          <p14:tracePt t="219527" x="1171575" y="3779838"/>
          <p14:tracePt t="219534" x="1200150" y="3757613"/>
          <p14:tracePt t="219551" x="1214438" y="3736975"/>
          <p14:tracePt t="219568" x="1222375" y="3729038"/>
          <p14:tracePt t="219585" x="1250950" y="3686175"/>
          <p14:tracePt t="219602" x="1271588" y="3665538"/>
          <p14:tracePt t="219618" x="1279525" y="3657600"/>
          <p14:tracePt t="219689" x="1285875" y="3651250"/>
          <p14:tracePt t="219706" x="1293813" y="3651250"/>
          <p14:tracePt t="219707" x="1308100" y="3636963"/>
          <p14:tracePt t="219717" x="1328738" y="3636963"/>
          <p14:tracePt t="219734" x="1371600" y="3622675"/>
          <p14:tracePt t="219751" x="1414463" y="3622675"/>
          <p14:tracePt t="219767" x="1457325" y="3622675"/>
          <p14:tracePt t="219784" x="1479550" y="3622675"/>
          <p14:tracePt t="219801" x="1493838" y="3622675"/>
          <p14:tracePt t="219817" x="1528763" y="3622675"/>
          <p14:tracePt t="219835" x="1557338" y="3622675"/>
          <p14:tracePt t="219850" x="1593850" y="3622675"/>
          <p14:tracePt t="219868" x="1636713" y="3622675"/>
          <p14:tracePt t="219884" x="1657350" y="3622675"/>
          <p14:tracePt t="219901" x="1693863" y="3622675"/>
          <p14:tracePt t="219917" x="1722438" y="3622675"/>
          <p14:tracePt t="219934" x="1771650" y="3622675"/>
          <p14:tracePt t="219950" x="1828800" y="3622675"/>
          <p14:tracePt t="219967" x="1914525" y="3622675"/>
          <p14:tracePt t="219984" x="1971675" y="3622675"/>
          <p14:tracePt t="220000" x="2036763" y="3622675"/>
          <p14:tracePt t="220000" x="2043113" y="3622675"/>
          <p14:tracePt t="220018" x="2079625" y="3622675"/>
          <p14:tracePt t="220034" x="2093913" y="3622675"/>
          <p14:tracePt t="220051" x="2122488" y="3622675"/>
          <p14:tracePt t="220067" x="2165350" y="3622675"/>
          <p14:tracePt t="220084" x="2236788" y="3622675"/>
          <p14:tracePt t="220100" x="2279650" y="3622675"/>
          <p14:tracePt t="220116" x="2314575" y="3622675"/>
          <p14:tracePt t="220133" x="2343150" y="3622675"/>
          <p14:tracePt t="220150" x="2386013" y="3622675"/>
          <p14:tracePt t="220167" x="2443163" y="3622675"/>
          <p14:tracePt t="220183" x="2514600" y="3622675"/>
          <p14:tracePt t="220200" x="2586038" y="3622675"/>
          <p14:tracePt t="220216" x="2657475" y="3622675"/>
          <p14:tracePt t="220233" x="2665413" y="3622675"/>
          <p14:tracePt t="220377" x="2671763" y="3622675"/>
          <p14:tracePt t="220385" x="2679700" y="3622675"/>
          <p14:tracePt t="220399" x="2693988" y="3622675"/>
          <p14:tracePt t="220458" x="2722563" y="3643313"/>
          <p14:tracePt t="220466" x="2728913" y="3651250"/>
          <p14:tracePt t="220474" x="2757488" y="3665538"/>
          <p14:tracePt t="220506" x="2765425" y="3671888"/>
          <p14:tracePt t="220514" x="2779713" y="3686175"/>
          <p14:tracePt t="220516" x="2800350" y="3694113"/>
          <p14:tracePt t="220533" x="2828925" y="3708400"/>
          <p14:tracePt t="220550" x="2843213" y="3714750"/>
          <p14:tracePt t="220567" x="2879725" y="3714750"/>
          <p14:tracePt t="220583" x="2908300" y="3722688"/>
          <p14:tracePt t="220600" x="2922588" y="3722688"/>
          <p14:tracePt t="220617" x="2951163" y="3722688"/>
          <p14:tracePt t="220633" x="3008313" y="3722688"/>
          <p14:tracePt t="220650" x="3043238" y="3722688"/>
          <p14:tracePt t="220666" x="3100388" y="3743325"/>
          <p14:tracePt t="220684" x="3143250" y="3751263"/>
          <p14:tracePt t="220700" x="3208338" y="3765550"/>
          <p14:tracePt t="220717" x="3265488" y="3771900"/>
          <p14:tracePt t="220733" x="3328988" y="3794125"/>
          <p14:tracePt t="220750" x="3379788" y="3800475"/>
          <p14:tracePt t="220766" x="3465513" y="3800475"/>
          <p14:tracePt t="220783" x="3543300" y="3800475"/>
          <p14:tracePt t="220801" x="3586163" y="3800475"/>
          <p14:tracePt t="220816" x="3629025" y="3800475"/>
          <p14:tracePt t="220816" x="3636963" y="3800475"/>
          <p14:tracePt t="220834" x="3643313" y="3800475"/>
          <p14:tracePt t="220849" x="3686175" y="3808413"/>
          <p14:tracePt t="220866" x="3729038" y="3814763"/>
          <p14:tracePt t="220883" x="3786188" y="3843338"/>
          <p14:tracePt t="220899" x="3886200" y="3857625"/>
          <p14:tracePt t="220916" x="4043363" y="3857625"/>
          <p14:tracePt t="220933" x="4137025" y="3865563"/>
          <p14:tracePt t="220949" x="4186238" y="3865563"/>
          <p14:tracePt t="220965" x="4208463" y="3879850"/>
          <p14:tracePt t="220983" x="4229100" y="3879850"/>
          <p14:tracePt t="220999" x="4271963" y="3879850"/>
          <p14:tracePt t="221016" x="4329113" y="3879850"/>
          <p14:tracePt t="221032" x="4408488" y="3879850"/>
          <p14:tracePt t="221032" x="4443413" y="3879850"/>
          <p14:tracePt t="221049" x="4508500" y="3879850"/>
          <p14:tracePt t="221065" x="4543425" y="3879850"/>
          <p14:tracePt t="221082" x="4557713" y="3879850"/>
          <p14:tracePt t="221098" x="4565650" y="3886200"/>
          <p14:tracePt t="221115" x="4608513" y="3886200"/>
          <p14:tracePt t="221132" x="4637088" y="3886200"/>
          <p14:tracePt t="221148" x="4672013" y="3886200"/>
          <p14:tracePt t="221166" x="4714875" y="3886200"/>
          <p14:tracePt t="221182" x="4729163" y="3886200"/>
          <p14:tracePt t="221199" x="4757738" y="3886200"/>
          <p14:tracePt t="221215" x="4786313" y="3886200"/>
          <p14:tracePt t="221232" x="4814888" y="3886200"/>
          <p14:tracePt t="221249" x="4843463" y="3879850"/>
          <p14:tracePt t="221265" x="4886325" y="3871913"/>
          <p14:tracePt t="221282" x="4914900" y="3871913"/>
          <p14:tracePt t="221298" x="4957763" y="3865563"/>
          <p14:tracePt t="221315" x="5000625" y="3865563"/>
          <p14:tracePt t="221332" x="5086350" y="3822700"/>
          <p14:tracePt t="221348" x="5137150" y="3822700"/>
          <p14:tracePt t="221364" x="5180013" y="3822700"/>
          <p14:tracePt t="221381" x="5194300" y="3814763"/>
          <p14:tracePt t="221398" x="5200650" y="3814763"/>
          <p14:tracePt t="221414" x="5222875" y="3814763"/>
          <p14:tracePt t="221432" x="5265738" y="3814763"/>
          <p14:tracePt t="221448" x="5314950" y="3814763"/>
          <p14:tracePt t="221465" x="5408613" y="3814763"/>
          <p14:tracePt t="221481" x="5443538" y="3814763"/>
          <p14:tracePt t="221498" x="5457825" y="3814763"/>
          <p14:tracePt t="221515" x="5465763" y="3814763"/>
          <p14:tracePt t="221531" x="5486400" y="3814763"/>
          <p14:tracePt t="221547" x="5500688" y="3814763"/>
          <p14:tracePt t="221564" x="5529263" y="3814763"/>
          <p14:tracePt t="221581" x="5543550" y="3814763"/>
          <p14:tracePt t="221625" x="5557838" y="3814763"/>
          <p14:tracePt t="221633" x="5572125" y="3814763"/>
          <p14:tracePt t="221649" x="5580063" y="3814763"/>
          <p14:tracePt t="221665" x="5594350" y="3814763"/>
          <p14:tracePt t="221666" x="5600700" y="3814763"/>
          <p14:tracePt t="221681" x="5622925" y="3800475"/>
          <p14:tracePt t="221721" x="5637213" y="3800475"/>
          <p14:tracePt t="221729" x="5643563" y="3800475"/>
          <p14:tracePt t="221737" x="5657850" y="3800475"/>
          <p14:tracePt t="221747" x="5672138" y="3800475"/>
          <p14:tracePt t="221764" x="5694363" y="3800475"/>
          <p14:tracePt t="221781" x="5700713" y="3800475"/>
          <p14:tracePt t="221817" x="5715000" y="3800475"/>
          <p14:tracePt t="221825" x="5722938" y="3800475"/>
          <p14:tracePt t="221835" x="5729288" y="3800475"/>
          <p14:tracePt t="221873" x="5737225" y="3800475"/>
          <p14:tracePt t="222458" x="5737225" y="3808413"/>
          <p14:tracePt t="222466" x="5729288" y="3808413"/>
          <p14:tracePt t="222474" x="5722938" y="3808413"/>
          <p14:tracePt t="222482" x="5715000" y="3808413"/>
          <p14:tracePt t="222490" x="5686425" y="3808413"/>
          <p14:tracePt t="222490" x="5680075" y="3808413"/>
          <p14:tracePt t="222498" x="5657850" y="3814763"/>
          <p14:tracePt t="222514" x="5637213" y="3814763"/>
          <p14:tracePt t="222531" x="5580063" y="3836988"/>
          <p14:tracePt t="222547" x="5551488" y="3836988"/>
          <p14:tracePt t="222563" x="5500688" y="3843338"/>
          <p14:tracePt t="222581" x="5457825" y="3865563"/>
          <p14:tracePt t="222597" x="5414963" y="3865563"/>
          <p14:tracePt t="222614" x="5343525" y="3886200"/>
          <p14:tracePt t="222630" x="5322888" y="3886200"/>
          <p14:tracePt t="222647" x="5280025" y="3894138"/>
          <p14:tracePt t="222663" x="5237163" y="3894138"/>
          <p14:tracePt t="222680" x="5194300" y="3900488"/>
          <p14:tracePt t="222696" x="5157788" y="3900488"/>
          <p14:tracePt t="222713" x="5114925" y="3908425"/>
          <p14:tracePt t="222730" x="5072063" y="3908425"/>
          <p14:tracePt t="222746" x="5043488" y="3908425"/>
          <p14:tracePt t="222763" x="4986338" y="3908425"/>
          <p14:tracePt t="222780" x="4957763" y="3929063"/>
          <p14:tracePt t="222797" x="4943475" y="3929063"/>
          <p14:tracePt t="222813" x="4922838" y="3929063"/>
          <p14:tracePt t="222829" x="4908550" y="3929063"/>
          <p14:tracePt t="222847" x="4872038" y="3929063"/>
          <p14:tracePt t="222863" x="4822825" y="3929063"/>
          <p14:tracePt t="222880" x="4772025" y="3929063"/>
          <p14:tracePt t="222896" x="4729163" y="3929063"/>
          <p14:tracePt t="222913" x="4643438" y="3929063"/>
          <p14:tracePt t="222929" x="4600575" y="3929063"/>
          <p14:tracePt t="222946" x="4543425" y="3929063"/>
          <p14:tracePt t="222962" x="4479925" y="3929063"/>
          <p14:tracePt t="222979" x="4437063" y="3929063"/>
          <p14:tracePt t="222995" x="4379913" y="3929063"/>
          <p14:tracePt t="223012" x="4322763" y="3929063"/>
          <p14:tracePt t="223029" x="4271963" y="3929063"/>
          <p14:tracePt t="223045" x="4229100" y="3929063"/>
          <p14:tracePt t="223063" x="4179888" y="3929063"/>
          <p14:tracePt t="223079" x="4137025" y="3929063"/>
          <p14:tracePt t="223095" x="4094163" y="3929063"/>
          <p14:tracePt t="223112" x="4029075" y="3929063"/>
          <p14:tracePt t="223112" x="4022725" y="3929063"/>
          <p14:tracePt t="223129" x="3979863" y="3937000"/>
          <p14:tracePt t="223145" x="3937000" y="3937000"/>
          <p14:tracePt t="223162" x="3894138" y="3937000"/>
          <p14:tracePt t="223179" x="3857625" y="3937000"/>
          <p14:tracePt t="223195" x="3843338" y="3937000"/>
          <p14:tracePt t="223212" x="3822700" y="3937000"/>
          <p14:tracePt t="223228" x="3814763" y="3937000"/>
          <p14:tracePt t="223245" x="3800475" y="3937000"/>
          <p14:tracePt t="223262" x="3771900" y="3937000"/>
          <p14:tracePt t="223278" x="3751263" y="3937000"/>
          <p14:tracePt t="223295" x="3736975" y="3937000"/>
          <p14:tracePt t="223312" x="3722688" y="3937000"/>
          <p14:tracePt t="223312" x="3708400" y="3937000"/>
          <p14:tracePt t="223330" x="3700463" y="3937000"/>
          <p14:tracePt t="223346" x="3694113" y="3937000"/>
          <p14:tracePt t="223362" x="3686175" y="3937000"/>
          <p14:tracePt t="223530" x="3694113" y="3937000"/>
          <p14:tracePt t="223536" x="3736975" y="3937000"/>
          <p14:tracePt t="223546" x="3779838" y="3937000"/>
          <p14:tracePt t="223546" x="3857625" y="3937000"/>
          <p14:tracePt t="223562" x="3943350" y="3937000"/>
          <p14:tracePt t="223579" x="4037013" y="3937000"/>
          <p14:tracePt t="223595" x="4094163" y="3937000"/>
          <p14:tracePt t="223612" x="4171950" y="3937000"/>
          <p14:tracePt t="223628" x="4251325" y="3922713"/>
          <p14:tracePt t="223645" x="4314825" y="3914775"/>
          <p14:tracePt t="223662" x="4386263" y="3914775"/>
          <p14:tracePt t="223678" x="4437063" y="3914775"/>
          <p14:tracePt t="223695" x="4529138" y="3914775"/>
          <p14:tracePt t="223712" x="4622800" y="3914775"/>
          <p14:tracePt t="223729" x="4722813" y="3914775"/>
          <p14:tracePt t="223745" x="4872038" y="3914775"/>
          <p14:tracePt t="223762" x="4937125" y="3914775"/>
          <p14:tracePt t="223778" x="4994275" y="3914775"/>
          <p14:tracePt t="223794" x="5057775" y="3914775"/>
          <p14:tracePt t="223811" x="5108575" y="3914775"/>
          <p14:tracePt t="223828" x="5165725" y="3914775"/>
          <p14:tracePt t="223845" x="5208588" y="3914775"/>
          <p14:tracePt t="223861" x="5229225" y="3914775"/>
          <p14:tracePt t="223878" x="5237163" y="3914775"/>
          <p14:tracePt t="223894" x="5257800" y="3914775"/>
          <p14:tracePt t="223911" x="5280025" y="3914775"/>
          <p14:tracePt t="223928" x="5294313" y="3914775"/>
          <p14:tracePt t="223945" x="5351463" y="3900488"/>
          <p14:tracePt t="223961" x="5365750" y="3894138"/>
          <p14:tracePt t="223978" x="5372100" y="3886200"/>
          <p14:tracePt t="224033" x="5386388" y="3886200"/>
          <p14:tracePt t="224041" x="5394325" y="3886200"/>
          <p14:tracePt t="224049" x="5408613" y="3879850"/>
          <p14:tracePt t="224061" x="5429250" y="3879850"/>
          <p14:tracePt t="224077" x="5451475" y="3871913"/>
          <p14:tracePt t="224129" x="5465763" y="3871913"/>
          <p14:tracePt t="224137" x="5472113" y="3871913"/>
          <p14:tracePt t="224145" x="5486400" y="3865563"/>
          <p14:tracePt t="224165" x="5529263" y="3857625"/>
          <p14:tracePt t="224167" x="5537200" y="3851275"/>
          <p14:tracePt t="224217" x="5551488" y="3851275"/>
          <p14:tracePt t="224225" x="5557838" y="3851275"/>
          <p14:tracePt t="224225" x="5572125" y="3843338"/>
          <p14:tracePt t="224281" x="5594350" y="3829050"/>
          <p14:tracePt t="224297" x="5600700" y="3829050"/>
          <p14:tracePt t="224337" x="5608638" y="3822700"/>
          <p14:tracePt t="224369" x="5614988" y="3822700"/>
          <p14:tracePt t="224385" x="5629275" y="3808413"/>
          <p14:tracePt t="224521" x="5622925" y="3808413"/>
          <p14:tracePt t="224529" x="5600700" y="3808413"/>
          <p14:tracePt t="224537" x="5586413" y="3808413"/>
          <p14:tracePt t="224543" x="5543550" y="3822700"/>
          <p14:tracePt t="224560" x="5472113" y="3822700"/>
          <p14:tracePt t="224560" x="5457825" y="3829050"/>
          <p14:tracePt t="224577" x="5414963" y="3829050"/>
          <p14:tracePt t="224593" x="5365750" y="3843338"/>
          <p14:tracePt t="224610" x="5337175" y="3857625"/>
          <p14:tracePt t="224627" x="5322888" y="3857625"/>
          <p14:tracePt t="224643" x="5300663" y="3857625"/>
          <p14:tracePt t="224660" x="5265738" y="3857625"/>
          <p14:tracePt t="224677" x="5222875" y="3865563"/>
          <p14:tracePt t="224694" x="5165725" y="3865563"/>
          <p14:tracePt t="224710" x="5100638" y="3871913"/>
          <p14:tracePt t="224727" x="5008563" y="3894138"/>
          <p14:tracePt t="224743" x="4929188" y="3894138"/>
          <p14:tracePt t="224760" x="4865688" y="3894138"/>
          <p14:tracePt t="224776" x="4772025" y="3894138"/>
          <p14:tracePt t="224793" x="4679950" y="3894138"/>
          <p14:tracePt t="224810" x="4579938" y="3894138"/>
          <p14:tracePt t="224826" x="4457700" y="3894138"/>
          <p14:tracePt t="224844" x="4343400" y="3894138"/>
          <p14:tracePt t="224859" x="4229100" y="3894138"/>
          <p14:tracePt t="224876" x="4122738" y="3894138"/>
          <p14:tracePt t="224894" x="4022725" y="3894138"/>
          <p14:tracePt t="224909" x="3929063" y="3894138"/>
          <p14:tracePt t="224926" x="3851275" y="3894138"/>
          <p14:tracePt t="224943" x="3808413" y="3894138"/>
          <p14:tracePt t="224959" x="3751263" y="3894138"/>
          <p14:tracePt t="224976" x="3686175" y="3894138"/>
          <p14:tracePt t="224976" x="3643313" y="3894138"/>
          <p14:tracePt t="224993" x="3557588" y="3894138"/>
          <p14:tracePt t="225010" x="3451225" y="3894138"/>
          <p14:tracePt t="225027" x="3365500" y="3894138"/>
          <p14:tracePt t="225043" x="3294063" y="3894138"/>
          <p14:tracePt t="225060" x="3222625" y="3894138"/>
          <p14:tracePt t="225076" x="3165475" y="3894138"/>
          <p14:tracePt t="225093" x="3122613" y="3894138"/>
          <p14:tracePt t="225110" x="3079750" y="3894138"/>
          <p14:tracePt t="225126" x="3022600" y="3908425"/>
          <p14:tracePt t="225144" x="2965450" y="3908425"/>
          <p14:tracePt t="225159" x="2886075" y="3908425"/>
          <p14:tracePt t="225177" x="2822575" y="3908425"/>
          <p14:tracePt t="225193" x="2728913" y="3908425"/>
          <p14:tracePt t="225210" x="2636838" y="3908425"/>
          <p14:tracePt t="225226" x="2551113" y="3914775"/>
          <p14:tracePt t="225243" x="2457450" y="3922713"/>
          <p14:tracePt t="225259" x="2371725" y="3951288"/>
          <p14:tracePt t="225276" x="2343150" y="3951288"/>
          <p14:tracePt t="225293" x="2286000" y="3951288"/>
          <p14:tracePt t="225309" x="2222500" y="3951288"/>
          <p14:tracePt t="225326" x="2143125" y="3951288"/>
          <p14:tracePt t="225343" x="2036763" y="3951288"/>
          <p14:tracePt t="225359" x="1957388" y="3951288"/>
          <p14:tracePt t="225376" x="1893888" y="3951288"/>
          <p14:tracePt t="225393" x="1765300" y="3951288"/>
          <p14:tracePt t="225410" x="1708150" y="3951288"/>
          <p14:tracePt t="225426" x="1643063" y="3951288"/>
          <p14:tracePt t="225442" x="1579563" y="3951288"/>
          <p14:tracePt t="225459" x="1508125" y="3951288"/>
          <p14:tracePt t="225476" x="1457325" y="3951288"/>
          <p14:tracePt t="225492" x="1400175" y="3951288"/>
          <p14:tracePt t="225509" x="1343025" y="3951288"/>
          <p14:tracePt t="225526" x="1293813" y="3951288"/>
          <p14:tracePt t="225542" x="1250950" y="3951288"/>
          <p14:tracePt t="225559" x="1222375" y="3951288"/>
          <p14:tracePt t="225575" x="1208088" y="3951288"/>
          <p14:tracePt t="225592" x="1185863" y="3951288"/>
          <p14:tracePt t="225592" x="1171575" y="3951288"/>
          <p14:tracePt t="225609" x="1165225" y="3951288"/>
          <p14:tracePt t="225649" x="1150938" y="3951288"/>
          <p14:tracePt t="225651" x="1143000" y="3951288"/>
          <p14:tracePt t="225721" x="1136650" y="3951288"/>
          <p14:tracePt t="225737" x="1128713" y="3943350"/>
          <p14:tracePt t="225745" x="1114425" y="3937000"/>
          <p14:tracePt t="225753" x="1100138" y="3929063"/>
          <p14:tracePt t="225761" x="1093788" y="3914775"/>
          <p14:tracePt t="225775" x="1085850" y="3900488"/>
          <p14:tracePt t="225792" x="1079500" y="3871913"/>
          <p14:tracePt t="225809" x="1065213" y="3843338"/>
          <p14:tracePt t="225825" x="1057275" y="3829050"/>
          <p14:tracePt t="225842" x="1057275" y="3808413"/>
          <p14:tracePt t="225858" x="1057275" y="3786188"/>
          <p14:tracePt t="225875" x="1057275" y="3757613"/>
          <p14:tracePt t="225891" x="1042988" y="3722688"/>
          <p14:tracePt t="225908" x="1036638" y="3700463"/>
          <p14:tracePt t="225925" x="1036638" y="3686175"/>
          <p14:tracePt t="225941" x="1036638" y="3671888"/>
          <p14:tracePt t="225958" x="1036638" y="3665538"/>
          <p14:tracePt t="225974" x="1036638" y="3657600"/>
          <p14:tracePt t="226050" x="1036638" y="3643313"/>
          <p14:tracePt t="226058" x="1036638" y="3636963"/>
          <p14:tracePt t="226060" x="1042988" y="3636963"/>
          <p14:tracePt t="226075" x="1057275" y="3636963"/>
          <p14:tracePt t="226092" x="1093788" y="3636963"/>
          <p14:tracePt t="226108" x="1100138" y="3636963"/>
          <p14:tracePt t="226125" x="1122363" y="3636963"/>
          <p14:tracePt t="226142" x="1136650" y="3636963"/>
          <p14:tracePt t="226158" x="1143000" y="3636963"/>
          <p14:tracePt t="226175" x="1171575" y="3636963"/>
          <p14:tracePt t="226192" x="1200150" y="3636963"/>
          <p14:tracePt t="226209" x="1243013" y="3643313"/>
          <p14:tracePt t="226225" x="1257300" y="3643313"/>
          <p14:tracePt t="226241" x="1308100" y="3643313"/>
          <p14:tracePt t="226258" x="1343025" y="3643313"/>
          <p14:tracePt t="226275" x="1371600" y="3643313"/>
          <p14:tracePt t="226292" x="1408113" y="3643313"/>
          <p14:tracePt t="226308" x="1450975" y="3643313"/>
          <p14:tracePt t="226325" x="1471613" y="3643313"/>
          <p14:tracePt t="226342" x="1508125" y="3643313"/>
          <p14:tracePt t="226358" x="1528763" y="3643313"/>
          <p14:tracePt t="226374" x="1550988" y="3629025"/>
          <p14:tracePt t="226391" x="1557338" y="3629025"/>
          <p14:tracePt t="226426" x="1571625" y="3622675"/>
          <p14:tracePt t="226426" x="1579563" y="3622675"/>
          <p14:tracePt t="226441" x="1593850" y="3614738"/>
          <p14:tracePt t="226458" x="1600200" y="3600450"/>
          <p14:tracePt t="226505" x="1608138" y="3594100"/>
          <p14:tracePt t="226513" x="1614488" y="3594100"/>
          <p14:tracePt t="226529" x="1622425" y="3594100"/>
          <p14:tracePt t="226541" x="1628775" y="3594100"/>
          <p14:tracePt t="226542" x="1651000" y="3586163"/>
          <p14:tracePt t="226557" x="1657350" y="3586163"/>
          <p14:tracePt t="226574" x="1665288" y="3579813"/>
          <p14:tracePt t="226617" x="1685925" y="3579813"/>
          <p14:tracePt t="226649" x="1693863" y="3579813"/>
          <p14:tracePt t="226681" x="1700213" y="3579813"/>
          <p14:tracePt t="226713" x="1708150" y="3579813"/>
          <p14:tracePt t="226745" x="1714500" y="3571875"/>
          <p14:tracePt t="227066" x="1728788" y="3565525"/>
          <p14:tracePt t="227553" x="1736725" y="3565525"/>
          <p14:tracePt t="227618" x="1743075" y="3565525"/>
          <p14:tracePt t="227650" x="1751013" y="3557588"/>
          <p14:tracePt t="227656" x="1757363" y="3557588"/>
          <p14:tracePt t="227897" x="1765300" y="3557588"/>
          <p14:tracePt t="227946" x="1771650" y="3557588"/>
          <p14:tracePt t="227952" x="1779588" y="3557588"/>
          <p14:tracePt t="227969" x="1793875" y="3557588"/>
          <p14:tracePt t="227977" x="1800225" y="3557588"/>
          <p14:tracePt t="227993" x="1808163" y="3557588"/>
          <p14:tracePt t="228025" x="1814513" y="3557588"/>
          <p14:tracePt t="228033" x="1843088" y="3565525"/>
          <p14:tracePt t="228049" x="1851025" y="3565525"/>
          <p14:tracePt t="228057" x="1857375" y="3565525"/>
          <p14:tracePt t="228063" x="1865313" y="3571875"/>
          <p14:tracePt t="228072" x="1871663" y="3571875"/>
          <p14:tracePt t="228088" x="1893888" y="3579813"/>
          <p14:tracePt t="228145" x="1908175" y="3579813"/>
          <p14:tracePt t="228161" x="1922463" y="3586163"/>
          <p14:tracePt t="228175" x="1928813" y="3594100"/>
          <p14:tracePt t="228209" x="1936750" y="3594100"/>
          <p14:tracePt t="228212" x="1943100" y="3600450"/>
          <p14:tracePt t="228225" x="1957388" y="3600450"/>
          <p14:tracePt t="228233" x="1965325" y="3608388"/>
          <p14:tracePt t="228241" x="1979613" y="3622675"/>
          <p14:tracePt t="228255" x="1993900" y="3636963"/>
          <p14:tracePt t="228271" x="2000250" y="3643313"/>
          <p14:tracePt t="228288" x="2036763" y="3651250"/>
          <p14:tracePt t="228305" x="2051050" y="3665538"/>
          <p14:tracePt t="228321" x="2071688" y="3679825"/>
          <p14:tracePt t="228360" x="2085975" y="3686175"/>
          <p14:tracePt t="228371" x="2108200" y="3694113"/>
          <p14:tracePt t="228372" x="2122488" y="3694113"/>
          <p14:tracePt t="228388" x="2151063" y="3708400"/>
          <p14:tracePt t="228405" x="2179638" y="3708400"/>
          <p14:tracePt t="228421" x="2200275" y="3722688"/>
          <p14:tracePt t="228438" x="2208213" y="3722688"/>
          <p14:tracePt t="228455" x="2228850" y="3722688"/>
          <p14:tracePt t="228472" x="2236788" y="3722688"/>
          <p14:tracePt t="228488" x="2265363" y="3722688"/>
          <p14:tracePt t="228504" x="2314575" y="3729038"/>
          <p14:tracePt t="228522" x="2365375" y="3729038"/>
          <p14:tracePt t="228537" x="2422525" y="3729038"/>
          <p14:tracePt t="228554" x="2486025" y="3729038"/>
          <p14:tracePt t="228571" x="2543175" y="3729038"/>
          <p14:tracePt t="228588" x="2586038" y="3729038"/>
          <p14:tracePt t="228604" x="2600325" y="3729038"/>
          <p14:tracePt t="228621" x="2622550" y="3729038"/>
          <p14:tracePt t="228637" x="2636838" y="3729038"/>
          <p14:tracePt t="228654" x="2679700" y="3736975"/>
          <p14:tracePt t="228671" x="2757488" y="3736975"/>
          <p14:tracePt t="228687" x="2814638" y="3757613"/>
          <p14:tracePt t="228687" x="2828925" y="3757613"/>
          <p14:tracePt t="228705" x="2851150" y="3757613"/>
          <p14:tracePt t="228720" x="2879725" y="3765550"/>
          <p14:tracePt t="228738" x="2894013" y="3771900"/>
          <p14:tracePt t="228754" x="2922588" y="3779838"/>
          <p14:tracePt t="228771" x="2986088" y="3808413"/>
          <p14:tracePt t="228787" x="3065463" y="3851275"/>
          <p14:tracePt t="228804" x="3122613" y="3865563"/>
          <p14:tracePt t="228820" x="3179763" y="3900488"/>
          <p14:tracePt t="228838" x="3236913" y="3900488"/>
          <p14:tracePt t="228855" x="3300413" y="3908425"/>
          <p14:tracePt t="228871" x="3357563" y="3914775"/>
          <p14:tracePt t="228888" x="3394075" y="3914775"/>
          <p14:tracePt t="228904" x="3436938" y="3929063"/>
          <p14:tracePt t="228921" x="3508375" y="3929063"/>
          <p14:tracePt t="228938" x="3571875" y="3929063"/>
          <p14:tracePt t="228955" x="3636963" y="3929063"/>
          <p14:tracePt t="228971" x="3694113" y="3929063"/>
          <p14:tracePt t="228987" x="3736975" y="3929063"/>
          <p14:tracePt t="229003" x="3800475" y="3929063"/>
          <p14:tracePt t="229021" x="3857625" y="3929063"/>
          <p14:tracePt t="229038" x="3914775" y="3929063"/>
          <p14:tracePt t="229054" x="3957638" y="3929063"/>
          <p14:tracePt t="229071" x="4029075" y="3900488"/>
          <p14:tracePt t="229087" x="4057650" y="3894138"/>
          <p14:tracePt t="229104" x="4114800" y="3865563"/>
          <p14:tracePt t="229121" x="4194175" y="3836988"/>
          <p14:tracePt t="229137" x="4222750" y="3829050"/>
          <p14:tracePt t="229154" x="4229100" y="3829050"/>
          <p14:tracePt t="229171" x="4257675" y="3814763"/>
          <p14:tracePt t="229187" x="4265613" y="3808413"/>
          <p14:tracePt t="229204" x="4294188" y="3808413"/>
          <p14:tracePt t="229221" x="4308475" y="3800475"/>
          <p14:tracePt t="229237" x="4322763" y="3794125"/>
          <p14:tracePt t="229289" x="4329113" y="3794125"/>
          <p14:tracePt t="229370" x="4337050" y="3794125"/>
          <p14:tracePt t="229378" x="4351338" y="3786188"/>
          <p14:tracePt t="229386" x="4357688" y="3779838"/>
          <p14:tracePt t="230025" x="4357688" y="3794125"/>
          <p14:tracePt t="230033" x="4357688" y="3800475"/>
          <p14:tracePt t="230233" x="4371975" y="3814763"/>
          <p14:tracePt t="230241" x="4394200" y="3814763"/>
          <p14:tracePt t="230259" x="4429125" y="3814763"/>
          <p14:tracePt t="230269" x="4465638" y="3814763"/>
          <p14:tracePt t="230285" x="4479925" y="3829050"/>
          <p14:tracePt t="230302" x="4508500" y="3829050"/>
          <p14:tracePt t="230318" x="4514850" y="3829050"/>
          <p14:tracePt t="230336" x="4522788" y="3829050"/>
          <p14:tracePt t="230352" x="4551363" y="3829050"/>
          <p14:tracePt t="230369" x="4572000" y="3829050"/>
          <p14:tracePt t="230385" x="4579938" y="3829050"/>
          <p14:tracePt t="230425" x="4586288" y="3829050"/>
          <p14:tracePt t="230457" x="4594225" y="3836988"/>
          <p14:tracePt t="230473" x="4608513" y="3836988"/>
          <p14:tracePt t="230490" x="4614863" y="3836988"/>
          <p14:tracePt t="230497" x="4637088" y="3836988"/>
          <p14:tracePt t="230497" x="4651375" y="3836988"/>
          <p14:tracePt t="230521" x="4657725" y="3836988"/>
          <p14:tracePt t="230529" x="4665663" y="3843338"/>
          <p14:tracePt t="230545" x="4672013" y="3851275"/>
          <p14:tracePt t="230577" x="4679950" y="3851275"/>
          <p14:tracePt t="230585" x="4686300" y="3851275"/>
          <p14:tracePt t="230587" x="4700588" y="3851275"/>
          <p14:tracePt t="230601" x="4708525" y="3851275"/>
          <p14:tracePt t="230619" x="4729163" y="3851275"/>
          <p14:tracePt t="230636" x="4737100" y="3851275"/>
          <p14:tracePt t="230652" x="4743450" y="3851275"/>
          <p14:tracePt t="230669" x="4757738" y="3851275"/>
          <p14:tracePt t="230685" x="4765675" y="3851275"/>
          <p14:tracePt t="230722" x="4772025" y="3851275"/>
          <p14:tracePt t="230730" x="4800600" y="3851275"/>
          <p14:tracePt t="230754" x="4808538" y="3851275"/>
          <p14:tracePt t="230754" x="4814888" y="3851275"/>
          <p14:tracePt t="230769" x="4837113" y="3851275"/>
          <p14:tracePt t="230769" x="4843463" y="3851275"/>
          <p14:tracePt t="230786" x="4857750" y="3851275"/>
          <p14:tracePt t="230802" x="4886325" y="3851275"/>
          <p14:tracePt t="230819" x="4914900" y="3851275"/>
          <p14:tracePt t="230835" x="4929188" y="3851275"/>
          <p14:tracePt t="230852" x="4937125" y="3851275"/>
          <p14:tracePt t="230868" x="4951413" y="3851275"/>
          <p14:tracePt t="230885" x="4957763" y="3851275"/>
          <p14:tracePt t="230901" x="4986338" y="3851275"/>
          <p14:tracePt t="230918" x="5000625" y="3851275"/>
          <p14:tracePt t="230935" x="5014913" y="3851275"/>
          <p14:tracePt t="230951" x="5037138" y="3851275"/>
          <p14:tracePt t="230968" x="5043488" y="3851275"/>
          <p14:tracePt t="230984" x="5072063" y="3851275"/>
          <p14:tracePt t="231002" x="5086350" y="3843338"/>
          <p14:tracePt t="231018" x="5114925" y="3829050"/>
          <p14:tracePt t="231034" x="5122863" y="3829050"/>
          <p14:tracePt t="231051" x="5129213" y="3829050"/>
          <p14:tracePt t="231068" x="5157788" y="3822700"/>
          <p14:tracePt t="231084" x="5165725" y="3814763"/>
          <p14:tracePt t="231101" x="5200650" y="3814763"/>
          <p14:tracePt t="231118" x="5243513" y="3808413"/>
          <p14:tracePt t="231134" x="5272088" y="3808413"/>
          <p14:tracePt t="231151" x="5294313" y="3800475"/>
          <p14:tracePt t="231167" x="5314950" y="3794125"/>
          <p14:tracePt t="231184" x="5322888" y="3794125"/>
          <p14:tracePt t="231201" x="5343525" y="3794125"/>
          <p14:tracePt t="231218" x="5351463" y="3794125"/>
          <p14:tracePt t="231234" x="5365750" y="3794125"/>
          <p14:tracePt t="231251" x="5386388" y="3794125"/>
          <p14:tracePt t="231268" x="5394325" y="3794125"/>
          <p14:tracePt t="231305" x="5400675" y="3794125"/>
          <p14:tracePt t="231313" x="5408613" y="3794125"/>
          <p14:tracePt t="231321" x="5429250" y="3794125"/>
          <p14:tracePt t="231335" x="5443538" y="3794125"/>
          <p14:tracePt t="231351" x="5457825" y="3794125"/>
          <p14:tracePt t="231368" x="5480050" y="3794125"/>
          <p14:tracePt t="231384" x="5508625" y="3794125"/>
          <p14:tracePt t="231401" x="5522913" y="3779838"/>
          <p14:tracePt t="231418" x="5557838" y="3771900"/>
          <p14:tracePt t="231434" x="5565775" y="3771900"/>
          <p14:tracePt t="231505" x="5580063" y="3771900"/>
          <p14:tracePt t="231521" x="5586413" y="3765550"/>
          <p14:tracePt t="232890" x="5586413" y="3757613"/>
          <p14:tracePt t="232961" x="5580063" y="3751263"/>
          <p14:tracePt t="233089" x="5565775" y="3736975"/>
          <p14:tracePt t="233097" x="5543550" y="3736975"/>
          <p14:tracePt t="233105" x="5514975" y="3736975"/>
          <p14:tracePt t="233115" x="5494338" y="3736975"/>
          <p14:tracePt t="233131" x="5457825" y="3743325"/>
          <p14:tracePt t="233148" x="5422900" y="3743325"/>
          <p14:tracePt t="233164" x="5351463" y="3751263"/>
          <p14:tracePt t="233181" x="5294313" y="3751263"/>
          <p14:tracePt t="233198" x="5229225" y="3751263"/>
          <p14:tracePt t="233214" x="5143500" y="3751263"/>
          <p14:tracePt t="233232" x="5051425" y="3751263"/>
          <p14:tracePt t="233247" x="4929188" y="3751263"/>
          <p14:tracePt t="233264" x="4722813" y="3751263"/>
          <p14:tracePt t="233281" x="4579938" y="3751263"/>
          <p14:tracePt t="233298" x="4443413" y="3765550"/>
          <p14:tracePt t="233314" x="4351338" y="3786188"/>
          <p14:tracePt t="233331" x="4237038" y="3794125"/>
          <p14:tracePt t="233348" x="4094163" y="3822700"/>
          <p14:tracePt t="233364" x="3951288" y="3843338"/>
          <p14:tracePt t="233381" x="3757613" y="3857625"/>
          <p14:tracePt t="233397" x="3565525" y="3886200"/>
          <p14:tracePt t="233414" x="3371850" y="3908425"/>
          <p14:tracePt t="233430" x="3251200" y="3922713"/>
          <p14:tracePt t="233447" x="3108325" y="3922713"/>
          <p14:tracePt t="233464" x="3000375" y="3929063"/>
          <p14:tracePt t="233480" x="2786063" y="3929063"/>
          <p14:tracePt t="233498" x="2657475" y="3929063"/>
          <p14:tracePt t="233514" x="2500313" y="3929063"/>
          <p14:tracePt t="233531" x="2328863" y="3929063"/>
          <p14:tracePt t="233547" x="2222500" y="3929063"/>
          <p14:tracePt t="233564" x="2165350" y="3929063"/>
          <p14:tracePt t="233580" x="2122488" y="3929063"/>
          <p14:tracePt t="233597" x="2051050" y="3929063"/>
          <p14:tracePt t="233614" x="1979613" y="3929063"/>
          <p14:tracePt t="233631" x="1900238" y="3929063"/>
          <p14:tracePt t="233647" x="1836738" y="3929063"/>
          <p14:tracePt t="233664" x="1793875" y="3929063"/>
          <p14:tracePt t="233681" x="1708150" y="3929063"/>
          <p14:tracePt t="233697" x="1679575" y="3929063"/>
          <p14:tracePt t="233714" x="1628775" y="3929063"/>
          <p14:tracePt t="233730" x="1579563" y="3929063"/>
          <p14:tracePt t="233747" x="1536700" y="3929063"/>
          <p14:tracePt t="233763" x="1493838" y="3929063"/>
          <p14:tracePt t="233780" x="1450975" y="3929063"/>
          <p14:tracePt t="233797" x="1393825" y="3929063"/>
          <p14:tracePt t="233813" x="1350963" y="3922713"/>
          <p14:tracePt t="233831" x="1308100" y="3922713"/>
          <p14:tracePt t="233847" x="1271588" y="3908425"/>
          <p14:tracePt t="233864" x="1250950" y="3900488"/>
          <p14:tracePt t="233880" x="1236663" y="3900488"/>
          <p14:tracePt t="233897" x="1208088" y="3900488"/>
          <p14:tracePt t="233913" x="1200150" y="3894138"/>
          <p14:tracePt t="233985" x="1193800" y="3886200"/>
          <p14:tracePt t="234001" x="1193800" y="3879850"/>
          <p14:tracePt t="234017" x="1193800" y="3871913"/>
          <p14:tracePt t="234025" x="1200150" y="3865563"/>
          <p14:tracePt t="234033" x="1236663" y="3857625"/>
          <p14:tracePt t="234046" x="1271588" y="3857625"/>
          <p14:tracePt t="234063" x="1293813" y="3843338"/>
          <p14:tracePt t="234080" x="1308100" y="3843338"/>
          <p14:tracePt t="234096" x="1350963" y="3843338"/>
          <p14:tracePt t="234114" x="1393825" y="3843338"/>
          <p14:tracePt t="234129" x="1450975" y="3851275"/>
          <p14:tracePt t="234146" x="1514475" y="3851275"/>
          <p14:tracePt t="234163" x="1593850" y="3851275"/>
          <p14:tracePt t="234180" x="1643063" y="3851275"/>
          <p14:tracePt t="234197" x="1700213" y="3851275"/>
          <p14:tracePt t="234213" x="1743075" y="3851275"/>
          <p14:tracePt t="234230" x="1785938" y="3851275"/>
          <p14:tracePt t="234247" x="1822450" y="3851275"/>
          <p14:tracePt t="234264" x="1865313" y="3851275"/>
          <p14:tracePt t="234280" x="1908175" y="3851275"/>
          <p14:tracePt t="234297" x="1979613" y="3851275"/>
          <p14:tracePt t="234314" x="2000250" y="3851275"/>
          <p14:tracePt t="234330" x="2022475" y="3851275"/>
          <p14:tracePt t="234347" x="2028825" y="3851275"/>
          <p14:tracePt t="234363" x="2057400" y="3851275"/>
          <p14:tracePt t="234514" x="2051050" y="3851275"/>
          <p14:tracePt t="234522" x="2036763" y="3851275"/>
          <p14:tracePt t="234530" x="2022475" y="3851275"/>
          <p14:tracePt t="234530" x="2000250" y="3851275"/>
          <p14:tracePt t="234546" x="1971675" y="3851275"/>
          <p14:tracePt t="234563" x="1936750" y="3851275"/>
          <p14:tracePt t="234579" x="1908175" y="3843338"/>
          <p14:tracePt t="234597" x="1865313" y="3843338"/>
          <p14:tracePt t="234612" x="1828800" y="3829050"/>
          <p14:tracePt t="234629" x="1779588" y="3829050"/>
          <p14:tracePt t="234646" x="1743075" y="3822700"/>
          <p14:tracePt t="234663" x="1700213" y="3822700"/>
          <p14:tracePt t="234680" x="1671638" y="3814763"/>
          <p14:tracePt t="234696" x="1643063" y="3814763"/>
          <p14:tracePt t="234713" x="1600200" y="3814763"/>
          <p14:tracePt t="234729" x="1571625" y="3814763"/>
          <p14:tracePt t="234746" x="1536700" y="3814763"/>
          <p14:tracePt t="234762" x="1493838" y="3794125"/>
          <p14:tracePt t="234779" x="1471613" y="3786188"/>
          <p14:tracePt t="234796" x="1443038" y="3786188"/>
          <p14:tracePt t="234812" x="1414463" y="3786188"/>
          <p14:tracePt t="234830" x="1400175" y="3779838"/>
          <p14:tracePt t="234846" x="1365250" y="3779838"/>
          <p14:tracePt t="234862" x="1357313" y="3779838"/>
          <p14:tracePt t="234879" x="1350963" y="3779838"/>
          <p14:tracePt t="234896" x="1343025" y="3771900"/>
          <p14:tracePt t="234912" x="1336675" y="3771900"/>
          <p14:tracePt t="235097" x="1357313" y="3771900"/>
          <p14:tracePt t="235105" x="1371600" y="3771900"/>
          <p14:tracePt t="235113" x="1400175" y="3771900"/>
          <p14:tracePt t="235115" x="1408113" y="3771900"/>
          <p14:tracePt t="235128" x="1457325" y="3771900"/>
          <p14:tracePt t="235145" x="1485900" y="3771900"/>
          <p14:tracePt t="235162" x="1522413" y="3771900"/>
          <p14:tracePt t="235179" x="1543050" y="3771900"/>
          <p14:tracePt t="235195" x="1565275" y="3771900"/>
          <p14:tracePt t="235211" x="1600200" y="3771900"/>
          <p14:tracePt t="235228" x="1614488" y="3771900"/>
          <p14:tracePt t="235245" x="1643063" y="3771900"/>
          <p14:tracePt t="235261" x="1657350" y="3771900"/>
          <p14:tracePt t="235278" x="1685925" y="3771900"/>
          <p14:tracePt t="235295" x="1700213" y="3771900"/>
          <p14:tracePt t="235311" x="1728788" y="3771900"/>
          <p14:tracePt t="235329" x="1765300" y="3771900"/>
          <p14:tracePt t="235329" x="1771650" y="3771900"/>
          <p14:tracePt t="235346" x="1793875" y="3771900"/>
          <p14:tracePt t="235362" x="1814513" y="3757613"/>
          <p14:tracePt t="235379" x="1843088" y="3757613"/>
          <p14:tracePt t="235395" x="1857375" y="3751263"/>
          <p14:tracePt t="235412" x="1885950" y="3751263"/>
          <p14:tracePt t="235428" x="1914525" y="3751263"/>
          <p14:tracePt t="235445" x="1936750" y="3743325"/>
          <p14:tracePt t="235602" x="1922463" y="3743325"/>
          <p14:tracePt t="235610" x="1900238" y="3751263"/>
          <p14:tracePt t="235618" x="1893888" y="3751263"/>
          <p14:tracePt t="235626" x="1879600" y="3751263"/>
          <p14:tracePt t="235634" x="1843088" y="3757613"/>
          <p14:tracePt t="235645" x="1828800" y="3757613"/>
          <p14:tracePt t="235661" x="1793875" y="3757613"/>
          <p14:tracePt t="235678" x="1765300" y="3757613"/>
          <p14:tracePt t="235694" x="1736725" y="3757613"/>
          <p14:tracePt t="235711" x="1708150" y="3757613"/>
          <p14:tracePt t="235728" x="1651000" y="3757613"/>
          <p14:tracePt t="235744" x="1600200" y="3757613"/>
          <p14:tracePt t="235744" x="1579563" y="3757613"/>
          <p14:tracePt t="235762" x="1528763" y="3757613"/>
          <p14:tracePt t="235778" x="1500188" y="3757613"/>
          <p14:tracePt t="235794" x="1471613" y="3757613"/>
          <p14:tracePt t="235811" x="1465263" y="3757613"/>
          <p14:tracePt t="235829" x="1436688" y="3757613"/>
          <p14:tracePt t="235844" x="1428750" y="3757613"/>
          <p14:tracePt t="235861" x="1414463" y="3757613"/>
          <p14:tracePt t="235877" x="1400175" y="3757613"/>
          <p14:tracePt t="235894" x="1385888" y="3757613"/>
          <p14:tracePt t="235911" x="1379538" y="3757613"/>
          <p14:tracePt t="235953" x="1357313" y="3757613"/>
          <p14:tracePt t="235962" x="1350963" y="3757613"/>
          <p14:tracePt t="235978" x="1343025" y="3757613"/>
          <p14:tracePt t="236484" x="1365250" y="3757613"/>
          <p14:tracePt t="237411" x="1379538" y="3757613"/>
          <p14:tracePt t="237481" x="1385888" y="3751263"/>
          <p14:tracePt t="237681" x="1393825" y="3751263"/>
          <p14:tracePt t="237697" x="1400175" y="3751263"/>
          <p14:tracePt t="237833" x="1414463" y="3751263"/>
          <p14:tracePt t="237874" x="1422400" y="3751263"/>
          <p14:tracePt t="237882" x="1428750" y="3743325"/>
          <p14:tracePt t="238689" x="1436688" y="3743325"/>
          <p14:tracePt t="238729" x="1450975" y="3743325"/>
          <p14:tracePt t="238849" x="1465263" y="3736975"/>
          <p14:tracePt t="239114" x="1471613" y="3736975"/>
          <p14:tracePt t="239218" x="1479550" y="3729038"/>
          <p14:tracePt t="242457" x="1500188" y="3729038"/>
          <p14:tracePt t="242465" x="1536700" y="3729038"/>
          <p14:tracePt t="242466" x="1593850" y="3736975"/>
          <p14:tracePt t="242484" x="1636713" y="3743325"/>
          <p14:tracePt t="242501" x="1685925" y="3765550"/>
          <p14:tracePt t="242518" x="1751013" y="3771900"/>
          <p14:tracePt t="242534" x="1822450" y="3779838"/>
          <p14:tracePt t="242551" x="1885950" y="3808413"/>
          <p14:tracePt t="242567" x="1928813" y="3822700"/>
          <p14:tracePt t="242585" x="1979613" y="3822700"/>
          <p14:tracePt t="242601" x="2057400" y="3836988"/>
          <p14:tracePt t="242618" x="2071688" y="3836988"/>
          <p14:tracePt t="242634" x="2136775" y="3836988"/>
          <p14:tracePt t="242651" x="2200275" y="3836988"/>
          <p14:tracePt t="242667" x="2271713" y="3836988"/>
          <p14:tracePt t="242684" x="2322513" y="3836988"/>
          <p14:tracePt t="242701" x="2336800" y="3843338"/>
          <p14:tracePt t="242717" x="2343150" y="3851275"/>
          <p14:tracePt t="242734" x="2371725" y="3851275"/>
          <p14:tracePt t="242750" x="2393950" y="3851275"/>
          <p14:tracePt t="242768" x="2443163" y="3851275"/>
          <p14:tracePt t="242784" x="2514600" y="3851275"/>
          <p14:tracePt t="242801" x="2622550" y="3851275"/>
          <p14:tracePt t="242817" x="2657475" y="3851275"/>
          <p14:tracePt t="242834" x="2679700" y="3851275"/>
          <p14:tracePt t="242851" x="2686050" y="3851275"/>
          <p14:tracePt t="242867" x="2693988" y="3851275"/>
          <p14:tracePt t="242884" x="2700338" y="3851275"/>
          <p14:tracePt t="242900" x="2736850" y="3851275"/>
          <p14:tracePt t="242917" x="2757488" y="3851275"/>
          <p14:tracePt t="242933" x="2765425" y="3851275"/>
          <p14:tracePt t="242977" x="2771775" y="3851275"/>
          <p14:tracePt t="242993" x="2794000" y="3843338"/>
          <p14:tracePt t="243001" x="2800350" y="3843338"/>
          <p14:tracePt t="243009" x="2808288" y="3843338"/>
          <p14:tracePt t="243021" x="2814638" y="3843338"/>
          <p14:tracePt t="243073" x="2822575" y="3843338"/>
          <p14:tracePt t="243129" x="2836863" y="3843338"/>
          <p14:tracePt t="243225" x="2843213" y="3843338"/>
          <p14:tracePt t="244273" x="2851150" y="3836988"/>
          <p14:tracePt t="244401" x="2851150" y="3829050"/>
          <p14:tracePt t="244961" x="2851150" y="3822700"/>
          <p14:tracePt t="244969" x="2857500" y="3814763"/>
          <p14:tracePt t="245017" x="2857500" y="3808413"/>
          <p14:tracePt t="245025" x="2857500" y="3794125"/>
          <p14:tracePt t="245258" x="2865438" y="3771900"/>
          <p14:tracePt t="246377" x="2871788" y="3771900"/>
          <p14:tracePt t="246385" x="2894013" y="3765550"/>
          <p14:tracePt t="246417" x="2908300" y="3757613"/>
          <p14:tracePt t="246425" x="2922588" y="3757613"/>
          <p14:tracePt t="246433" x="2928938" y="3757613"/>
          <p14:tracePt t="246439" x="2936875" y="3757613"/>
          <p14:tracePt t="246473" x="2957513" y="3757613"/>
          <p14:tracePt t="246481" x="2986088" y="3736975"/>
          <p14:tracePt t="246482" x="3014663" y="3729038"/>
          <p14:tracePt t="246495" x="3151188" y="3722688"/>
          <p14:tracePt t="246512" x="3336925" y="3708400"/>
          <p14:tracePt t="246528" x="3571875" y="3679825"/>
          <p14:tracePt t="246545" x="3694113" y="3679825"/>
          <p14:tracePt t="246562" x="3814763" y="3679825"/>
          <p14:tracePt t="246578" x="3900488" y="3679825"/>
          <p14:tracePt t="246595" x="3994150" y="3679825"/>
          <p14:tracePt t="246612" x="4100513" y="3679825"/>
          <p14:tracePt t="246629" x="4222750" y="3679825"/>
          <p14:tracePt t="246645" x="4329113" y="3679825"/>
          <p14:tracePt t="246662" x="4400550" y="3679825"/>
          <p14:tracePt t="246678" x="4443413" y="3679825"/>
          <p14:tracePt t="246695" x="4500563" y="3679825"/>
          <p14:tracePt t="246712" x="4543425" y="3679825"/>
          <p14:tracePt t="246728" x="4614863" y="3679825"/>
          <p14:tracePt t="246745" x="4629150" y="3679825"/>
          <p14:tracePt t="246761" x="4657725" y="3679825"/>
          <p14:tracePt t="246778" x="4665663" y="3679825"/>
          <p14:tracePt t="246795" x="4694238" y="3679825"/>
          <p14:tracePt t="246812" x="4708525" y="3679825"/>
          <p14:tracePt t="246829" x="4729163" y="3679825"/>
          <p14:tracePt t="246845" x="4757738" y="3679825"/>
          <p14:tracePt t="246861" x="4772025" y="3679825"/>
          <p14:tracePt t="246878" x="4779963" y="3679825"/>
          <p14:tracePt t="246895" x="4794250" y="3679825"/>
          <p14:tracePt t="246912" x="4822825" y="3679825"/>
          <p14:tracePt t="246929" x="4872038" y="3679825"/>
          <p14:tracePt t="246945" x="4943475" y="3679825"/>
          <p14:tracePt t="246962" x="4957763" y="3679825"/>
          <p14:tracePt t="246978" x="4979988" y="3679825"/>
          <p14:tracePt t="246995" x="4986338" y="3679825"/>
          <p14:tracePt t="247012" x="5000625" y="3679825"/>
          <p14:tracePt t="247028" x="5022850" y="3679825"/>
          <p14:tracePt t="247045" x="5057775" y="3679825"/>
          <p14:tracePt t="247062" x="5065713" y="3679825"/>
          <p14:tracePt t="247078" x="5072063" y="3679825"/>
          <p14:tracePt t="247121" x="5080000" y="3679825"/>
          <p14:tracePt t="247129" x="5094288" y="3671888"/>
          <p14:tracePt t="247137" x="5108575" y="3671888"/>
          <p14:tracePt t="247147" x="5129213" y="3671888"/>
          <p14:tracePt t="247161" x="5151438" y="3671888"/>
          <p14:tracePt t="247179" x="5180013" y="3671888"/>
          <p14:tracePt t="247195" x="5186363" y="3671888"/>
          <p14:tracePt t="247211" x="5200650" y="3671888"/>
          <p14:tracePt t="247441" x="5200650" y="3679825"/>
          <p14:tracePt t="247777" x="5186363" y="3679825"/>
          <p14:tracePt t="247786" x="5180013" y="3679825"/>
          <p14:tracePt t="247794" x="5172075" y="3679825"/>
          <p14:tracePt t="247802" x="5137150" y="3665538"/>
          <p14:tracePt t="247811" x="5080000" y="3622675"/>
          <p14:tracePt t="247827" x="4979988" y="3479800"/>
          <p14:tracePt t="247844" x="4879975" y="3343275"/>
          <p14:tracePt t="247861" x="4772025" y="3171825"/>
          <p14:tracePt t="247877" x="4665663" y="2951163"/>
          <p14:tracePt t="247894" x="4543425" y="2751138"/>
          <p14:tracePt t="247911" x="4400550" y="2465388"/>
          <p14:tracePt t="247926" x="4286250" y="2243138"/>
          <p14:tracePt t="247944" x="4194175" y="1993900"/>
          <p14:tracePt t="247960" x="4051300" y="1708150"/>
          <p14:tracePt t="247977" x="3822700" y="1328738"/>
          <p14:tracePt t="247994" x="3700463" y="1143000"/>
          <p14:tracePt t="248010" x="3565525" y="950913"/>
          <p14:tracePt t="248027" x="3451225" y="793750"/>
          <p14:tracePt t="248043" x="3394075" y="722313"/>
          <p14:tracePt t="248060" x="3379788" y="708025"/>
          <p14:tracePt t="248077" x="3371850" y="700088"/>
          <p14:tracePt t="248093" x="3365500" y="685800"/>
          <p14:tracePt t="248110" x="3357563" y="679450"/>
          <p14:tracePt t="248146" x="3351213" y="671513"/>
          <p14:tracePt t="248705" x="3351213" y="700088"/>
          <p14:tracePt t="248713" x="3351213" y="722313"/>
          <p14:tracePt t="248721" x="3328988" y="765175"/>
          <p14:tracePt t="248729" x="3322638" y="850900"/>
          <p14:tracePt t="248743" x="3271838" y="979488"/>
          <p14:tracePt t="248759" x="3214688" y="1108075"/>
          <p14:tracePt t="248775" x="3086100" y="1271588"/>
          <p14:tracePt t="248792" x="2865438" y="1408113"/>
          <p14:tracePt t="248809" x="2500313" y="1557338"/>
          <p14:tracePt t="248826" x="2300288" y="1679575"/>
          <p14:tracePt t="248842" x="2114550" y="1771650"/>
          <p14:tracePt t="248858" x="2000250" y="1808163"/>
          <p14:tracePt t="248875" x="1893888" y="1836738"/>
          <p14:tracePt t="248892" x="1751013" y="1879600"/>
          <p14:tracePt t="248909" x="1622425" y="1914525"/>
          <p14:tracePt t="248925" x="1528763" y="1936750"/>
          <p14:tracePt t="248941" x="1422400" y="1985963"/>
          <p14:tracePt t="248958" x="1328738" y="2000250"/>
          <p14:tracePt t="248975" x="1250950" y="2051050"/>
          <p14:tracePt t="248991" x="1236663" y="2057400"/>
          <p14:tracePt t="249049" x="1214438" y="2065338"/>
          <p14:tracePt t="249057" x="1185863" y="2128838"/>
          <p14:tracePt t="249071" x="1171575" y="2157413"/>
          <p14:tracePt t="249091" x="1171575" y="2185988"/>
          <p14:tracePt t="249092" x="1171575" y="2208213"/>
          <p14:tracePt t="249109" x="1171575" y="2214563"/>
          <p14:tracePt t="249124" x="1171575" y="2222500"/>
          <p14:tracePt t="249141" x="1185863" y="2257425"/>
          <p14:tracePt t="249158" x="1243013" y="2265363"/>
          <p14:tracePt t="249175" x="1300163" y="2308225"/>
          <p14:tracePt t="249192" x="1436688" y="2328863"/>
          <p14:tracePt t="249208" x="1622425" y="2386013"/>
          <p14:tracePt t="249225" x="1728788" y="2436813"/>
          <p14:tracePt t="249241" x="1793875" y="2451100"/>
          <p14:tracePt t="249258" x="1871663" y="2471738"/>
          <p14:tracePt t="249274" x="1951038" y="2486025"/>
          <p14:tracePt t="249291" x="2057400" y="2493963"/>
          <p14:tracePt t="249308" x="2157413" y="2514600"/>
          <p14:tracePt t="249324" x="2279650" y="2528888"/>
          <p14:tracePt t="249342" x="2393950" y="2551113"/>
          <p14:tracePt t="249358" x="2579688" y="2551113"/>
          <p14:tracePt t="249375" x="2743200" y="2579688"/>
          <p14:tracePt t="249391" x="2879725" y="2586038"/>
          <p14:tracePt t="249408" x="2994025" y="2600325"/>
          <p14:tracePt t="249424" x="3136900" y="2600325"/>
          <p14:tracePt t="249441" x="3236913" y="2600325"/>
          <p14:tracePt t="249458" x="3365500" y="2600325"/>
          <p14:tracePt t="249474" x="3457575" y="2586038"/>
          <p14:tracePt t="249492" x="3536950" y="2565400"/>
          <p14:tracePt t="249508" x="3608388" y="2522538"/>
          <p14:tracePt t="249525" x="3665538" y="2508250"/>
          <p14:tracePt t="249541" x="3714750" y="2479675"/>
          <p14:tracePt t="249558" x="3736975" y="2465388"/>
          <p14:tracePt t="249574" x="3765550" y="2436813"/>
          <p14:tracePt t="249592" x="3779838" y="2422525"/>
          <p14:tracePt t="249607" x="3786188" y="2408238"/>
          <p14:tracePt t="249624" x="3786188" y="2365375"/>
          <p14:tracePt t="249642" x="3786188" y="2351088"/>
          <p14:tracePt t="249657" x="3765550" y="2322513"/>
          <p14:tracePt t="249674" x="3722688" y="2293938"/>
          <p14:tracePt t="249690" x="3651250" y="2257425"/>
          <p14:tracePt t="249708" x="3565525" y="2228850"/>
          <p14:tracePt t="249724" x="3471863" y="2193925"/>
          <p14:tracePt t="249741" x="3308350" y="2143125"/>
          <p14:tracePt t="249757" x="3143250" y="2093913"/>
          <p14:tracePt t="249774" x="2943225" y="2036763"/>
          <p14:tracePt t="249791" x="2822575" y="2028825"/>
          <p14:tracePt t="249807" x="2693988" y="2014538"/>
          <p14:tracePt t="249824" x="2586038" y="2000250"/>
          <p14:tracePt t="249841" x="2479675" y="2000250"/>
          <p14:tracePt t="249858" x="2414588" y="2000250"/>
          <p14:tracePt t="249874" x="2351088" y="2000250"/>
          <p14:tracePt t="249891" x="2279650" y="2000250"/>
          <p14:tracePt t="249907" x="2193925" y="2000250"/>
          <p14:tracePt t="249924" x="2136775" y="2000250"/>
          <p14:tracePt t="249940" x="2079625" y="2008188"/>
          <p14:tracePt t="249957" x="2051050" y="2008188"/>
          <p14:tracePt t="249974" x="2036763" y="2008188"/>
          <p14:tracePt t="249990" x="1985963" y="2028825"/>
          <p14:tracePt t="250007" x="1951038" y="2036763"/>
          <p14:tracePt t="250023" x="1914525" y="2036763"/>
          <p14:tracePt t="250040" x="1871663" y="2043113"/>
          <p14:tracePt t="250057" x="1828800" y="2051050"/>
          <p14:tracePt t="250074" x="1793875" y="2065338"/>
          <p14:tracePt t="250090" x="1771650" y="2071688"/>
          <p14:tracePt t="250107" x="1757363" y="2071688"/>
          <p14:tracePt t="250123" x="1743075" y="2079625"/>
          <p14:tracePt t="250140" x="1700213" y="2108200"/>
          <p14:tracePt t="250157" x="1693863" y="2114550"/>
          <p14:tracePt t="250173" x="1665288" y="2122488"/>
          <p14:tracePt t="250190" x="1657350" y="2128838"/>
          <p14:tracePt t="250206" x="1636713" y="2157413"/>
          <p14:tracePt t="250223" x="1622425" y="2165350"/>
          <p14:tracePt t="250240" x="1593850" y="2200275"/>
          <p14:tracePt t="250256" x="1579563" y="2222500"/>
          <p14:tracePt t="250274" x="1579563" y="2236788"/>
          <p14:tracePt t="250290" x="1579563" y="2257425"/>
          <p14:tracePt t="250306" x="1579563" y="2314575"/>
          <p14:tracePt t="250323" x="1579563" y="2379663"/>
          <p14:tracePt t="250341" x="1643063" y="2443163"/>
          <p14:tracePt t="250356" x="1700213" y="2493963"/>
          <p14:tracePt t="250374" x="1736725" y="2514600"/>
          <p14:tracePt t="250389" x="1779588" y="2514600"/>
          <p14:tracePt t="250406" x="1836738" y="2514600"/>
          <p14:tracePt t="250423" x="1885950" y="2514600"/>
          <p14:tracePt t="250439" x="1979613" y="2500313"/>
          <p14:tracePt t="250439" x="2036763" y="2493963"/>
          <p14:tracePt t="250457" x="2114550" y="2443163"/>
          <p14:tracePt t="250473" x="2328863" y="2393950"/>
          <p14:tracePt t="250491" x="2465388" y="2357438"/>
          <p14:tracePt t="250506" x="2579688" y="2322513"/>
          <p14:tracePt t="250523" x="2665413" y="2322513"/>
          <p14:tracePt t="250539" x="2757488" y="2300288"/>
          <p14:tracePt t="250557" x="2828925" y="2300288"/>
          <p14:tracePt t="250572" x="2908300" y="2279650"/>
          <p14:tracePt t="250589" x="2951163" y="2271713"/>
          <p14:tracePt t="250606" x="2971800" y="2271713"/>
          <p14:tracePt t="250623" x="3036888" y="2271713"/>
          <p14:tracePt t="250640" x="3122613" y="2286000"/>
          <p14:tracePt t="250656" x="3251200" y="2336800"/>
          <p14:tracePt t="250656" x="3357563" y="2365375"/>
          <p14:tracePt t="250673" x="3536950" y="2414588"/>
          <p14:tracePt t="250689" x="3751263" y="2479675"/>
          <p14:tracePt t="250706" x="4014788" y="2551113"/>
          <p14:tracePt t="250722" x="4279900" y="2608263"/>
          <p14:tracePt t="250739" x="4572000" y="2636838"/>
          <p14:tracePt t="250756" x="4814888" y="2671763"/>
          <p14:tracePt t="250772" x="4994275" y="2700338"/>
          <p14:tracePt t="250789" x="5086350" y="2708275"/>
          <p14:tracePt t="250806" x="5129213" y="2708275"/>
          <p14:tracePt t="250823" x="5157788" y="2728913"/>
          <p14:tracePt t="250839" x="5172075" y="2736850"/>
          <p14:tracePt t="250889" x="5180013" y="2743200"/>
          <p14:tracePt t="250905" x="5180013" y="2765425"/>
          <p14:tracePt t="250913" x="5180013" y="2786063"/>
          <p14:tracePt t="250927" x="5172075" y="2808288"/>
          <p14:tracePt t="250930" x="5165725" y="2814638"/>
          <p14:tracePt t="250939" x="5137150" y="2836863"/>
          <p14:tracePt t="250956" x="5072063" y="2865438"/>
          <p14:tracePt t="250972" x="5057775" y="2879725"/>
          <p14:tracePt t="250989" x="5000625" y="2908300"/>
          <p14:tracePt t="251006" x="4943475" y="2922588"/>
          <p14:tracePt t="251023" x="4900613" y="2928938"/>
          <p14:tracePt t="251040" x="4843463" y="2951163"/>
          <p14:tracePt t="251055" x="4794250" y="2957513"/>
          <p14:tracePt t="251071" x="4729163" y="2971800"/>
          <p14:tracePt t="251071" x="4700588" y="2971800"/>
          <p14:tracePt t="251089" x="4637088" y="2971800"/>
          <p14:tracePt t="251105" x="4543425" y="2971800"/>
          <p14:tracePt t="251122" x="4443413" y="2971800"/>
          <p14:tracePt t="251138" x="4329113" y="2979738"/>
          <p14:tracePt t="251155" x="4200525" y="3014663"/>
          <p14:tracePt t="251171" x="4094163" y="3014663"/>
          <p14:tracePt t="251189" x="4008438" y="3014663"/>
          <p14:tracePt t="251205" x="3914775" y="3014663"/>
          <p14:tracePt t="251221" x="3822700" y="3014663"/>
          <p14:tracePt t="251239" x="3743325" y="3014663"/>
          <p14:tracePt t="251256" x="3622675" y="3014663"/>
          <p14:tracePt t="251271" x="3536950" y="3014663"/>
          <p14:tracePt t="251288" x="3408363" y="3014663"/>
          <p14:tracePt t="251305" x="3371850" y="3014663"/>
          <p14:tracePt t="251321" x="3322638" y="3014663"/>
          <p14:tracePt t="251339" x="3251200" y="3008313"/>
          <p14:tracePt t="251354" x="3165475" y="3008313"/>
          <p14:tracePt t="251372" x="3086100" y="3000375"/>
          <p14:tracePt t="251389" x="3028950" y="2986088"/>
          <p14:tracePt t="251405" x="2986088" y="2986088"/>
          <p14:tracePt t="251422" x="2936875" y="2957513"/>
          <p14:tracePt t="251438" x="2914650" y="2951163"/>
          <p14:tracePt t="251456" x="2879725" y="2922588"/>
          <p14:tracePt t="251472" x="2828925" y="2900363"/>
          <p14:tracePt t="251490" x="2822575" y="2900363"/>
          <p14:tracePt t="251505" x="2779713" y="2857500"/>
          <p14:tracePt t="251523" x="2757488" y="2836863"/>
          <p14:tracePt t="251538" x="2722563" y="2800350"/>
          <p14:tracePt t="251555" x="2671763" y="2736850"/>
          <p14:tracePt t="251572" x="2643188" y="2722563"/>
          <p14:tracePt t="251588" x="2628900" y="2700338"/>
          <p14:tracePt t="251605" x="2614613" y="2686050"/>
          <p14:tracePt t="251621" x="2608263" y="2671763"/>
          <p14:tracePt t="251665" x="2608263" y="2665413"/>
          <p14:tracePt t="251669" x="2608263" y="2657475"/>
          <p14:tracePt t="251690" x="2608263" y="2651125"/>
          <p14:tracePt t="251690" x="2608263" y="2636838"/>
          <p14:tracePt t="251705" x="2608263" y="2614613"/>
          <p14:tracePt t="251722" x="2614613" y="2600325"/>
          <p14:tracePt t="251738" x="2643188" y="2586038"/>
          <p14:tracePt t="251755" x="2686050" y="2565400"/>
          <p14:tracePt t="251772" x="2728913" y="2557463"/>
          <p14:tracePt t="251788" x="2800350" y="2536825"/>
          <p14:tracePt t="251804" x="2857500" y="2536825"/>
          <p14:tracePt t="251821" x="2922588" y="2522538"/>
          <p14:tracePt t="251837" x="3014663" y="2514600"/>
          <p14:tracePt t="251854" x="3100388" y="2514600"/>
          <p14:tracePt t="251870" x="3208338" y="2514600"/>
          <p14:tracePt t="251887" x="3279775" y="2514600"/>
          <p14:tracePt t="251904" x="3365500" y="2514600"/>
          <p14:tracePt t="251904" x="3422650" y="2514600"/>
          <p14:tracePt t="251921" x="3508375" y="2514600"/>
          <p14:tracePt t="251937" x="3614738" y="2514600"/>
          <p14:tracePt t="251954" x="3708400" y="2514600"/>
          <p14:tracePt t="251971" x="3794125" y="2514600"/>
          <p14:tracePt t="251988" x="3871913" y="2514600"/>
          <p14:tracePt t="252005" x="3914775" y="2514600"/>
          <p14:tracePt t="252021" x="3994150" y="2514600"/>
          <p14:tracePt t="252038" x="4051300" y="2514600"/>
          <p14:tracePt t="252054" x="4137025" y="2514600"/>
          <p14:tracePt t="252071" x="4200525" y="2514600"/>
          <p14:tracePt t="252088" x="4257675" y="2514600"/>
          <p14:tracePt t="252104" x="4329113" y="2528888"/>
          <p14:tracePt t="252122" x="4386263" y="2543175"/>
          <p14:tracePt t="252137" x="4451350" y="2586038"/>
          <p14:tracePt t="252154" x="4494213" y="2600325"/>
          <p14:tracePt t="252171" x="4551363" y="2643188"/>
          <p14:tracePt t="252187" x="4579938" y="2651125"/>
          <p14:tracePt t="252204" x="4622800" y="2686050"/>
          <p14:tracePt t="252220" x="4665663" y="2714625"/>
          <p14:tracePt t="252238" x="4722813" y="2765425"/>
          <p14:tracePt t="252253" x="4772025" y="2808288"/>
          <p14:tracePt t="252270" x="4779963" y="2814638"/>
          <p14:tracePt t="252287" x="4794250" y="2843213"/>
          <p14:tracePt t="252304" x="4794250" y="2857500"/>
          <p14:tracePt t="252320" x="4794250" y="2894013"/>
          <p14:tracePt t="252338" x="4786313" y="2914650"/>
          <p14:tracePt t="252353" x="4743450" y="2928938"/>
          <p14:tracePt t="252371" x="4714875" y="2936875"/>
          <p14:tracePt t="252387" x="4672013" y="2951163"/>
          <p14:tracePt t="252403" x="4637088" y="2971800"/>
          <p14:tracePt t="252420" x="4594225" y="2986088"/>
          <p14:tracePt t="252437" x="4537075" y="2994025"/>
          <p14:tracePt t="252454" x="4479925" y="2994025"/>
          <p14:tracePt t="252470" x="4400550" y="3000375"/>
          <p14:tracePt t="252488" x="4322763" y="3036888"/>
          <p14:tracePt t="252503" x="4214813" y="3043238"/>
          <p14:tracePt t="252520" x="4108450" y="3057525"/>
          <p14:tracePt t="252520" x="4065588" y="3057525"/>
          <p14:tracePt t="252538" x="3965575" y="3057525"/>
          <p14:tracePt t="252553" x="3886200" y="3057525"/>
          <p14:tracePt t="252570" x="3829050" y="3057525"/>
          <p14:tracePt t="252587" x="3765550" y="3057525"/>
          <p14:tracePt t="252604" x="3700463" y="3057525"/>
          <p14:tracePt t="252620" x="3594100" y="3057525"/>
          <p14:tracePt t="252637" x="3471863" y="3057525"/>
          <p14:tracePt t="252653" x="3351213" y="3057525"/>
          <p14:tracePt t="252670" x="3222625" y="3051175"/>
          <p14:tracePt t="252687" x="3094038" y="3028950"/>
          <p14:tracePt t="252703" x="3014663" y="3008313"/>
          <p14:tracePt t="252720" x="2957513" y="3000375"/>
          <p14:tracePt t="252736" x="2865438" y="2965450"/>
          <p14:tracePt t="252754" x="2828925" y="2957513"/>
          <p14:tracePt t="252770" x="2786063" y="2957513"/>
          <p14:tracePt t="252787" x="2728913" y="2951163"/>
          <p14:tracePt t="252803" x="2686050" y="2928938"/>
          <p14:tracePt t="252820" x="2636838" y="2928938"/>
          <p14:tracePt t="252836" x="2614613" y="2922588"/>
          <p14:tracePt t="252853" x="2608263" y="2922588"/>
          <p14:tracePt t="252889" x="2593975" y="2914650"/>
          <p14:tracePt t="252894" x="2557463" y="2894013"/>
          <p14:tracePt t="252903" x="2543175" y="2879725"/>
          <p14:tracePt t="252919" x="2528888" y="2871788"/>
          <p14:tracePt t="252936" x="2522538" y="2865438"/>
          <p14:tracePt t="252953" x="2514600" y="2843213"/>
          <p14:tracePt t="252970" x="2514600" y="2814638"/>
          <p14:tracePt t="252986" x="2514600" y="2779713"/>
          <p14:tracePt t="253002" x="2514600" y="2757488"/>
          <p14:tracePt t="253019" x="2514600" y="2722563"/>
          <p14:tracePt t="253036" x="2522538" y="2708275"/>
          <p14:tracePt t="253052" x="2543175" y="2686050"/>
          <p14:tracePt t="253069" x="2586038" y="2671763"/>
          <p14:tracePt t="253086" x="2636838" y="2665413"/>
          <p14:tracePt t="253102" x="2679700" y="2628900"/>
          <p14:tracePt t="253119" x="2728913" y="2614613"/>
          <p14:tracePt t="253135" x="2771775" y="2586038"/>
          <p14:tracePt t="253152" x="2879725" y="2543175"/>
          <p14:tracePt t="253169" x="2936875" y="2536825"/>
          <p14:tracePt t="253186" x="2994025" y="2528888"/>
          <p14:tracePt t="253202" x="3051175" y="2514600"/>
          <p14:tracePt t="253219" x="3100388" y="2514600"/>
          <p14:tracePt t="253236" x="3186113" y="2493963"/>
          <p14:tracePt t="253252" x="3228975" y="2493963"/>
          <p14:tracePt t="253269" x="3271838" y="2493963"/>
          <p14:tracePt t="253285" x="3314700" y="2493963"/>
          <p14:tracePt t="253303" x="3357563" y="2486025"/>
          <p14:tracePt t="253318" x="3422650" y="2486025"/>
          <p14:tracePt t="253335" x="3543300" y="2486025"/>
          <p14:tracePt t="253353" x="3557588" y="2486025"/>
          <p14:tracePt t="253368" x="3629025" y="2486025"/>
          <p14:tracePt t="253386" x="3657600" y="2486025"/>
          <p14:tracePt t="253401" x="3686175" y="2486025"/>
          <p14:tracePt t="253419" x="3714750" y="2486025"/>
          <p14:tracePt t="253435" x="3736975" y="2486025"/>
          <p14:tracePt t="253452" x="3765550" y="2486025"/>
          <p14:tracePt t="253468" x="3794125" y="2479675"/>
          <p14:tracePt t="253486" x="3829050" y="2479675"/>
          <p14:tracePt t="253502" x="3886200" y="2479675"/>
          <p14:tracePt t="253519" x="3914775" y="2479675"/>
          <p14:tracePt t="253535" x="3957638" y="2479675"/>
          <p14:tracePt t="253551" x="3986213" y="2479675"/>
          <p14:tracePt t="253568" x="4043363" y="2479675"/>
          <p14:tracePt t="253585" x="4094163" y="2479675"/>
          <p14:tracePt t="253602" x="4151313" y="2479675"/>
          <p14:tracePt t="253618" x="4222750" y="2493963"/>
          <p14:tracePt t="253635" x="4271963" y="2500313"/>
          <p14:tracePt t="253651" x="4343400" y="2522538"/>
          <p14:tracePt t="253668" x="4379913" y="2522538"/>
          <p14:tracePt t="253685" x="4422775" y="2528888"/>
          <p14:tracePt t="253701" x="4437063" y="2536825"/>
          <p14:tracePt t="253719" x="4479925" y="2543175"/>
          <p14:tracePt t="253734" x="4522788" y="2565400"/>
          <p14:tracePt t="253752" x="4572000" y="2593975"/>
          <p14:tracePt t="253768" x="4622800" y="2636838"/>
          <p14:tracePt t="253786" x="4637088" y="2651125"/>
          <p14:tracePt t="253801" x="4643438" y="2657475"/>
          <p14:tracePt t="253818" x="4643438" y="2665413"/>
          <p14:tracePt t="253835" x="4643438" y="2679700"/>
          <p14:tracePt t="253851" x="4643438" y="2700338"/>
          <p14:tracePt t="253868" x="4637088" y="2722563"/>
          <p14:tracePt t="253884" x="4594225" y="2751138"/>
          <p14:tracePt t="253901" x="4557713" y="2757488"/>
          <p14:tracePt t="253918" x="4522788" y="2765425"/>
          <p14:tracePt t="253934" x="4479925" y="2786063"/>
          <p14:tracePt t="253951" x="4457700" y="2794000"/>
          <p14:tracePt t="253968" x="4414838" y="2800350"/>
          <p14:tracePt t="253968" x="4386263" y="2814638"/>
          <p14:tracePt t="253985" x="4343400" y="2814638"/>
          <p14:tracePt t="254001" x="4308475" y="2828925"/>
          <p14:tracePt t="254018" x="4257675" y="2828925"/>
          <p14:tracePt t="254034" x="4214813" y="2836863"/>
          <p14:tracePt t="254051" x="4157663" y="2851150"/>
          <p14:tracePt t="254067" x="4108450" y="2851150"/>
          <p14:tracePt t="254084" x="4022725" y="2857500"/>
          <p14:tracePt t="254100" x="3943350" y="2879725"/>
          <p14:tracePt t="254117" x="3851275" y="2894013"/>
          <p14:tracePt t="254134" x="3757613" y="2894013"/>
          <p14:tracePt t="254151" x="3679825" y="2894013"/>
          <p14:tracePt t="254167" x="3614738" y="2894013"/>
          <p14:tracePt t="254184" x="3500438" y="2894013"/>
          <p14:tracePt t="254201" x="3429000" y="2900363"/>
          <p14:tracePt t="254217" x="3365500" y="2900363"/>
          <p14:tracePt t="254235" x="3322638" y="2900363"/>
          <p14:tracePt t="254252" x="3279775" y="2908300"/>
          <p14:tracePt t="254268" x="3222625" y="2908300"/>
          <p14:tracePt t="254283" x="3171825" y="2908300"/>
          <p14:tracePt t="254300" x="3128963" y="2928938"/>
          <p14:tracePt t="254317" x="3086100" y="2928938"/>
          <p14:tracePt t="254334" x="3022600" y="2928938"/>
          <p14:tracePt t="254351" x="2965450" y="2928938"/>
          <p14:tracePt t="254367" x="2922588" y="2928938"/>
          <p14:tracePt t="254384" x="2908300" y="2928938"/>
          <p14:tracePt t="254400" x="2865438" y="2928938"/>
          <p14:tracePt t="254417" x="2814638" y="2908300"/>
          <p14:tracePt t="254433" x="2779713" y="2894013"/>
          <p14:tracePt t="254450" x="2757488" y="2894013"/>
          <p14:tracePt t="254467" x="2751138" y="2886075"/>
          <p14:tracePt t="254483" x="2743200" y="2879725"/>
          <p14:tracePt t="254545" x="2736850" y="2871788"/>
          <p14:tracePt t="254561" x="2736850" y="2865438"/>
          <p14:tracePt t="254563" x="2736850" y="2857500"/>
          <p14:tracePt t="254585" x="2736850" y="2851150"/>
          <p14:tracePt t="254586" x="2736850" y="2843213"/>
          <p14:tracePt t="254600" x="2736850" y="2814638"/>
          <p14:tracePt t="254617" x="2751138" y="2794000"/>
          <p14:tracePt t="254633" x="2800350" y="2765425"/>
          <p14:tracePt t="254650" x="2836863" y="2751138"/>
          <p14:tracePt t="254666" x="2900363" y="2700338"/>
          <p14:tracePt t="254684" x="2957513" y="2671763"/>
          <p14:tracePt t="254700" x="2979738" y="2665413"/>
          <p14:tracePt t="254717" x="2994025" y="2651125"/>
          <p14:tracePt t="254734" x="3036888" y="2636838"/>
          <p14:tracePt t="254751" x="3071813" y="2622550"/>
          <p14:tracePt t="254767" x="3114675" y="2622550"/>
          <p14:tracePt t="254784" x="3151188" y="2614613"/>
          <p14:tracePt t="254801" x="3194050" y="2614613"/>
          <p14:tracePt t="254817" x="3265488" y="2608263"/>
          <p14:tracePt t="254835" x="3308350" y="2586038"/>
          <p14:tracePt t="254850" x="3336925" y="2586038"/>
          <p14:tracePt t="254867" x="3351213" y="2586038"/>
          <p14:tracePt t="254884" x="3386138" y="2586038"/>
          <p14:tracePt t="254900" x="3394075" y="2586038"/>
          <p14:tracePt t="255033" x="3386138" y="2586038"/>
          <p14:tracePt t="255041" x="3357563" y="2600325"/>
          <p14:tracePt t="255051" x="3336925" y="2622550"/>
          <p14:tracePt t="255067" x="3322638" y="2636838"/>
          <p14:tracePt t="255084" x="3294063" y="2657475"/>
          <p14:tracePt t="255100" x="3271838" y="2671763"/>
          <p14:tracePt t="255116" x="3251200" y="2700338"/>
          <p14:tracePt t="255133" x="3222625" y="2714625"/>
          <p14:tracePt t="255150" x="3171825" y="2751138"/>
          <p14:tracePt t="255167" x="3122613" y="2800350"/>
          <p14:tracePt t="255183" x="3086100" y="2851150"/>
          <p14:tracePt t="255200" x="3057525" y="2900363"/>
          <p14:tracePt t="255216" x="3008313" y="2965450"/>
          <p14:tracePt t="255234" x="2986088" y="3000375"/>
          <p14:tracePt t="255249" x="2971800" y="3036888"/>
          <p14:tracePt t="255266" x="2943225" y="3094038"/>
          <p14:tracePt t="255283" x="2936875" y="3151188"/>
          <p14:tracePt t="255299" x="2914650" y="3208338"/>
          <p14:tracePt t="255316" x="2886075" y="3265488"/>
          <p14:tracePt t="255333" x="2871788" y="3308350"/>
          <p14:tracePt t="255349" x="2851150" y="3328988"/>
          <p14:tracePt t="255365" x="2836863" y="3343275"/>
          <p14:tracePt t="255383" x="2828925" y="3351213"/>
          <p14:tracePt t="255417" x="2828925" y="3357563"/>
          <p14:tracePt t="255418" x="2822575" y="3365500"/>
          <p14:tracePt t="255465" x="2814638" y="3365500"/>
          <p14:tracePt t="255561" x="2779713" y="3365500"/>
          <p14:tracePt t="255569" x="2686050" y="3336925"/>
          <p14:tracePt t="255849" x="2714625" y="3351213"/>
          <p14:tracePt t="255857" x="2757488" y="3386138"/>
          <p14:tracePt t="255862" x="2765425" y="3386138"/>
          <p14:tracePt t="255865" x="2771775" y="3394075"/>
          <p14:tracePt t="255921" x="2765425" y="3394075"/>
          <p14:tracePt t="255929" x="2757488" y="3400425"/>
          <p14:tracePt t="255929" x="2757488" y="3414713"/>
          <p14:tracePt t="255937" x="2757488" y="3436938"/>
          <p14:tracePt t="255948" x="2765425" y="3471863"/>
          <p14:tracePt t="255965" x="2765425" y="3479800"/>
          <p14:tracePt t="255981" x="2771775" y="3494088"/>
          <p14:tracePt t="256026" x="2771775" y="3500438"/>
          <p14:tracePt t="256034" x="2771775" y="3508375"/>
          <p14:tracePt t="256042" x="2771775" y="3529013"/>
          <p14:tracePt t="256050" x="2751138" y="3565525"/>
          <p14:tracePt t="256066" x="2714625" y="3600450"/>
          <p14:tracePt t="256082" x="2671763" y="3608388"/>
          <p14:tracePt t="256099" x="2657475" y="3622675"/>
          <p14:tracePt t="256186" x="2651125" y="3629025"/>
          <p14:tracePt t="256873" x="2651125" y="3636963"/>
          <p14:tracePt t="256881" x="2665413" y="3643313"/>
          <p14:tracePt t="256937" x="2686050" y="3665538"/>
          <p14:tracePt t="256985" x="2693988" y="3671888"/>
          <p14:tracePt t="257041" x="2708275" y="3686175"/>
          <p14:tracePt t="257049" x="2728913" y="3708400"/>
          <p14:tracePt t="257050" x="2736850" y="3722688"/>
          <p14:tracePt t="257063" x="2765425" y="3751263"/>
          <p14:tracePt t="257080" x="2779713" y="3794125"/>
          <p14:tracePt t="257080" x="2800350" y="3800475"/>
          <p14:tracePt t="257377" x="2800350" y="3814763"/>
          <p14:tracePt t="257384" x="2800350" y="3822700"/>
          <p14:tracePt t="257401" x="2800350" y="3829050"/>
          <p14:tracePt t="257473" x="2786063" y="3836988"/>
          <p14:tracePt t="257490" x="2779713" y="3843338"/>
          <p14:tracePt t="257495" x="2771775" y="3843338"/>
          <p14:tracePt t="257513" x="2765425" y="3843338"/>
          <p14:tracePt t="257514" x="2751138" y="3857625"/>
          <p14:tracePt t="257530" x="2736850" y="3857625"/>
          <p14:tracePt t="257546" x="2722563" y="3865563"/>
          <p14:tracePt t="257563" x="2714625" y="3871913"/>
          <p14:tracePt t="257617" x="2700338" y="3871913"/>
          <p14:tracePt t="257625" x="2679700" y="3879850"/>
          <p14:tracePt t="257641" x="2671763" y="3879850"/>
          <p14:tracePt t="257649" x="2657475" y="3886200"/>
          <p14:tracePt t="257663" x="2651125" y="3886200"/>
          <p14:tracePt t="257679" x="2643188" y="3886200"/>
          <p14:tracePt t="257696" x="2614613" y="3894138"/>
          <p14:tracePt t="257713" x="2593975" y="3894138"/>
          <p14:tracePt t="257730" x="2579688" y="3914775"/>
          <p14:tracePt t="257746" x="2571750" y="3914775"/>
          <p14:tracePt t="257762" x="2565400" y="3914775"/>
          <p14:tracePt t="257779" x="2543175" y="3914775"/>
          <p14:tracePt t="257796" x="2522538" y="3914775"/>
          <p14:tracePt t="257812" x="2493963" y="3914775"/>
          <p14:tracePt t="257831" x="2486025" y="3914775"/>
          <p14:tracePt t="257846" x="2465388" y="3914775"/>
          <p14:tracePt t="257862" x="2451100" y="3914775"/>
          <p14:tracePt t="257879" x="2422525" y="3914775"/>
          <p14:tracePt t="257895" x="2408238" y="3914775"/>
          <p14:tracePt t="257895" x="2379663" y="3914775"/>
          <p14:tracePt t="257913" x="2336800" y="3900488"/>
          <p14:tracePt t="257929" x="2328863" y="3900488"/>
          <p14:tracePt t="257946" x="2308225" y="3900488"/>
          <p14:tracePt t="257962" x="2293938" y="3900488"/>
          <p14:tracePt t="257979" x="2257425" y="3900488"/>
          <p14:tracePt t="257995" x="2228850" y="3900488"/>
          <p14:tracePt t="258012" x="2214563" y="3900488"/>
          <p14:tracePt t="258029" x="2185988" y="3900488"/>
          <p14:tracePt t="258045" x="2165350" y="3900488"/>
          <p14:tracePt t="258062" x="2136775" y="3900488"/>
          <p14:tracePt t="258079" x="2100263" y="3900488"/>
          <p14:tracePt t="258096" x="2085975" y="3900488"/>
          <p14:tracePt t="258112" x="2065338" y="3900488"/>
          <p14:tracePt t="258129" x="2028825" y="3900488"/>
          <p14:tracePt t="258145" x="2014538" y="3900488"/>
          <p14:tracePt t="258162" x="1965325" y="3900488"/>
          <p14:tracePt t="258179" x="1900238" y="3900488"/>
          <p14:tracePt t="258195" x="1857375" y="3900488"/>
          <p14:tracePt t="258212" x="1814513" y="3900488"/>
          <p14:tracePt t="258228" x="1785938" y="3900488"/>
          <p14:tracePt t="258245" x="1771650" y="3900488"/>
          <p14:tracePt t="258262" x="1751013" y="3900488"/>
          <p14:tracePt t="258279" x="1728788" y="3900488"/>
          <p14:tracePt t="258295" x="1722438" y="3900488"/>
          <p14:tracePt t="258312" x="1714500" y="3900488"/>
          <p14:tracePt t="258312" x="1693863" y="3900488"/>
          <p14:tracePt t="258345" x="1685925" y="3900488"/>
          <p14:tracePt t="258346" x="1671638" y="3894138"/>
          <p14:tracePt t="258362" x="1636713" y="3894138"/>
          <p14:tracePt t="258378" x="1608138" y="3894138"/>
          <p14:tracePt t="258395" x="1593850" y="3894138"/>
          <p14:tracePt t="258411" x="1565275" y="3894138"/>
          <p14:tracePt t="258449" x="1550988" y="3894138"/>
          <p14:tracePt t="258461" x="1536700" y="3894138"/>
          <p14:tracePt t="258462" x="1508125" y="3894138"/>
          <p14:tracePt t="258478" x="1465263" y="3865563"/>
          <p14:tracePt t="258495" x="1428750" y="3865563"/>
          <p14:tracePt t="258511" x="1385888" y="3857625"/>
          <p14:tracePt t="258528" x="1365250" y="3857625"/>
          <p14:tracePt t="258545" x="1308100" y="3836988"/>
          <p14:tracePt t="258561" x="1293813" y="3829050"/>
          <p14:tracePt t="258579" x="1265238" y="3822700"/>
          <p14:tracePt t="258625" x="1257300" y="3822700"/>
          <p14:tracePt t="258641" x="1250950" y="3822700"/>
          <p14:tracePt t="258753" x="1265238" y="3822700"/>
          <p14:tracePt t="258761" x="1343025" y="3822700"/>
          <p14:tracePt t="258769" x="1379538" y="3822700"/>
          <p14:tracePt t="258777" x="1428750" y="3822700"/>
          <p14:tracePt t="258785" x="1522413" y="3822700"/>
          <p14:tracePt t="258794" x="1579563" y="3822700"/>
          <p14:tracePt t="258811" x="1600200" y="3829050"/>
          <p14:tracePt t="258827" x="1622425" y="3829050"/>
          <p14:tracePt t="258845" x="1657350" y="3829050"/>
          <p14:tracePt t="258860" x="1665288" y="3829050"/>
          <p14:tracePt t="258877" x="1685925" y="3829050"/>
          <p14:tracePt t="258894" x="1714500" y="3843338"/>
          <p14:tracePt t="258911" x="1771650" y="3843338"/>
          <p14:tracePt t="258927" x="1828800" y="3843338"/>
          <p14:tracePt t="258944" x="1879600" y="3843338"/>
          <p14:tracePt t="258960" x="1979613" y="3843338"/>
          <p14:tracePt t="258977" x="2079625" y="3843338"/>
          <p14:tracePt t="258994" x="2222500" y="3843338"/>
          <p14:tracePt t="259010" x="2357438" y="3843338"/>
          <p14:tracePt t="259027" x="2514600" y="3843338"/>
          <p14:tracePt t="259043" x="2636838" y="3843338"/>
          <p14:tracePt t="259060" x="2743200" y="3843338"/>
          <p14:tracePt t="259077" x="2900363" y="3843338"/>
          <p14:tracePt t="259094" x="3071813" y="3843338"/>
          <p14:tracePt t="259111" x="3265488" y="3843338"/>
          <p14:tracePt t="259128" x="3408363" y="3879850"/>
          <p14:tracePt t="259144" x="3486150" y="3879850"/>
          <p14:tracePt t="259161" x="3571875" y="3886200"/>
          <p14:tracePt t="259178" x="3629025" y="3886200"/>
          <p14:tracePt t="259194" x="3736975" y="3908425"/>
          <p14:tracePt t="259211" x="3814763" y="3908425"/>
          <p14:tracePt t="259227" x="3871913" y="3929063"/>
          <p14:tracePt t="259244" x="3914775" y="3929063"/>
          <p14:tracePt t="259261" x="3957638" y="3929063"/>
          <p14:tracePt t="259277" x="3986213" y="3929063"/>
          <p14:tracePt t="259294" x="4022725" y="3929063"/>
          <p14:tracePt t="259311" x="4079875" y="3929063"/>
          <p14:tracePt t="259327" x="4165600" y="3929063"/>
          <p14:tracePt t="259344" x="4229100" y="3929063"/>
          <p14:tracePt t="259361" x="4300538" y="3922713"/>
          <p14:tracePt t="259377" x="4329113" y="3908425"/>
          <p14:tracePt t="259395" x="4394200" y="3879850"/>
          <p14:tracePt t="259411" x="4437063" y="3865563"/>
          <p14:tracePt t="259427" x="4479925" y="3857625"/>
          <p14:tracePt t="259444" x="4494213" y="3857625"/>
          <p14:tracePt t="259460" x="4500563" y="3857625"/>
          <p14:tracePt t="259477" x="4537075" y="3843338"/>
          <p14:tracePt t="259493" x="4579938" y="3843338"/>
          <p14:tracePt t="259511" x="4600575" y="3843338"/>
          <p14:tracePt t="259527" x="4608513" y="3836988"/>
          <p14:tracePt t="259543" x="4622800" y="3836988"/>
          <p14:tracePt t="259560" x="4657725" y="3836988"/>
          <p14:tracePt t="259560" x="4679950" y="3822700"/>
          <p14:tracePt t="259577" x="4714875" y="3822700"/>
          <p14:tracePt t="259593" x="4743450" y="3822700"/>
          <p14:tracePt t="259611" x="4757738" y="3814763"/>
          <p14:tracePt t="259626" x="4765675" y="3814763"/>
          <p14:tracePt t="259643" x="4786313" y="3800475"/>
          <p14:tracePt t="259689" x="4800600" y="3794125"/>
          <p14:tracePt t="259697" x="4808538" y="3794125"/>
          <p14:tracePt t="259715" x="4814888" y="3786188"/>
          <p14:tracePt t="259745" x="4822825" y="3786188"/>
          <p14:tracePt t="259761" x="4837113" y="3786188"/>
          <p14:tracePt t="259945" x="4822825" y="3786188"/>
          <p14:tracePt t="259985" x="4814888" y="3786188"/>
          <p14:tracePt t="259993" x="4800600" y="3786188"/>
          <p14:tracePt t="260001" x="4765675" y="3786188"/>
          <p14:tracePt t="260009" x="4708525" y="3800475"/>
          <p14:tracePt t="260026" x="4622800" y="3808413"/>
          <p14:tracePt t="260042" x="4494213" y="3822700"/>
          <p14:tracePt t="260059" x="4314825" y="3857625"/>
          <p14:tracePt t="260075" x="4122738" y="3900488"/>
          <p14:tracePt t="260093" x="3843338" y="3957638"/>
          <p14:tracePt t="260109" x="3443288" y="4051300"/>
          <p14:tracePt t="260125" x="3114675" y="4094163"/>
          <p14:tracePt t="260143" x="2922588" y="4114800"/>
          <p14:tracePt t="260159" x="2822575" y="4137025"/>
          <p14:tracePt t="260176" x="2743200" y="4151313"/>
          <p14:tracePt t="260192" x="2651125" y="4157663"/>
          <p14:tracePt t="260209" x="2579688" y="4171950"/>
          <p14:tracePt t="260225" x="2500313" y="4194175"/>
          <p14:tracePt t="260243" x="2408238" y="4200525"/>
          <p14:tracePt t="260258" x="2328863" y="4208463"/>
          <p14:tracePt t="260275" x="2265363" y="4208463"/>
          <p14:tracePt t="260292" x="2208213" y="4222750"/>
          <p14:tracePt t="260308" x="2136775" y="4222750"/>
          <p14:tracePt t="260325" x="2065338" y="4222750"/>
          <p14:tracePt t="260342" x="2000250" y="4222750"/>
          <p14:tracePt t="260359" x="1943100" y="4222750"/>
          <p14:tracePt t="260375" x="1900238" y="4222750"/>
          <p14:tracePt t="260392" x="1814513" y="4214813"/>
          <p14:tracePt t="260408" x="1628775" y="4194175"/>
          <p14:tracePt t="260425" x="1500188" y="4171950"/>
          <p14:tracePt t="260442" x="1436688" y="4171950"/>
          <p14:tracePt t="260458" x="1400175" y="4157663"/>
          <p14:tracePt t="260475" x="1371600" y="4157663"/>
          <p14:tracePt t="260492" x="1293813" y="4143375"/>
          <p14:tracePt t="260509" x="1236663" y="4143375"/>
          <p14:tracePt t="260525" x="1179513" y="4143375"/>
          <p14:tracePt t="260542" x="1150938" y="4143375"/>
          <p14:tracePt t="260558" x="1136650" y="4143375"/>
          <p14:tracePt t="260575" x="1114425" y="4143375"/>
          <p14:tracePt t="260633" x="1108075" y="4143375"/>
          <p14:tracePt t="260641" x="1100138" y="4143375"/>
          <p14:tracePt t="260641" x="1079500" y="4143375"/>
          <p14:tracePt t="260649" x="1071563" y="4151313"/>
          <p14:tracePt t="260658" x="1057275" y="4157663"/>
          <p14:tracePt t="260745" x="1042988" y="4157663"/>
          <p14:tracePt t="260753" x="1036638" y="4157663"/>
          <p14:tracePt t="260760" x="1014413" y="4157663"/>
          <p14:tracePt t="260775" x="1014413" y="4151313"/>
          <p14:tracePt t="260775" x="1014413" y="4108450"/>
          <p14:tracePt t="260791" x="1014413" y="4051300"/>
          <p14:tracePt t="260808" x="1014413" y="4008438"/>
          <p14:tracePt t="260824" x="1028700" y="3965575"/>
          <p14:tracePt t="260842" x="1036638" y="3957638"/>
          <p14:tracePt t="260858" x="1042988" y="3943350"/>
          <p14:tracePt t="260929" x="1057275" y="3943350"/>
          <p14:tracePt t="260937" x="1071563" y="3943350"/>
          <p14:tracePt t="260945" x="1079500" y="3937000"/>
          <p14:tracePt t="260977" x="1085850" y="3929063"/>
          <p14:tracePt t="261081" x="1085850" y="3951288"/>
          <p14:tracePt t="261094" x="1085850" y="3965575"/>
          <p14:tracePt t="261113" x="1085850" y="3994150"/>
          <p14:tracePt t="261121" x="1085850" y="4000500"/>
          <p14:tracePt t="261129" x="1085850" y="4022725"/>
          <p14:tracePt t="261141" x="1085850" y="4037013"/>
          <p14:tracePt t="261157" x="1085850" y="4071938"/>
          <p14:tracePt t="261174" x="1085850" y="4079875"/>
          <p14:tracePt t="261191" x="1085850" y="4086225"/>
          <p14:tracePt t="261208" x="1093788" y="4100513"/>
          <p14:tracePt t="261224" x="1108075" y="4108450"/>
          <p14:tracePt t="261240" x="1114425" y="4122738"/>
          <p14:tracePt t="261258" x="1114425" y="4129088"/>
          <p14:tracePt t="261274" x="1122363" y="4143375"/>
          <p14:tracePt t="261290" x="1128713" y="4165600"/>
          <p14:tracePt t="261307" x="1150938" y="4171950"/>
          <p14:tracePt t="261324" x="1165225" y="4179888"/>
          <p14:tracePt t="261341" x="1200150" y="4200525"/>
          <p14:tracePt t="261357" x="1243013" y="4214813"/>
          <p14:tracePt t="261374" x="1279525" y="4243388"/>
          <p14:tracePt t="261390" x="1314450" y="4251325"/>
          <p14:tracePt t="261407" x="1328738" y="4257675"/>
          <p14:tracePt t="261423" x="1350963" y="4257675"/>
          <p14:tracePt t="261554" x="1328738" y="4257675"/>
          <p14:tracePt t="261562" x="1322388" y="4257675"/>
          <p14:tracePt t="261569" x="1314450" y="4257675"/>
          <p14:tracePt t="261569" x="1293813" y="4257675"/>
          <p14:tracePt t="261593" x="1285875" y="4257675"/>
          <p14:tracePt t="261602" x="1279525" y="4257675"/>
          <p14:tracePt t="261609" x="1279525" y="4243388"/>
          <p14:tracePt t="261624" x="1279525" y="4208463"/>
          <p14:tracePt t="261641" x="1279525" y="4165600"/>
          <p14:tracePt t="261658" x="1279525" y="4129088"/>
          <p14:tracePt t="261673" x="1279525" y="4086225"/>
          <p14:tracePt t="261690" x="1279525" y="4051300"/>
          <p14:tracePt t="261707" x="1279525" y="4037013"/>
          <p14:tracePt t="261724" x="1285875" y="4008438"/>
          <p14:tracePt t="261740" x="1293813" y="4000500"/>
          <p14:tracePt t="261757" x="1300163" y="3979863"/>
          <p14:tracePt t="261802" x="1308100" y="3979863"/>
          <p14:tracePt t="261809" x="1314450" y="3971925"/>
          <p14:tracePt t="261976" x="1314450" y="4000500"/>
          <p14:tracePt t="262001" x="1314450" y="4008438"/>
          <p14:tracePt t="262022" x="1314450" y="4014788"/>
          <p14:tracePt t="262025" x="1314450" y="4029075"/>
          <p14:tracePt t="262041" x="1308100" y="4037013"/>
          <p14:tracePt t="262049" x="1308100" y="4043363"/>
          <p14:tracePt t="262059" x="1300163" y="4079875"/>
          <p14:tracePt t="262105" x="1300163" y="4086225"/>
          <p14:tracePt t="262113" x="1300163" y="4094163"/>
          <p14:tracePt t="262121" x="1293813" y="4100513"/>
          <p14:tracePt t="262129" x="1285875" y="4114800"/>
          <p14:tracePt t="262140" x="1285875" y="4122738"/>
          <p14:tracePt t="262156" x="1285875" y="4143375"/>
          <p14:tracePt t="262201" x="1285875" y="4151313"/>
          <p14:tracePt t="262209" x="1285875" y="4157663"/>
          <p14:tracePt t="262225" x="1285875" y="4186238"/>
          <p14:tracePt t="262241" x="1285875" y="4200525"/>
          <p14:tracePt t="262244" x="1285875" y="4208463"/>
          <p14:tracePt t="262256" x="1293813" y="4214813"/>
          <p14:tracePt t="262273" x="1322388" y="4237038"/>
          <p14:tracePt t="262290" x="1350963" y="4237038"/>
          <p14:tracePt t="262306" x="1371600" y="4243388"/>
          <p14:tracePt t="262322" x="1400175" y="4243388"/>
          <p14:tracePt t="262339" x="1436688" y="4243388"/>
          <p14:tracePt t="262356" x="1479550" y="4257675"/>
          <p14:tracePt t="262373" x="1522413" y="4257675"/>
          <p14:tracePt t="262389" x="1565275" y="4257675"/>
          <p14:tracePt t="262405" x="1579563" y="4257675"/>
          <p14:tracePt t="262422" x="1585913" y="4257675"/>
          <p14:tracePt t="262505" x="1579563" y="4271963"/>
          <p14:tracePt t="262521" x="1571625" y="4271963"/>
          <p14:tracePt t="262537" x="1565275" y="4271963"/>
          <p14:tracePt t="262541" x="1528763" y="4271963"/>
          <p14:tracePt t="262555" x="1508125" y="4271963"/>
          <p14:tracePt t="262572" x="1493838" y="4271963"/>
          <p14:tracePt t="262589" x="1465263" y="4265613"/>
          <p14:tracePt t="262605" x="1428750" y="4237038"/>
          <p14:tracePt t="262622" x="1414463" y="4222750"/>
          <p14:tracePt t="262638" x="1400175" y="4186238"/>
          <p14:tracePt t="262655" x="1393825" y="4179888"/>
          <p14:tracePt t="262672" x="1379538" y="4137025"/>
          <p14:tracePt t="262688" x="1371600" y="4108450"/>
          <p14:tracePt t="262706" x="1371600" y="4071938"/>
          <p14:tracePt t="262722" x="1371600" y="4043363"/>
          <p14:tracePt t="262738" x="1371600" y="4022725"/>
          <p14:tracePt t="262755" x="1371600" y="3994150"/>
          <p14:tracePt t="262772" x="1379538" y="3965575"/>
          <p14:tracePt t="262788" x="1408113" y="3929063"/>
          <p14:tracePt t="262805" x="1436688" y="3894138"/>
          <p14:tracePt t="262822" x="1450975" y="3865563"/>
          <p14:tracePt t="262839" x="1457325" y="3857625"/>
          <p14:tracePt t="263017" x="1465263" y="3857625"/>
          <p14:tracePt t="263033" x="1465263" y="3865563"/>
          <p14:tracePt t="263049" x="1457325" y="3871913"/>
          <p14:tracePt t="263057" x="1450975" y="3900488"/>
          <p14:tracePt t="263061" x="1443038" y="3908425"/>
          <p14:tracePt t="263072" x="1436688" y="3914775"/>
          <p14:tracePt t="263088" x="1422400" y="3937000"/>
          <p14:tracePt t="263105" x="1414463" y="3957638"/>
          <p14:tracePt t="263122" x="1400175" y="3986213"/>
          <p14:tracePt t="263138" x="1385888" y="4014788"/>
          <p14:tracePt t="263155" x="1379538" y="4037013"/>
          <p14:tracePt t="263172" x="1379538" y="4043363"/>
          <p14:tracePt t="263189" x="1379538" y="4057650"/>
          <p14:tracePt t="263205" x="1379538" y="4071938"/>
          <p14:tracePt t="263222" x="1379538" y="4094163"/>
          <p14:tracePt t="263238" x="1379538" y="4108450"/>
          <p14:tracePt t="263255" x="1379538" y="4143375"/>
          <p14:tracePt t="263272" x="1379538" y="4171950"/>
          <p14:tracePt t="263288" x="1385888" y="4200525"/>
          <p14:tracePt t="263305" x="1393825" y="4208463"/>
          <p14:tracePt t="263322" x="1400175" y="4222750"/>
          <p14:tracePt t="263361" x="1408113" y="4222750"/>
          <p14:tracePt t="263371" x="1414463" y="4222750"/>
          <p14:tracePt t="263388" x="1422400" y="4222750"/>
          <p14:tracePt t="263393" x="1443038" y="4229100"/>
          <p14:tracePt t="263405" x="1465263" y="4237038"/>
          <p14:tracePt t="263421" x="1485900" y="4237038"/>
          <p14:tracePt t="263473" x="1493838" y="4237038"/>
          <p14:tracePt t="263529" x="1479550" y="4237038"/>
          <p14:tracePt t="263537" x="1457325" y="4237038"/>
          <p14:tracePt t="263544" x="1408113" y="4237038"/>
          <p14:tracePt t="263554" x="1365250" y="4237038"/>
          <p14:tracePt t="263571" x="1357313" y="4237038"/>
          <p14:tracePt t="263588" x="1336675" y="4237038"/>
          <p14:tracePt t="263604" x="1314450" y="4237038"/>
          <p14:tracePt t="263621" x="1285875" y="4208463"/>
          <p14:tracePt t="263637" x="1285875" y="4171950"/>
          <p14:tracePt t="263654" x="1285875" y="4129088"/>
          <p14:tracePt t="263671" x="1285875" y="4065588"/>
          <p14:tracePt t="263687" x="1285875" y="4014788"/>
          <p14:tracePt t="263705" x="1285875" y="3986213"/>
          <p14:tracePt t="263721" x="1322388" y="3929063"/>
          <p14:tracePt t="263738" x="1336675" y="3914775"/>
          <p14:tracePt t="263754" x="1343025" y="3908425"/>
          <p14:tracePt t="263771" x="1350963" y="3900488"/>
          <p14:tracePt t="263881" x="1357313" y="3900488"/>
          <p14:tracePt t="263889" x="1357313" y="3914775"/>
          <p14:tracePt t="263904" x="1357313" y="3937000"/>
          <p14:tracePt t="263905" x="1350963" y="3965575"/>
          <p14:tracePt t="263920" x="1343025" y="4022725"/>
          <p14:tracePt t="263969" x="1343025" y="4043363"/>
          <p14:tracePt t="263977" x="1365250" y="4071938"/>
          <p14:tracePt t="263985" x="1371600" y="4071938"/>
          <p14:tracePt t="263993" x="1422400" y="4100513"/>
          <p14:tracePt t="264003" x="1471613" y="4108450"/>
          <p14:tracePt t="264020" x="1550988" y="4114800"/>
          <p14:tracePt t="264037" x="1685925" y="4114800"/>
          <p14:tracePt t="264053" x="1879600" y="4114800"/>
          <p14:tracePt t="264070" x="2071688" y="4114800"/>
          <p14:tracePt t="264087" x="2222500" y="4114800"/>
          <p14:tracePt t="264103" x="2336800" y="4100513"/>
          <p14:tracePt t="264120" x="2400300" y="4094163"/>
          <p14:tracePt t="264137" x="2551113" y="4051300"/>
          <p14:tracePt t="264153" x="2651125" y="4029075"/>
          <p14:tracePt t="264170" x="2722563" y="3994150"/>
          <p14:tracePt t="264186" x="2800350" y="3979863"/>
          <p14:tracePt t="264203" x="2857500" y="3965575"/>
          <p14:tracePt t="264220" x="2900363" y="3943350"/>
          <p14:tracePt t="264236" x="2951163" y="3929063"/>
          <p14:tracePt t="264253" x="2986088" y="3922713"/>
          <p14:tracePt t="264269" x="3000375" y="3900488"/>
          <p14:tracePt t="264286" x="3014663" y="3900488"/>
          <p14:tracePt t="264303" x="3028950" y="3886200"/>
          <p14:tracePt t="264319" x="3057525" y="3879850"/>
          <p14:tracePt t="264545" x="3065463" y="3879850"/>
          <p14:tracePt t="264553" x="3065463" y="3886200"/>
          <p14:tracePt t="264553" x="3057525" y="3914775"/>
          <p14:tracePt t="264570" x="3051175" y="3922713"/>
          <p14:tracePt t="264617" x="3028950" y="3929063"/>
          <p14:tracePt t="264689" x="3022600" y="3937000"/>
          <p14:tracePt t="264801" x="3022600" y="3943350"/>
          <p14:tracePt t="264809" x="3022600" y="3951288"/>
          <p14:tracePt t="264810" x="3022600" y="3957638"/>
          <p14:tracePt t="264819" x="3022600" y="3979863"/>
          <p14:tracePt t="264836" x="3022600" y="4000500"/>
          <p14:tracePt t="264853" x="3014663" y="4022725"/>
          <p14:tracePt t="264869" x="3014663" y="4051300"/>
          <p14:tracePt t="264886" x="3014663" y="4065588"/>
          <p14:tracePt t="264902" x="3014663" y="4079875"/>
          <p14:tracePt t="264919" x="3014663" y="4094163"/>
          <p14:tracePt t="264936" x="3014663" y="4108450"/>
          <p14:tracePt t="264952" x="3014663" y="4129088"/>
          <p14:tracePt t="264970" x="3014663" y="4137025"/>
          <p14:tracePt t="264986" x="3014663" y="4143375"/>
          <p14:tracePt t="265002" x="3008313" y="4157663"/>
          <p14:tracePt t="265049" x="3008313" y="4165600"/>
          <p14:tracePt t="265049" x="2994025" y="4179888"/>
          <p14:tracePt t="265081" x="2986088" y="4186238"/>
          <p14:tracePt t="265097" x="2971800" y="4208463"/>
          <p14:tracePt t="267409" x="2965450" y="4214813"/>
          <p14:tracePt t="267417" x="2957513" y="4214813"/>
          <p14:tracePt t="267425" x="2951163" y="4214813"/>
          <p14:tracePt t="267457" x="2943225" y="4214813"/>
          <p14:tracePt t="267489" x="2936875" y="4214813"/>
          <p14:tracePt t="267529" x="2914650" y="4222750"/>
          <p14:tracePt t="267641" x="2908300" y="4222750"/>
          <p14:tracePt t="267681" x="2900363" y="4222750"/>
          <p14:tracePt t="267721" x="2886075" y="4222750"/>
          <p14:tracePt t="267721" x="2879725" y="4222750"/>
          <p14:tracePt t="267753" x="2871788" y="4222750"/>
          <p14:tracePt t="267769" x="2865438" y="4222750"/>
          <p14:tracePt t="267774" x="2843213" y="4222750"/>
          <p14:tracePt t="267781" x="2836863" y="4222750"/>
          <p14:tracePt t="267825" x="2828925" y="4222750"/>
          <p14:tracePt t="267865" x="2822575" y="4222750"/>
          <p14:tracePt t="268001" x="2814638" y="4222750"/>
          <p14:tracePt t="268017" x="2814638" y="4214813"/>
          <p14:tracePt t="268025" x="2814638" y="4208463"/>
          <p14:tracePt t="268033" x="2814638" y="4200525"/>
          <p14:tracePt t="268047" x="2822575" y="4171950"/>
          <p14:tracePt t="268064" x="2836863" y="4157663"/>
          <p14:tracePt t="268112" x="2843213" y="4151313"/>
          <p14:tracePt t="268121" x="2843213" y="4137025"/>
          <p14:tracePt t="268129" x="2857500" y="4122738"/>
          <p14:tracePt t="268142" x="2865438" y="4094163"/>
          <p14:tracePt t="268147" x="2871788" y="4086225"/>
          <p14:tracePt t="268165" x="2871788" y="4065588"/>
          <p14:tracePt t="268183" x="2871788" y="4057650"/>
          <p14:tracePt t="268198" x="2879725" y="4022725"/>
          <p14:tracePt t="268214" x="2879725" y="4008438"/>
          <p14:tracePt t="268231" x="2879725" y="3979863"/>
          <p14:tracePt t="268248" x="2879725" y="3965575"/>
          <p14:tracePt t="268265" x="2879725" y="3957638"/>
          <p14:tracePt t="268281" x="2879725" y="3937000"/>
          <p14:tracePt t="268298" x="2879725" y="3922713"/>
          <p14:tracePt t="268314" x="2879725" y="3900488"/>
          <p14:tracePt t="268332" x="2879725" y="3886200"/>
          <p14:tracePt t="268377" x="2879725" y="3871913"/>
          <p14:tracePt t="268393" x="2879725" y="3865563"/>
          <p14:tracePt t="268425" x="2879725" y="3857625"/>
          <p14:tracePt t="268465" x="2886075" y="3836988"/>
          <p14:tracePt t="268478" x="2908300" y="3836988"/>
          <p14:tracePt t="268497" x="2914650" y="3836988"/>
          <p14:tracePt t="268498" x="2922588" y="3836988"/>
          <p14:tracePt t="268514" x="2943225" y="3836988"/>
          <p14:tracePt t="268530" x="2951163" y="3836988"/>
          <p14:tracePt t="268547" x="2957513" y="3836988"/>
          <p14:tracePt t="268563" x="2965450" y="3836988"/>
          <p14:tracePt t="268580" x="2986088" y="3851275"/>
          <p14:tracePt t="268617" x="3000375" y="3857625"/>
          <p14:tracePt t="268625" x="3008313" y="3865563"/>
          <p14:tracePt t="268657" x="3014663" y="3871913"/>
          <p14:tracePt t="268664" x="3022600" y="3879850"/>
          <p14:tracePt t="268680" x="3028950" y="3886200"/>
          <p14:tracePt t="268681" x="3036888" y="3894138"/>
          <p14:tracePt t="268697" x="3051175" y="3908425"/>
          <p14:tracePt t="268714" x="3071813" y="3929063"/>
          <p14:tracePt t="268730" x="3079750" y="3951288"/>
          <p14:tracePt t="268747" x="3086100" y="3986213"/>
          <p14:tracePt t="268763" x="3108325" y="4029075"/>
          <p14:tracePt t="268780" x="3122613" y="4051300"/>
          <p14:tracePt t="268796" x="3128963" y="4057650"/>
          <p14:tracePt t="268813" x="3128963" y="4065588"/>
          <p14:tracePt t="268830" x="3136900" y="4071938"/>
          <p14:tracePt t="268873" x="3143250" y="4079875"/>
          <p14:tracePt t="268881" x="3143250" y="4094163"/>
          <p14:tracePt t="268887" x="3143250" y="4108450"/>
          <p14:tracePt t="268896" x="3143250" y="4114800"/>
          <p14:tracePt t="268913" x="3143250" y="4129088"/>
          <p14:tracePt t="268955" x="3143250" y="4137025"/>
          <p14:tracePt t="268969" x="3143250" y="4151313"/>
          <p14:tracePt t="268985" x="3143250" y="4165600"/>
          <p14:tracePt t="268998" x="3136900" y="4186238"/>
          <p14:tracePt t="269041" x="3128963" y="4194175"/>
          <p14:tracePt t="269049" x="3114675" y="4208463"/>
          <p14:tracePt t="269057" x="3108325" y="4222750"/>
          <p14:tracePt t="269065" x="3100388" y="4229100"/>
          <p14:tracePt t="269079" x="3086100" y="4237038"/>
          <p14:tracePt t="269096" x="3079750" y="4237038"/>
          <p14:tracePt t="269113" x="3065463" y="4257675"/>
          <p14:tracePt t="269153" x="3057525" y="4257675"/>
          <p14:tracePt t="269169" x="3043238" y="4265613"/>
          <p14:tracePt t="269185" x="3036888" y="4265613"/>
          <p14:tracePt t="269217" x="3028950" y="4265613"/>
          <p14:tracePt t="269273" x="3022600" y="4265613"/>
          <p14:tracePt t="269281" x="3008313" y="4265613"/>
          <p14:tracePt t="269295" x="3000375" y="4265613"/>
          <p14:tracePt t="269297" x="2994025" y="4265613"/>
          <p14:tracePt t="269312" x="2986088" y="4265613"/>
          <p14:tracePt t="269329" x="2965450" y="4265613"/>
          <p14:tracePt t="269346" x="2951163" y="4271963"/>
          <p14:tracePt t="269433" x="2943225" y="4271963"/>
          <p14:tracePt t="269449" x="2928938" y="4271963"/>
          <p14:tracePt t="269450" x="2922588" y="4271963"/>
          <p14:tracePt t="269462" x="2914650" y="4265613"/>
          <p14:tracePt t="269479" x="2914650" y="4257675"/>
          <p14:tracePt t="269496" x="2914650" y="4251325"/>
          <p14:tracePt t="269512" x="2914650" y="4229100"/>
          <p14:tracePt t="269529" x="2914650" y="4214813"/>
          <p14:tracePt t="269545" x="2914650" y="4194175"/>
          <p14:tracePt t="269562" x="2908300" y="4186238"/>
          <p14:tracePt t="269689" x="2908300" y="4179888"/>
          <p14:tracePt t="269737" x="2900363" y="4171950"/>
          <p14:tracePt t="269745" x="2900363" y="4157663"/>
          <p14:tracePt t="269754" x="2900363" y="4151313"/>
          <p14:tracePt t="269761" x="2900363" y="4143375"/>
          <p14:tracePt t="269778" x="2886075" y="4129088"/>
          <p14:tracePt t="269779" x="2886075" y="4114800"/>
          <p14:tracePt t="269794" x="2886075" y="4108450"/>
          <p14:tracePt t="269811" x="2886075" y="4100513"/>
          <p14:tracePt t="269829" x="2886075" y="4086225"/>
          <p14:tracePt t="269845" x="2879725" y="4065588"/>
          <p14:tracePt t="269888" x="2871788" y="4051300"/>
          <p14:tracePt t="269889" x="2871788" y="4043363"/>
          <p14:tracePt t="269897" x="2871788" y="4037013"/>
          <p14:tracePt t="269911" x="2865438" y="4022725"/>
          <p14:tracePt t="269928" x="2843213" y="3986213"/>
          <p14:tracePt t="269944" x="2836863" y="3957638"/>
          <p14:tracePt t="269961" x="2836863" y="3943350"/>
          <p14:tracePt t="269978" x="2836863" y="3937000"/>
          <p14:tracePt t="270025" x="2836863" y="3922713"/>
          <p14:tracePt t="270033" x="2836863" y="3914775"/>
          <p14:tracePt t="270036" x="2828925" y="3900488"/>
          <p14:tracePt t="270044" x="2828925" y="3886200"/>
          <p14:tracePt t="270061" x="2828925" y="3871913"/>
          <p14:tracePt t="270078" x="2828925" y="3865563"/>
          <p14:tracePt t="270121" x="2828925" y="3843338"/>
          <p14:tracePt t="270161" x="2828925" y="3836988"/>
          <p14:tracePt t="270179" x="2828925" y="3829050"/>
          <p14:tracePt t="270241" x="2828925" y="3814763"/>
          <p14:tracePt t="270281" x="2843213" y="3814763"/>
          <p14:tracePt t="270289" x="2879725" y="3814763"/>
          <p14:tracePt t="270313" x="2886075" y="3814763"/>
          <p14:tracePt t="270345" x="2894013" y="3814763"/>
          <p14:tracePt t="270353" x="2914650" y="3814763"/>
          <p14:tracePt t="270361" x="2922588" y="3814763"/>
          <p14:tracePt t="270369" x="2957513" y="3814763"/>
          <p14:tracePt t="270379" x="2971800" y="3829050"/>
          <p14:tracePt t="270425" x="2986088" y="3836988"/>
          <p14:tracePt t="270433" x="2994025" y="3836988"/>
          <p14:tracePt t="270444" x="3000375" y="3851275"/>
          <p14:tracePt t="270473" x="3022600" y="3857625"/>
          <p14:tracePt t="270481" x="3028950" y="3857625"/>
          <p14:tracePt t="270485" x="3043238" y="3865563"/>
          <p14:tracePt t="270494" x="3043238" y="3871913"/>
          <p14:tracePt t="270511" x="3057525" y="3886200"/>
          <p14:tracePt t="270528" x="3057525" y="3900488"/>
          <p14:tracePt t="270544" x="3057525" y="3908425"/>
          <p14:tracePt t="270561" x="3065463" y="3922713"/>
          <p14:tracePt t="270601" x="3071813" y="3929063"/>
          <p14:tracePt t="270609" x="3071813" y="3957638"/>
          <p14:tracePt t="270617" x="3079750" y="3979863"/>
          <p14:tracePt t="270630" x="3079750" y="4000500"/>
          <p14:tracePt t="270644" x="3079750" y="4029075"/>
          <p14:tracePt t="270660" x="3079750" y="4071938"/>
          <p14:tracePt t="270677" x="3079750" y="4114800"/>
          <p14:tracePt t="270694" x="3079750" y="4157663"/>
          <p14:tracePt t="270711" x="3079750" y="4171950"/>
          <p14:tracePt t="270727" x="3079750" y="4186238"/>
          <p14:tracePt t="270744" x="3079750" y="4200525"/>
          <p14:tracePt t="270760" x="3079750" y="4237038"/>
          <p14:tracePt t="270777" x="3079750" y="4243388"/>
          <p14:tracePt t="270793" x="3079750" y="4265613"/>
          <p14:tracePt t="270810" x="3079750" y="4271963"/>
          <p14:tracePt t="270827" x="3079750" y="4279900"/>
          <p14:tracePt t="270953" x="3079750" y="4286250"/>
          <p14:tracePt t="270961" x="3071813" y="4294188"/>
          <p14:tracePt t="270977" x="3065463" y="4294188"/>
          <p14:tracePt t="270977" x="3051175" y="4294188"/>
          <p14:tracePt t="271017" x="3043238" y="4294188"/>
          <p14:tracePt t="271025" x="3036888" y="4294188"/>
          <p14:tracePt t="271033" x="3028950" y="4294188"/>
          <p14:tracePt t="271044" x="3008313" y="4294188"/>
          <p14:tracePt t="271060" x="3000375" y="4294188"/>
          <p14:tracePt t="271105" x="2994025" y="4294188"/>
          <p14:tracePt t="271113" x="2979738" y="4294188"/>
          <p14:tracePt t="271153" x="2971800" y="4294188"/>
          <p14:tracePt t="271169" x="2957513" y="4294188"/>
          <p14:tracePt t="271185" x="2951163" y="4294188"/>
          <p14:tracePt t="271193" x="2943225" y="4286250"/>
          <p14:tracePt t="271194" x="2928938" y="4265613"/>
          <p14:tracePt t="271210" x="2922588" y="4243388"/>
          <p14:tracePt t="271227" x="2914650" y="4229100"/>
          <p14:tracePt t="271243" x="2914650" y="4200525"/>
          <p14:tracePt t="271260" x="2908300" y="4186238"/>
          <p14:tracePt t="271276" x="2908300" y="4165600"/>
          <p14:tracePt t="271293" x="2908300" y="4151313"/>
          <p14:tracePt t="271310" x="2908300" y="4108450"/>
          <p14:tracePt t="271326" x="2908300" y="4079875"/>
          <p14:tracePt t="271344" x="2908300" y="4051300"/>
          <p14:tracePt t="271359" x="2908300" y="4029075"/>
          <p14:tracePt t="271376" x="2894013" y="4014788"/>
          <p14:tracePt t="271393" x="2894013" y="4000500"/>
          <p14:tracePt t="271410" x="2894013" y="3965575"/>
          <p14:tracePt t="271426" x="2894013" y="3951288"/>
          <p14:tracePt t="271443" x="2894013" y="3929063"/>
          <p14:tracePt t="271497" x="2894013" y="3922713"/>
          <p14:tracePt t="271505" x="2894013" y="3914775"/>
          <p14:tracePt t="271515" x="2894013" y="3900488"/>
          <p14:tracePt t="271593" x="2894013" y="3894138"/>
          <p14:tracePt t="271609" x="2900363" y="3886200"/>
          <p14:tracePt t="271673" x="2922588" y="3886200"/>
          <p14:tracePt t="271713" x="2928938" y="3894138"/>
          <p14:tracePt t="271721" x="2951163" y="3900488"/>
          <p14:tracePt t="271729" x="2957513" y="3900488"/>
          <p14:tracePt t="271761" x="2971800" y="3908425"/>
          <p14:tracePt t="271769" x="2979738" y="3914775"/>
          <p14:tracePt t="271785" x="2986088" y="3922713"/>
          <p14:tracePt t="271801" x="2994025" y="3929063"/>
          <p14:tracePt t="271809" x="3008313" y="3937000"/>
          <p14:tracePt t="271849" x="3014663" y="3937000"/>
          <p14:tracePt t="271854" x="3028950" y="3937000"/>
          <p14:tracePt t="271857" x="3036888" y="3943350"/>
          <p14:tracePt t="271921" x="3057525" y="3951288"/>
          <p14:tracePt t="271985" x="3065463" y="3971925"/>
          <p14:tracePt t="272001" x="3065463" y="3979863"/>
          <p14:tracePt t="272017" x="3065463" y="3994150"/>
          <p14:tracePt t="272033" x="3065463" y="4000500"/>
          <p14:tracePt t="272065" x="3065463" y="4008438"/>
          <p14:tracePt t="272073" x="3065463" y="4014788"/>
          <p14:tracePt t="272078" x="3071813" y="4043363"/>
          <p14:tracePt t="272092" x="3079750" y="4051300"/>
          <p14:tracePt t="272137" x="3079750" y="4057650"/>
          <p14:tracePt t="272153" x="3079750" y="4071938"/>
          <p14:tracePt t="272193" x="3079750" y="4079875"/>
          <p14:tracePt t="272201" x="3079750" y="4086225"/>
          <p14:tracePt t="272217" x="3079750" y="4094163"/>
          <p14:tracePt t="272233" x="3079750" y="4108450"/>
          <p14:tracePt t="272242" x="3071813" y="4114800"/>
          <p14:tracePt t="272243" x="3071813" y="4122738"/>
          <p14:tracePt t="272259" x="3071813" y="4129088"/>
          <p14:tracePt t="272275" x="3071813" y="4143375"/>
          <p14:tracePt t="272292" x="3071813" y="4151313"/>
          <p14:tracePt t="272329" x="3065463" y="4171950"/>
          <p14:tracePt t="272361" x="3043238" y="4200525"/>
          <p14:tracePt t="272369" x="3036888" y="4208463"/>
          <p14:tracePt t="272401" x="3022600" y="4214813"/>
          <p14:tracePt t="272409" x="3014663" y="4214813"/>
          <p14:tracePt t="272425" x="3008313" y="4214813"/>
          <p14:tracePt t="272426" x="2994025" y="4222750"/>
          <p14:tracePt t="272473" x="2971800" y="4222750"/>
          <p14:tracePt t="272481" x="2965450" y="4222750"/>
          <p14:tracePt t="272486" x="2957513" y="4222750"/>
          <p14:tracePt t="272492" x="2951163" y="4222750"/>
          <p14:tracePt t="272508" x="2943225" y="4222750"/>
          <p14:tracePt t="272526" x="2928938" y="4222750"/>
          <p14:tracePt t="272541" x="2922588" y="4222750"/>
          <p14:tracePt t="272558" x="2914650" y="4222750"/>
          <p14:tracePt t="272601" x="2900363" y="4222750"/>
          <p14:tracePt t="272609" x="2894013" y="4222750"/>
          <p14:tracePt t="272641" x="2886075" y="4222750"/>
          <p14:tracePt t="272673" x="2879725" y="4222750"/>
          <p14:tracePt t="272705" x="2865438" y="4222750"/>
          <p14:tracePt t="272713" x="2857500" y="4214813"/>
          <p14:tracePt t="272721" x="2857500" y="4208463"/>
          <p14:tracePt t="272729" x="2851150" y="4194175"/>
          <p14:tracePt t="272729" x="2851150" y="4179888"/>
          <p14:tracePt t="272745" x="2851150" y="4171950"/>
          <p14:tracePt t="272757" x="2843213" y="4157663"/>
          <p14:tracePt t="272774" x="2843213" y="4129088"/>
          <p14:tracePt t="272791" x="2843213" y="4122738"/>
          <p14:tracePt t="272807" x="2843213" y="4100513"/>
          <p14:tracePt t="272824" x="2836863" y="4079875"/>
          <p14:tracePt t="272824" x="2836863" y="4071938"/>
          <p14:tracePt t="272841" x="2836863" y="4043363"/>
          <p14:tracePt t="272858" x="2814638" y="4000500"/>
          <p14:tracePt t="272874" x="2814638" y="3994150"/>
          <p14:tracePt t="272890" x="2814638" y="3979863"/>
          <p14:tracePt t="272929" x="2814638" y="3971925"/>
          <p14:tracePt t="272931" x="2814638" y="3965575"/>
          <p14:tracePt t="272985" x="2814638" y="3957638"/>
          <p14:tracePt t="273129" x="2808288" y="3979863"/>
          <p14:tracePt t="273137" x="2808288" y="3986213"/>
          <p14:tracePt t="273150" x="2800350" y="4008438"/>
          <p14:tracePt t="273150" x="2786063" y="4029075"/>
          <p14:tracePt t="273161" x="2786063" y="4043363"/>
          <p14:tracePt t="273169" x="2771775" y="4071938"/>
          <p14:tracePt t="273185" x="2771775" y="4094163"/>
          <p14:tracePt t="273190" x="2771775" y="4108450"/>
          <p14:tracePt t="273206" x="2771775" y="4122738"/>
          <p14:tracePt t="273223" x="2771775" y="4143375"/>
          <p14:tracePt t="273240" x="2771775" y="4171950"/>
          <p14:tracePt t="273256" x="2771775" y="4186238"/>
          <p14:tracePt t="273273" x="2779713" y="4229100"/>
          <p14:tracePt t="273289" x="2779713" y="4243388"/>
          <p14:tracePt t="273306" x="2779713" y="4251325"/>
          <p14:tracePt t="273323" x="2779713" y="4257675"/>
          <p14:tracePt t="273361" x="2779713" y="4265613"/>
          <p14:tracePt t="273369" x="2779713" y="4279900"/>
          <p14:tracePt t="273409" x="2779713" y="4286250"/>
          <p14:tracePt t="273417" x="2779713" y="4294188"/>
          <p14:tracePt t="273449" x="2771775" y="4294188"/>
          <p14:tracePt t="273457" x="2765425" y="4300538"/>
          <p14:tracePt t="273457" x="2743200" y="4300538"/>
          <p14:tracePt t="273473" x="2736850" y="4300538"/>
          <p14:tracePt t="273490" x="2722563" y="4300538"/>
          <p14:tracePt t="273506" x="2708275" y="4300538"/>
          <p14:tracePt t="273523" x="2700338" y="4300538"/>
          <p14:tracePt t="273540" x="2679700" y="4300538"/>
          <p14:tracePt t="273556" x="2657475" y="4300538"/>
          <p14:tracePt t="273572" x="2636838" y="4279900"/>
          <p14:tracePt t="273589" x="2614613" y="4257675"/>
          <p14:tracePt t="273606" x="2600325" y="4243388"/>
          <p14:tracePt t="273623" x="2593975" y="4237038"/>
          <p14:tracePt t="273639" x="2579688" y="4208463"/>
          <p14:tracePt t="273656" x="2565400" y="4171950"/>
          <p14:tracePt t="273674" x="2551113" y="4157663"/>
          <p14:tracePt t="273689" x="2543175" y="4122738"/>
          <p14:tracePt t="273706" x="2536825" y="4108450"/>
          <p14:tracePt t="273722" x="2528888" y="4086225"/>
          <p14:tracePt t="273739" x="2528888" y="4057650"/>
          <p14:tracePt t="273756" x="2522538" y="4037013"/>
          <p14:tracePt t="273772" x="2514600" y="4014788"/>
          <p14:tracePt t="273790" x="2514600" y="3979863"/>
          <p14:tracePt t="273806" x="2514600" y="3965575"/>
          <p14:tracePt t="273823" x="2514600" y="3943350"/>
          <p14:tracePt t="273840" x="2514600" y="3937000"/>
          <p14:tracePt t="273856" x="2514600" y="3908425"/>
          <p14:tracePt t="273873" x="2514600" y="3894138"/>
          <p14:tracePt t="273889" x="2514600" y="3865563"/>
          <p14:tracePt t="273906" x="2514600" y="3857625"/>
          <p14:tracePt t="273961" x="2514600" y="3851275"/>
          <p14:tracePt t="273969" x="2522538" y="3843338"/>
          <p14:tracePt t="273977" x="2528888" y="3843338"/>
          <p14:tracePt t="273989" x="2543175" y="3836988"/>
          <p14:tracePt t="274041" x="2557463" y="3836988"/>
          <p14:tracePt t="274049" x="2579688" y="3836988"/>
          <p14:tracePt t="274057" x="2586038" y="3836988"/>
          <p14:tracePt t="274065" x="2608263" y="3836988"/>
          <p14:tracePt t="274073" x="2643188" y="3836988"/>
          <p14:tracePt t="274073" x="2651125" y="3836988"/>
          <p14:tracePt t="274090" x="2665413" y="3836988"/>
          <p14:tracePt t="274137" x="2679700" y="3836988"/>
          <p14:tracePt t="274153" x="2686050" y="3836988"/>
          <p14:tracePt t="274169" x="2693988" y="3836988"/>
          <p14:tracePt t="274185" x="2700338" y="3836988"/>
          <p14:tracePt t="274249" x="2714625" y="3836988"/>
          <p14:tracePt t="274361" x="2722563" y="3836988"/>
          <p14:tracePt t="274369" x="2728913" y="3836988"/>
          <p14:tracePt t="274379" x="2736850" y="3836988"/>
          <p14:tracePt t="274388" x="2757488" y="3871913"/>
          <p14:tracePt t="274405" x="2765425" y="3886200"/>
          <p14:tracePt t="274422" x="2765425" y="3908425"/>
          <p14:tracePt t="274438" x="2771775" y="3922713"/>
          <p14:tracePt t="274456" x="2771775" y="3929063"/>
          <p14:tracePt t="274471" x="2779713" y="3957638"/>
          <p14:tracePt t="274489" x="2779713" y="3971925"/>
          <p14:tracePt t="274505" x="2779713" y="3979863"/>
          <p14:tracePt t="274522" x="2779713" y="3986213"/>
          <p14:tracePt t="274538" x="2786063" y="3994150"/>
          <p14:tracePt t="274577" x="2786063" y="4000500"/>
          <p14:tracePt t="274593" x="2786063" y="4014788"/>
          <p14:tracePt t="274600" x="2794000" y="4022725"/>
          <p14:tracePt t="274604" x="2800350" y="4043363"/>
          <p14:tracePt t="274621" x="2808288" y="4071938"/>
          <p14:tracePt t="274638" x="2808288" y="4079875"/>
          <p14:tracePt t="274654" x="2808288" y="4086225"/>
          <p14:tracePt t="274688" x="2808288" y="4094163"/>
          <p14:tracePt t="274689" x="2808288" y="4100513"/>
          <p14:tracePt t="274704" x="2808288" y="4137025"/>
          <p14:tracePt t="274722" x="2808288" y="4157663"/>
          <p14:tracePt t="274737" x="2808288" y="4171950"/>
          <p14:tracePt t="274754" x="2808288" y="4179888"/>
          <p14:tracePt t="274771" x="2808288" y="4194175"/>
          <p14:tracePt t="274817" x="2808288" y="4200525"/>
          <p14:tracePt t="274824" x="2808288" y="4208463"/>
          <p14:tracePt t="274838" x="2800350" y="4214813"/>
          <p14:tracePt t="274839" x="2794000" y="4222750"/>
          <p14:tracePt t="274881" x="2779713" y="4222750"/>
          <p14:tracePt t="274889" x="2765425" y="4243388"/>
          <p14:tracePt t="274906" x="2736850" y="4243388"/>
          <p14:tracePt t="274906" x="2728913" y="4251325"/>
          <p14:tracePt t="274969" x="2722563" y="4251325"/>
          <p14:tracePt t="275065" x="2714625" y="4251325"/>
          <p14:tracePt t="275113" x="2708275" y="4251325"/>
          <p14:tracePt t="275121" x="2700338" y="4251325"/>
          <p14:tracePt t="275153" x="2693988" y="4243388"/>
          <p14:tracePt t="275505" x="2679700" y="4243388"/>
          <p14:tracePt t="275523" x="2671763" y="4243388"/>
          <p14:tracePt t="275529" x="2657475" y="4243388"/>
          <p14:tracePt t="275537" x="2643188" y="4243388"/>
          <p14:tracePt t="275554" x="2636838" y="4243388"/>
          <p14:tracePt t="276009" x="2628900" y="4237038"/>
          <p14:tracePt t="276137" x="2628900" y="4222750"/>
          <p14:tracePt t="276153" x="2628900" y="4214813"/>
          <p14:tracePt t="277305" x="2614613" y="4208463"/>
          <p14:tracePt t="277321" x="2600325" y="4208463"/>
          <p14:tracePt t="277335" x="2579688" y="4208463"/>
          <p14:tracePt t="277336" x="2557463" y="4214813"/>
          <p14:tracePt t="277352" x="2522538" y="4222750"/>
          <p14:tracePt t="277368" x="2479675" y="4251325"/>
          <p14:tracePt t="277385" x="2422525" y="4279900"/>
          <p14:tracePt t="277401" x="2393950" y="4294188"/>
          <p14:tracePt t="277418" x="2371725" y="4314825"/>
          <p14:tracePt t="277434" x="2336800" y="4329113"/>
          <p14:tracePt t="277451" x="2300288" y="4357688"/>
          <p14:tracePt t="277468" x="2265363" y="4386263"/>
          <p14:tracePt t="277484" x="2243138" y="4408488"/>
          <p14:tracePt t="277501" x="2222500" y="4414838"/>
          <p14:tracePt t="277518" x="2185988" y="4429125"/>
          <p14:tracePt t="277535" x="2179638" y="4437063"/>
          <p14:tracePt t="277550" x="2136775" y="4451350"/>
          <p14:tracePt t="277567" x="2108200" y="4471988"/>
          <p14:tracePt t="277584" x="2093913" y="4471988"/>
          <p14:tracePt t="277600" x="2079625" y="4479925"/>
          <p14:tracePt t="277617" x="2057400" y="4486275"/>
          <p14:tracePt t="277633" x="2036763" y="4500563"/>
          <p14:tracePt t="277651" x="2008188" y="4508500"/>
          <p14:tracePt t="277667" x="1993900" y="4522788"/>
          <p14:tracePt t="277684" x="1979613" y="4522788"/>
          <p14:tracePt t="277700" x="1965325" y="4529138"/>
          <p14:tracePt t="277717" x="1957388" y="4529138"/>
          <p14:tracePt t="277733" x="1928813" y="4537075"/>
          <p14:tracePt t="277777" x="1922463" y="4537075"/>
          <p14:tracePt t="277792" x="1908175" y="4537075"/>
          <p14:tracePt t="277801" x="1900238" y="4537075"/>
          <p14:tracePt t="277801" x="1879600" y="4537075"/>
          <p14:tracePt t="277817" x="1843088" y="4551363"/>
          <p14:tracePt t="277835" x="1836738" y="4551363"/>
          <p14:tracePt t="277850" x="1814513" y="4551363"/>
          <p14:tracePt t="277868" x="1793875" y="4557713"/>
          <p14:tracePt t="277884" x="1765300" y="4557713"/>
          <p14:tracePt t="277900" x="1743075" y="4557713"/>
          <p14:tracePt t="277917" x="1728788" y="4557713"/>
          <p14:tracePt t="277933" x="1708150" y="4572000"/>
          <p14:tracePt t="277951" x="1700213" y="4572000"/>
          <p14:tracePt t="277967" x="1665288" y="4579938"/>
          <p14:tracePt t="277984" x="1643063" y="4579938"/>
          <p14:tracePt t="278000" x="1600200" y="4579938"/>
          <p14:tracePt t="278000" x="1571625" y="4586288"/>
          <p14:tracePt t="278018" x="1557338" y="4594225"/>
          <p14:tracePt t="278033" x="1536700" y="4594225"/>
          <p14:tracePt t="278050" x="1508125" y="4600575"/>
          <p14:tracePt t="278066" x="1493838" y="4600575"/>
          <p14:tracePt t="278083" x="1479550" y="4600575"/>
          <p14:tracePt t="278100" x="1450975" y="4600575"/>
          <p14:tracePt t="278116" x="1443038" y="4608513"/>
          <p14:tracePt t="278133" x="1428750" y="4608513"/>
          <p14:tracePt t="278177" x="1422400" y="4608513"/>
          <p14:tracePt t="278273" x="1414463" y="4608513"/>
          <p14:tracePt t="278369" x="1408113" y="4608513"/>
          <p14:tracePt t="278537" x="1385888" y="4608513"/>
          <p14:tracePt t="278545" x="1371600" y="4608513"/>
          <p14:tracePt t="278561" x="1365250" y="4608513"/>
          <p14:tracePt t="278569" x="1357313" y="4608513"/>
          <p14:tracePt t="278585" x="1350963" y="4600575"/>
          <p14:tracePt t="278586" x="1343025" y="4600575"/>
          <p14:tracePt t="278599" x="1328738" y="4594225"/>
          <p14:tracePt t="278689" x="1314450" y="4594225"/>
          <p14:tracePt t="278769" x="1308100" y="4586288"/>
          <p14:tracePt t="279209" x="1314450" y="4586288"/>
          <p14:tracePt t="279228" x="1328738" y="4586288"/>
          <p14:tracePt t="279235" x="1336675" y="4586288"/>
          <p14:tracePt t="279249" x="1343025" y="4586288"/>
          <p14:tracePt t="279265" x="1350963" y="4586288"/>
          <p14:tracePt t="279266" x="1365250" y="4586288"/>
          <p14:tracePt t="279282" x="1371600" y="4586288"/>
          <p14:tracePt t="279298" x="1379538" y="4586288"/>
          <p14:tracePt t="279337" x="1385888" y="4586288"/>
          <p14:tracePt t="279345" x="1400175" y="4586288"/>
          <p14:tracePt t="279350" x="1422400" y="4586288"/>
          <p14:tracePt t="279365" x="1428750" y="4586288"/>
          <p14:tracePt t="279382" x="1443038" y="4586288"/>
          <p14:tracePt t="279417" x="1450975" y="4586288"/>
          <p14:tracePt t="279418" x="1457325" y="4586288"/>
          <p14:tracePt t="279432" x="1465263" y="4586288"/>
          <p14:tracePt t="279448" x="1479550" y="4586288"/>
          <p14:tracePt t="279448" x="1485900" y="4586288"/>
          <p14:tracePt t="279481" x="1493838" y="4586288"/>
          <p14:tracePt t="279482" x="1500188" y="4586288"/>
          <p14:tracePt t="279499" x="1522413" y="4586288"/>
          <p14:tracePt t="279515" x="1536700" y="4586288"/>
          <p14:tracePt t="279531" x="1557338" y="4586288"/>
          <p14:tracePt t="279548" x="1571625" y="4586288"/>
          <p14:tracePt t="279564" x="1593850" y="4586288"/>
          <p14:tracePt t="279581" x="1608138" y="4586288"/>
          <p14:tracePt t="279598" x="1643063" y="4586288"/>
          <p14:tracePt t="279615" x="1671638" y="4586288"/>
          <p14:tracePt t="279631" x="1693863" y="4586288"/>
          <p14:tracePt t="279648" x="1728788" y="4586288"/>
          <p14:tracePt t="279664" x="1800225" y="4586288"/>
          <p14:tracePt t="279681" x="1843088" y="4586288"/>
          <p14:tracePt t="279698" x="1871663" y="4586288"/>
          <p14:tracePt t="279714" x="1893888" y="4586288"/>
          <p14:tracePt t="279731" x="1922463" y="4586288"/>
          <p14:tracePt t="279748" x="1936750" y="4586288"/>
          <p14:tracePt t="279765" x="1971675" y="4586288"/>
          <p14:tracePt t="279781" x="2000250" y="4586288"/>
          <p14:tracePt t="279798" x="2028825" y="4586288"/>
          <p14:tracePt t="279814" x="2057400" y="4586288"/>
          <p14:tracePt t="279831" x="2100263" y="4586288"/>
          <p14:tracePt t="279848" x="2122488" y="4600575"/>
          <p14:tracePt t="279864" x="2165350" y="4600575"/>
          <p14:tracePt t="279881" x="2185988" y="4600575"/>
          <p14:tracePt t="279897" x="2222500" y="4600575"/>
          <p14:tracePt t="279914" x="2251075" y="4600575"/>
          <p14:tracePt t="279930" x="2286000" y="4600575"/>
          <p14:tracePt t="279947" x="2328863" y="4600575"/>
          <p14:tracePt t="279964" x="2371725" y="4600575"/>
          <p14:tracePt t="279980" x="2414588" y="4600575"/>
          <p14:tracePt t="279997" x="2471738" y="4600575"/>
          <p14:tracePt t="280013" x="2551113" y="4600575"/>
          <p14:tracePt t="280031" x="2665413" y="4600575"/>
          <p14:tracePt t="280047" x="2771775" y="4600575"/>
          <p14:tracePt t="280064" x="2836863" y="4600575"/>
          <p14:tracePt t="280080" x="2879725" y="4600575"/>
          <p14:tracePt t="280097" x="2886075" y="4600575"/>
          <p14:tracePt t="280145" x="2908300" y="4600575"/>
          <p14:tracePt t="280153" x="2914650" y="4600575"/>
          <p14:tracePt t="280166" x="2922588" y="4600575"/>
          <p14:tracePt t="280201" x="2928938" y="4600575"/>
          <p14:tracePt t="280209" x="2936875" y="4600575"/>
          <p14:tracePt t="280257" x="2943225" y="4600575"/>
          <p14:tracePt t="280265" x="2951163" y="4600575"/>
          <p14:tracePt t="280297" x="2957513" y="4600575"/>
          <p14:tracePt t="280313" x="2965450" y="4594225"/>
          <p14:tracePt t="280345" x="2979738" y="4594225"/>
          <p14:tracePt t="280351" x="2986088" y="4594225"/>
          <p14:tracePt t="280353" x="2994025" y="4586288"/>
          <p14:tracePt t="280569" x="2986088" y="4586288"/>
          <p14:tracePt t="280577" x="2979738" y="4586288"/>
          <p14:tracePt t="280585" x="2965450" y="4586288"/>
          <p14:tracePt t="280593" x="2957513" y="4586288"/>
          <p14:tracePt t="280601" x="2943225" y="4586288"/>
          <p14:tracePt t="280614" x="2922588" y="4586288"/>
          <p14:tracePt t="280630" x="2914650" y="4586288"/>
          <p14:tracePt t="280666" x="2900363" y="4586288"/>
          <p14:tracePt t="280666" x="2886075" y="4586288"/>
          <p14:tracePt t="280680" x="2879725" y="4586288"/>
          <p14:tracePt t="280697" x="2865438" y="4586288"/>
          <p14:tracePt t="280713" x="2851150" y="4586288"/>
          <p14:tracePt t="280769" x="2843213" y="4586288"/>
          <p14:tracePt t="280865" x="2836863" y="4586288"/>
          <p14:tracePt t="280872" x="2828925" y="4586288"/>
          <p14:tracePt t="280881" x="2822575" y="4579938"/>
          <p14:tracePt t="280882" x="2822575" y="4572000"/>
          <p14:tracePt t="280896" x="2808288" y="4551363"/>
          <p14:tracePt t="280937" x="2800350" y="4543425"/>
          <p14:tracePt t="280945" x="2800350" y="4537075"/>
          <p14:tracePt t="280977" x="2800350" y="4529138"/>
          <p14:tracePt t="280983" x="2800350" y="4522788"/>
          <p14:tracePt t="280995" x="2800350" y="4514850"/>
          <p14:tracePt t="281033" x="2800350" y="4500563"/>
          <p14:tracePt t="281041" x="2794000" y="4494213"/>
          <p14:tracePt t="281105" x="2794000" y="4486275"/>
          <p14:tracePt t="281113" x="2794000" y="4479925"/>
          <p14:tracePt t="281145" x="2794000" y="4465638"/>
          <p14:tracePt t="281177" x="2794000" y="4457700"/>
          <p14:tracePt t="281185" x="2794000" y="4451350"/>
          <p14:tracePt t="281193" x="2794000" y="4443413"/>
          <p14:tracePt t="281214" x="2794000" y="4422775"/>
          <p14:tracePt t="281215" x="2794000" y="4414838"/>
          <p14:tracePt t="281229" x="2794000" y="4408488"/>
          <p14:tracePt t="281245" x="2794000" y="4400550"/>
          <p14:tracePt t="281262" x="2794000" y="4386263"/>
          <p14:tracePt t="281305" x="2794000" y="4379913"/>
          <p14:tracePt t="281345" x="2800350" y="4365625"/>
          <p14:tracePt t="281385" x="2808288" y="4357688"/>
          <p14:tracePt t="281425" x="2814638" y="4351338"/>
          <p14:tracePt t="281441" x="2822575" y="4343400"/>
          <p14:tracePt t="281481" x="2828925" y="4343400"/>
          <p14:tracePt t="281489" x="2836863" y="4343400"/>
          <p14:tracePt t="281497" x="2843213" y="4337050"/>
          <p14:tracePt t="281601" x="2851150" y="4337050"/>
          <p14:tracePt t="281641" x="2865438" y="4337050"/>
          <p14:tracePt t="281673" x="2871788" y="4337050"/>
          <p14:tracePt t="281688" x="2879725" y="4337050"/>
          <p14:tracePt t="281801" x="2886075" y="4337050"/>
          <p14:tracePt t="281817" x="2908300" y="4337050"/>
          <p14:tracePt t="281849" x="2914650" y="4337050"/>
          <p14:tracePt t="281896" x="2922588" y="4337050"/>
          <p14:tracePt t="281928" x="2928938" y="4337050"/>
          <p14:tracePt t="281969" x="2943225" y="4337050"/>
          <p14:tracePt t="281969" x="2951163" y="4343400"/>
          <p14:tracePt t="282016" x="2957513" y="4351338"/>
          <p14:tracePt t="282023" x="2965450" y="4357688"/>
          <p14:tracePt t="282027" x="2986088" y="4379913"/>
          <p14:tracePt t="282044" x="2994025" y="4386263"/>
          <p14:tracePt t="282061" x="3000375" y="4394200"/>
          <p14:tracePt t="282097" x="3008313" y="4414838"/>
          <p14:tracePt t="282137" x="3008313" y="4422775"/>
          <p14:tracePt t="282145" x="3008313" y="4443413"/>
          <p14:tracePt t="282161" x="3008313" y="4451350"/>
          <p14:tracePt t="282169" x="3008313" y="4457700"/>
          <p14:tracePt t="282178" x="3008313" y="4479925"/>
          <p14:tracePt t="282194" x="3000375" y="4494213"/>
          <p14:tracePt t="282211" x="2965450" y="4522788"/>
          <p14:tracePt t="282227" x="2908300" y="4551363"/>
          <p14:tracePt t="282244" x="2865438" y="4586288"/>
          <p14:tracePt t="282261" x="2808288" y="4608513"/>
          <p14:tracePt t="282277" x="2751138" y="4608513"/>
          <p14:tracePt t="282294" x="2700338" y="4608513"/>
          <p14:tracePt t="282311" x="2628900" y="4608513"/>
          <p14:tracePt t="282327" x="2557463" y="4608513"/>
          <p14:tracePt t="282344" x="2465388" y="4608513"/>
          <p14:tracePt t="282360" x="2351088" y="4608513"/>
          <p14:tracePt t="282378" x="2271713" y="4608513"/>
          <p14:tracePt t="282394" x="2214563" y="4608513"/>
          <p14:tracePt t="282410" x="2136775" y="4608513"/>
          <p14:tracePt t="282427" x="2085975" y="4608513"/>
          <p14:tracePt t="282443" x="2036763" y="4608513"/>
          <p14:tracePt t="282460" x="1993900" y="4608513"/>
          <p14:tracePt t="282477" x="1971675" y="4608513"/>
          <p14:tracePt t="282493" x="1928813" y="4608513"/>
          <p14:tracePt t="282511" x="1893888" y="4608513"/>
          <p14:tracePt t="282527" x="1843088" y="4608513"/>
          <p14:tracePt t="282543" x="1785938" y="4608513"/>
          <p14:tracePt t="282560" x="1743075" y="4608513"/>
          <p14:tracePt t="282576" x="1685925" y="4586288"/>
          <p14:tracePt t="282594" x="1657350" y="4579938"/>
          <p14:tracePt t="282610" x="1600200" y="4579938"/>
          <p14:tracePt t="282626" x="1579563" y="4579938"/>
          <p14:tracePt t="282643" x="1565275" y="4579938"/>
          <p14:tracePt t="282660" x="1536700" y="4579938"/>
          <p14:tracePt t="282676" x="1522413" y="4579938"/>
          <p14:tracePt t="282693" x="1500188" y="4579938"/>
          <p14:tracePt t="282709" x="1493838" y="4579938"/>
          <p14:tracePt t="282785" x="1485900" y="4579938"/>
          <p14:tracePt t="282897" x="1493838" y="4579938"/>
          <p14:tracePt t="282905" x="1536700" y="4579938"/>
          <p14:tracePt t="282905" x="1571625" y="4579938"/>
          <p14:tracePt t="282921" x="1614488" y="4600575"/>
          <p14:tracePt t="282929" x="1636713" y="4600575"/>
          <p14:tracePt t="282937" x="1643063" y="4600575"/>
          <p14:tracePt t="282945" x="1679575" y="4600575"/>
          <p14:tracePt t="282959" x="1714500" y="4608513"/>
          <p14:tracePt t="282976" x="1743075" y="4608513"/>
          <p14:tracePt t="282993" x="1765300" y="4608513"/>
          <p14:tracePt t="283009" x="1793875" y="4608513"/>
          <p14:tracePt t="283027" x="1843088" y="4608513"/>
          <p14:tracePt t="283042" x="1908175" y="4608513"/>
          <p14:tracePt t="283059" x="1971675" y="4608513"/>
          <p14:tracePt t="283076" x="2028825" y="4608513"/>
          <p14:tracePt t="283092" x="2108200" y="4608513"/>
          <p14:tracePt t="283109" x="2157413" y="4608513"/>
          <p14:tracePt t="283125" x="2236788" y="4608513"/>
          <p14:tracePt t="283143" x="2300288" y="4608513"/>
          <p14:tracePt t="283159" x="2357438" y="4586288"/>
          <p14:tracePt t="283176" x="2414588" y="4579938"/>
          <p14:tracePt t="283193" x="2508250" y="4579938"/>
          <p14:tracePt t="283209" x="2586038" y="4565650"/>
          <p14:tracePt t="283226" x="2679700" y="4557713"/>
          <p14:tracePt t="283243" x="2736850" y="4557713"/>
          <p14:tracePt t="283260" x="2800350" y="4537075"/>
          <p14:tracePt t="283276" x="2851150" y="4529138"/>
          <p14:tracePt t="283293" x="2879725" y="4529138"/>
          <p14:tracePt t="283309" x="2908300" y="4529138"/>
          <p14:tracePt t="283326" x="2922588" y="4514850"/>
          <p14:tracePt t="283343" x="2928938" y="4514850"/>
          <p14:tracePt t="283359" x="2951163" y="4514850"/>
          <p14:tracePt t="283376" x="2957513" y="4514850"/>
          <p14:tracePt t="283392" x="2965450" y="4514850"/>
          <p14:tracePt t="283537" x="2943225" y="4514850"/>
          <p14:tracePt t="283544" x="2928938" y="4514850"/>
          <p14:tracePt t="283546" x="2922588" y="4514850"/>
          <p14:tracePt t="283558" x="2894013" y="4514850"/>
          <p14:tracePt t="283575" x="2871788" y="4514850"/>
          <p14:tracePt t="283591" x="2843213" y="4514850"/>
          <p14:tracePt t="283608" x="2836863" y="4514850"/>
          <p14:tracePt t="283649" x="2828925" y="4514850"/>
          <p14:tracePt t="283665" x="2822575" y="4514850"/>
          <p14:tracePt t="283697" x="2808288" y="4514850"/>
          <p14:tracePt t="283729" x="2800350" y="4514850"/>
          <p14:tracePt t="283737" x="2794000" y="4508500"/>
          <p14:tracePt t="283769" x="2794000" y="4500563"/>
          <p14:tracePt t="283777" x="2794000" y="4494213"/>
          <p14:tracePt t="283793" x="2794000" y="4486275"/>
          <p14:tracePt t="283808" x="2794000" y="4479925"/>
          <p14:tracePt t="283809" x="2794000" y="4457700"/>
          <p14:tracePt t="283825" x="2794000" y="4443413"/>
          <p14:tracePt t="283842" x="2794000" y="4422775"/>
          <p14:tracePt t="283858" x="2800350" y="4414838"/>
          <p14:tracePt t="283905" x="2808288" y="4408488"/>
          <p14:tracePt t="283920" x="2822575" y="4379913"/>
          <p14:tracePt t="283929" x="2828925" y="4371975"/>
          <p14:tracePt t="283946" x="2843213" y="4371975"/>
          <p14:tracePt t="283952" x="2851150" y="4365625"/>
          <p14:tracePt t="283993" x="2871788" y="4357688"/>
          <p14:tracePt t="284049" x="2879725" y="4357688"/>
          <p14:tracePt t="284056" x="2886075" y="4357688"/>
          <p14:tracePt t="284097" x="2900363" y="4357688"/>
          <p14:tracePt t="284113" x="2908300" y="4357688"/>
          <p14:tracePt t="284129" x="2914650" y="4357688"/>
          <p14:tracePt t="284137" x="2922588" y="4357688"/>
          <p14:tracePt t="284141" x="2943225" y="4357688"/>
          <p14:tracePt t="284158" x="2951163" y="4357688"/>
          <p14:tracePt t="284175" x="2965450" y="4357688"/>
          <p14:tracePt t="284191" x="2986088" y="4365625"/>
          <p14:tracePt t="284208" x="2994025" y="4371975"/>
          <p14:tracePt t="284208" x="2994025" y="4379913"/>
          <p14:tracePt t="284225" x="3000375" y="4386263"/>
          <p14:tracePt t="284241" x="3014663" y="4422775"/>
          <p14:tracePt t="284258" x="3022600" y="4429125"/>
          <p14:tracePt t="284297" x="3022600" y="4443413"/>
          <p14:tracePt t="284305" x="3022600" y="4451350"/>
          <p14:tracePt t="284313" x="3022600" y="4479925"/>
          <p14:tracePt t="284324" x="3022600" y="4494213"/>
          <p14:tracePt t="284342" x="3014663" y="4529138"/>
          <p14:tracePt t="284358" x="3008313" y="4551363"/>
          <p14:tracePt t="284374" x="2986088" y="4572000"/>
          <p14:tracePt t="284391" x="2986088" y="4579938"/>
          <p14:tracePt t="284407" x="2979738" y="4586288"/>
          <p14:tracePt t="284441" x="2971800" y="4594225"/>
          <p14:tracePt t="284442" x="2957513" y="4600575"/>
          <p14:tracePt t="284458" x="2936875" y="4614863"/>
          <p14:tracePt t="284475" x="2900363" y="4614863"/>
          <p14:tracePt t="284491" x="2879725" y="4614863"/>
          <p14:tracePt t="284507" x="2857500" y="4614863"/>
          <p14:tracePt t="284524" x="2836863" y="4614863"/>
          <p14:tracePt t="284540" x="2814638" y="4614863"/>
          <p14:tracePt t="284558" x="2786063" y="4614863"/>
          <p14:tracePt t="284574" x="2765425" y="4614863"/>
          <p14:tracePt t="284591" x="2751138" y="4614863"/>
          <p14:tracePt t="284607" x="2722563" y="4614863"/>
          <p14:tracePt t="284624" x="2714625" y="4614863"/>
          <p14:tracePt t="284640" x="2700338" y="4614863"/>
          <p14:tracePt t="284658" x="2679700" y="4614863"/>
          <p14:tracePt t="284705" x="2665413" y="4614863"/>
          <p14:tracePt t="284713" x="2643188" y="4614863"/>
          <p14:tracePt t="284721" x="2636838" y="4614863"/>
          <p14:tracePt t="284729" x="2628900" y="4614863"/>
          <p14:tracePt t="284777" x="2622550" y="4614863"/>
          <p14:tracePt t="284810" x="2608263" y="4614863"/>
          <p14:tracePt t="284857" x="2600325" y="4614863"/>
          <p14:tracePt t="284865" x="2593975" y="4614863"/>
          <p14:tracePt t="284873" x="2586038" y="4614863"/>
          <p14:tracePt t="284880" x="2571750" y="4614863"/>
          <p14:tracePt t="284890" x="2565400" y="4614863"/>
          <p14:tracePt t="284929" x="2557463" y="4614863"/>
          <p14:tracePt t="285249" x="2551113" y="4608513"/>
          <p14:tracePt t="285305" x="2551113" y="4594225"/>
          <p14:tracePt t="285313" x="2551113" y="4586288"/>
          <p14:tracePt t="285345" x="2551113" y="4579938"/>
          <p14:tracePt t="285353" x="2543175" y="4543425"/>
          <p14:tracePt t="285363" x="2543175" y="4529138"/>
          <p14:tracePt t="285372" x="2522538" y="4500563"/>
          <p14:tracePt t="285389" x="2514600" y="4486275"/>
          <p14:tracePt t="285407" x="2508250" y="4457700"/>
          <p14:tracePt t="285423" x="2508250" y="4451350"/>
          <p14:tracePt t="285440" x="2508250" y="4443413"/>
          <p14:tracePt t="285456" x="2508250" y="4422775"/>
          <p14:tracePt t="285473" x="2508250" y="4414838"/>
          <p14:tracePt t="285490" x="2508250" y="4394200"/>
          <p14:tracePt t="285506" x="2508250" y="4386263"/>
          <p14:tracePt t="285545" x="2508250" y="4379913"/>
          <p14:tracePt t="285549" x="2514600" y="4365625"/>
          <p14:tracePt t="285585" x="2522538" y="4357688"/>
          <p14:tracePt t="285593" x="2528888" y="4343400"/>
          <p14:tracePt t="285601" x="2536825" y="4337050"/>
          <p14:tracePt t="285623" x="2557463" y="4329113"/>
          <p14:tracePt t="285673" x="2565400" y="4329113"/>
          <p14:tracePt t="285689" x="2571750" y="4329113"/>
          <p14:tracePt t="285689" x="2586038" y="4329113"/>
          <p14:tracePt t="285737" x="2593975" y="4329113"/>
          <p14:tracePt t="285753" x="2600325" y="4329113"/>
          <p14:tracePt t="285773" x="2608263" y="4329113"/>
          <p14:tracePt t="285774" x="2628900" y="4329113"/>
          <p14:tracePt t="285817" x="2636838" y="4329113"/>
          <p14:tracePt t="285825" x="2643188" y="4329113"/>
          <p14:tracePt t="285841" x="2657475" y="4329113"/>
          <p14:tracePt t="285857" x="2665413" y="4329113"/>
          <p14:tracePt t="285873" x="2671763" y="4329113"/>
          <p14:tracePt t="285888" x="2679700" y="4329113"/>
          <p14:tracePt t="285937" x="2693988" y="4329113"/>
          <p14:tracePt t="285969" x="2708275" y="4329113"/>
          <p14:tracePt t="285985" x="2714625" y="4329113"/>
          <p14:tracePt t="286049" x="2728913" y="4329113"/>
          <p14:tracePt t="286065" x="2736850" y="4337050"/>
          <p14:tracePt t="286073" x="2743200" y="4337050"/>
          <p14:tracePt t="286099" x="2751138" y="4351338"/>
          <p14:tracePt t="286113" x="2757488" y="4351338"/>
          <p14:tracePt t="286129" x="2765425" y="4357688"/>
          <p14:tracePt t="286137" x="2771775" y="4357688"/>
          <p14:tracePt t="286145" x="2779713" y="4365625"/>
          <p14:tracePt t="286154" x="2794000" y="4379913"/>
          <p14:tracePt t="286171" x="2800350" y="4386263"/>
          <p14:tracePt t="286207" x="2808288" y="4386263"/>
          <p14:tracePt t="286217" x="2814638" y="4394200"/>
          <p14:tracePt t="286257" x="2822575" y="4400550"/>
          <p14:tracePt t="286264" x="2822575" y="4408488"/>
          <p14:tracePt t="286297" x="2822575" y="4414838"/>
          <p14:tracePt t="286313" x="2822575" y="4422775"/>
          <p14:tracePt t="286321" x="2822575" y="4429125"/>
          <p14:tracePt t="286353" x="2822575" y="4443413"/>
          <p14:tracePt t="286369" x="2822575" y="4451350"/>
          <p14:tracePt t="286385" x="2822575" y="4457700"/>
          <p14:tracePt t="286401" x="2822575" y="4465638"/>
          <p14:tracePt t="286441" x="2822575" y="4479925"/>
          <p14:tracePt t="286457" x="2822575" y="4486275"/>
          <p14:tracePt t="286465" x="2822575" y="4500563"/>
          <p14:tracePt t="286482" x="2822575" y="4508500"/>
          <p14:tracePt t="286497" x="2822575" y="4522788"/>
          <p14:tracePt t="286537" x="2822575" y="4537075"/>
          <p14:tracePt t="286545" x="2814638" y="4543425"/>
          <p14:tracePt t="286585" x="2800350" y="4551363"/>
          <p14:tracePt t="286593" x="2794000" y="4551363"/>
          <p14:tracePt t="286609" x="2779713" y="4572000"/>
          <p14:tracePt t="286649" x="2765425" y="4572000"/>
          <p14:tracePt t="286657" x="2743200" y="4579938"/>
          <p14:tracePt t="286689" x="2736850" y="4579938"/>
          <p14:tracePt t="286697" x="2722563" y="4586288"/>
          <p14:tracePt t="286761" x="2714625" y="4586288"/>
          <p14:tracePt t="286793" x="2708275" y="4586288"/>
          <p14:tracePt t="286809" x="2700338" y="4586288"/>
          <p14:tracePt t="286817" x="2693988" y="4586288"/>
          <p14:tracePt t="286850" x="2665413" y="4586288"/>
          <p14:tracePt t="286857" x="2651125" y="4586288"/>
          <p14:tracePt t="286865" x="2636838" y="4586288"/>
          <p14:tracePt t="286873" x="2614613" y="4572000"/>
          <p14:tracePt t="286881" x="2608263" y="4565650"/>
          <p14:tracePt t="286887" x="2600325" y="4557713"/>
          <p14:tracePt t="286904" x="2593975" y="4551363"/>
          <p14:tracePt t="286921" x="2579688" y="4543425"/>
          <p14:tracePt t="286938" x="2571750" y="4537075"/>
          <p14:tracePt t="286954" x="2565400" y="4529138"/>
          <p14:tracePt t="286971" x="2565400" y="4522788"/>
          <p14:tracePt t="286987" x="2551113" y="4500563"/>
          <p14:tracePt t="287025" x="2543175" y="4494213"/>
          <p14:tracePt t="287057" x="2543175" y="4486275"/>
          <p14:tracePt t="287073" x="2543175" y="4465638"/>
          <p14:tracePt t="287105" x="2543175" y="4457700"/>
          <p14:tracePt t="287113" x="2536825" y="4451350"/>
          <p14:tracePt t="287129" x="2536825" y="4443413"/>
          <p14:tracePt t="287185" x="2543175" y="4429125"/>
          <p14:tracePt t="287249" x="2543175" y="4422775"/>
          <p14:tracePt t="287313" x="2551113" y="4408488"/>
          <p14:tracePt t="287377" x="2565400" y="4400550"/>
          <p14:tracePt t="287409" x="2565400" y="4386263"/>
          <p14:tracePt t="287425" x="2571750" y="4379913"/>
          <p14:tracePt t="287441" x="2579688" y="4371975"/>
          <p14:tracePt t="287457" x="2586038" y="4371975"/>
          <p14:tracePt t="287489" x="2593975" y="4371975"/>
          <p14:tracePt t="287521" x="2608263" y="4371975"/>
          <p14:tracePt t="287545" x="2614613" y="4371975"/>
          <p14:tracePt t="287547" x="2622550" y="4371975"/>
          <p14:tracePt t="287554" x="2628900" y="4371975"/>
          <p14:tracePt t="287570" x="2651125" y="4371975"/>
          <p14:tracePt t="287586" x="2657475" y="4371975"/>
          <p14:tracePt t="287649" x="2665413" y="4371975"/>
          <p14:tracePt t="287697" x="2671763" y="4371975"/>
          <p14:tracePt t="287713" x="2686050" y="4371975"/>
          <p14:tracePt t="287721" x="2693988" y="4371975"/>
          <p14:tracePt t="287729" x="2700338" y="4379913"/>
          <p14:tracePt t="287761" x="2708275" y="4394200"/>
          <p14:tracePt t="287793" x="2714625" y="4414838"/>
          <p14:tracePt t="287801" x="2722563" y="4422775"/>
          <p14:tracePt t="287813" x="2728913" y="4429125"/>
          <p14:tracePt t="287819" x="2743200" y="4437063"/>
          <p14:tracePt t="287836" x="2743200" y="4443413"/>
          <p14:tracePt t="287853" x="2751138" y="4451350"/>
          <p14:tracePt t="287913" x="2765425" y="4471988"/>
          <p14:tracePt t="287921" x="2771775" y="4479925"/>
          <p14:tracePt t="287924" x="2771775" y="4486275"/>
          <p14:tracePt t="287955" x="2779713" y="4494213"/>
          <p14:tracePt t="287961" x="2779713" y="4500563"/>
          <p14:tracePt t="287969" x="2779713" y="4522788"/>
          <p14:tracePt t="288016" x="2779713" y="4529138"/>
          <p14:tracePt t="288032" x="2779713" y="4537075"/>
          <p14:tracePt t="288038" x="2779713" y="4543425"/>
          <p14:tracePt t="288052" x="2779713" y="4557713"/>
          <p14:tracePt t="288097" x="2779713" y="4565650"/>
          <p14:tracePt t="288105" x="2779713" y="4572000"/>
          <p14:tracePt t="288110" x="2779713" y="4579938"/>
          <p14:tracePt t="288153" x="2771775" y="4586288"/>
          <p14:tracePt t="288161" x="2765425" y="4594225"/>
          <p14:tracePt t="288177" x="2757488" y="4600575"/>
          <p14:tracePt t="288184" x="2743200" y="4608513"/>
          <p14:tracePt t="288225" x="2736850" y="4608513"/>
          <p14:tracePt t="288289" x="2728913" y="4608513"/>
          <p14:tracePt t="288297" x="2722563" y="4608513"/>
          <p14:tracePt t="288306" x="2708275" y="4608513"/>
          <p14:tracePt t="288307" x="2700338" y="4608513"/>
          <p14:tracePt t="288319" x="2686050" y="4608513"/>
          <p14:tracePt t="288335" x="2679700" y="4600575"/>
          <p14:tracePt t="288352" x="2657475" y="4586288"/>
          <p14:tracePt t="288369" x="2651125" y="4572000"/>
          <p14:tracePt t="288386" x="2643188" y="4565650"/>
          <p14:tracePt t="288425" x="2628900" y="4551363"/>
          <p14:tracePt t="288433" x="2614613" y="4529138"/>
          <p14:tracePt t="288465" x="2608263" y="4522788"/>
          <p14:tracePt t="288529" x="2600325" y="4514850"/>
          <p14:tracePt t="288569" x="2600325" y="4500563"/>
          <p14:tracePt t="288617" x="2600325" y="4494213"/>
          <p14:tracePt t="288625" x="2600325" y="4486275"/>
          <p14:tracePt t="288641" x="2600325" y="4479925"/>
          <p14:tracePt t="288649" x="2600325" y="4471988"/>
          <p14:tracePt t="288657" x="2600325" y="4457700"/>
          <p14:tracePt t="288668" x="2600325" y="4451350"/>
          <p14:tracePt t="288684" x="2600325" y="4429125"/>
          <p14:tracePt t="288729" x="2600325" y="4408488"/>
          <p14:tracePt t="288740" x="2600325" y="4400550"/>
          <p14:tracePt t="288761" x="2608263" y="4379913"/>
          <p14:tracePt t="288777" x="2614613" y="4371975"/>
          <p14:tracePt t="288793" x="2622550" y="4365625"/>
          <p14:tracePt t="288809" x="2622550" y="4343400"/>
          <p14:tracePt t="288815" x="2628900" y="4337050"/>
          <p14:tracePt t="288817" x="2628900" y="4329113"/>
          <p14:tracePt t="288834" x="2628900" y="4322763"/>
          <p14:tracePt t="288881" x="2636838" y="4308475"/>
          <p14:tracePt t="288913" x="2657475" y="4294188"/>
          <p14:tracePt t="288952" x="2671763" y="4279900"/>
          <p14:tracePt t="288960" x="2693988" y="4279900"/>
          <p14:tracePt t="288976" x="2708275" y="4279900"/>
          <p14:tracePt t="288984" x="2714625" y="4279900"/>
          <p14:tracePt t="288992" x="2736850" y="4279900"/>
          <p14:tracePt t="289001" x="2751138" y="4279900"/>
          <p14:tracePt t="289018" x="2771775" y="4279900"/>
          <p14:tracePt t="289034" x="2786063" y="4279900"/>
          <p14:tracePt t="289051" x="2800350" y="4294188"/>
          <p14:tracePt t="289089" x="2800350" y="4300538"/>
          <p14:tracePt t="289101" x="2814638" y="4314825"/>
          <p14:tracePt t="289112" x="2814638" y="4322763"/>
          <p14:tracePt t="289117" x="2814638" y="4337050"/>
          <p14:tracePt t="289134" x="2814638" y="4343400"/>
          <p14:tracePt t="289151" x="2814638" y="4357688"/>
          <p14:tracePt t="289167" x="2814638" y="4371975"/>
          <p14:tracePt t="289184" x="2814638" y="4379913"/>
          <p14:tracePt t="289201" x="2814638" y="4408488"/>
          <p14:tracePt t="289249" x="2814638" y="4414838"/>
          <p14:tracePt t="289257" x="2814638" y="4422775"/>
          <p14:tracePt t="289273" x="2808288" y="4437063"/>
          <p14:tracePt t="289291" x="2808288" y="4443413"/>
          <p14:tracePt t="289291" x="2800350" y="4451350"/>
          <p14:tracePt t="289329" x="2800350" y="4457700"/>
          <p14:tracePt t="289337" x="2794000" y="4465638"/>
          <p14:tracePt t="289337" x="2786063" y="4471988"/>
          <p14:tracePt t="289393" x="2786063" y="4479925"/>
          <p14:tracePt t="289729" x="2786063" y="4486275"/>
          <p14:tracePt t="289745" x="2786063" y="4494213"/>
          <p14:tracePt t="289777" x="2786063" y="4508500"/>
          <p14:tracePt t="289780" x="2786063" y="4529138"/>
          <p14:tracePt t="289801" x="2786063" y="4537075"/>
          <p14:tracePt t="289801" x="2786063" y="4551363"/>
          <p14:tracePt t="289816" x="2794000" y="4579938"/>
          <p14:tracePt t="289834" x="2800350" y="4586288"/>
          <p14:tracePt t="289849" x="2814638" y="4600575"/>
          <p14:tracePt t="289866" x="2857500" y="4608513"/>
          <p14:tracePt t="289882" x="2871788" y="4608513"/>
          <p14:tracePt t="289899" x="2908300" y="4608513"/>
          <p14:tracePt t="289916" x="2928938" y="4608513"/>
          <p14:tracePt t="289933" x="2951163" y="4614863"/>
          <p14:tracePt t="289950" x="2994025" y="4614863"/>
          <p14:tracePt t="289967" x="3028950" y="4614863"/>
          <p14:tracePt t="289983" x="3057525" y="4614863"/>
          <p14:tracePt t="290000" x="3079750" y="4614863"/>
          <p14:tracePt t="290017" x="3100388" y="4614863"/>
          <p14:tracePt t="290033" x="3108325" y="4614863"/>
          <p14:tracePt t="290073" x="3114675" y="4614863"/>
          <p14:tracePt t="290077" x="3136900" y="4614863"/>
          <p14:tracePt t="290083" x="3151188" y="4608513"/>
          <p14:tracePt t="290099" x="3157538" y="4594225"/>
          <p14:tracePt t="290137" x="3179763" y="4565650"/>
          <p14:tracePt t="290149" x="3179763" y="4543425"/>
          <p14:tracePt t="290152" x="3179763" y="4522788"/>
          <p14:tracePt t="290166" x="3179763" y="4500563"/>
          <p14:tracePt t="290209" x="3179763" y="4486275"/>
          <p14:tracePt t="290217" x="3157538" y="4465638"/>
          <p14:tracePt t="290225" x="3151188" y="4457700"/>
          <p14:tracePt t="290233" x="3108325" y="4422775"/>
          <p14:tracePt t="290250" x="3086100" y="4408488"/>
          <p14:tracePt t="290267" x="3065463" y="4386263"/>
          <p14:tracePt t="290282" x="3051175" y="4379913"/>
          <p14:tracePt t="290299" x="3036888" y="4371975"/>
          <p14:tracePt t="290316" x="3022600" y="4357688"/>
          <p14:tracePt t="290334" x="3014663" y="4351338"/>
          <p14:tracePt t="290377" x="3000375" y="4351338"/>
          <p14:tracePt t="290393" x="2979738" y="4351338"/>
          <p14:tracePt t="290409" x="2971800" y="4351338"/>
          <p14:tracePt t="290425" x="2957513" y="4351338"/>
          <p14:tracePt t="290441" x="2951163" y="4351338"/>
          <p14:tracePt t="290457" x="2943225" y="4351338"/>
          <p14:tracePt t="290473" x="2936875" y="4351338"/>
          <p14:tracePt t="290485" x="2922588" y="4351338"/>
          <p14:tracePt t="290504" x="2914650" y="4351338"/>
          <p14:tracePt t="290537" x="2908300" y="4351338"/>
          <p14:tracePt t="290545" x="2900363" y="4351338"/>
          <p14:tracePt t="290553" x="2886075" y="4351338"/>
          <p14:tracePt t="290569" x="2865438" y="4351338"/>
          <p14:tracePt t="290577" x="2857500" y="4357688"/>
          <p14:tracePt t="290592" x="2843213" y="4365625"/>
          <p14:tracePt t="290598" x="2828925" y="4394200"/>
          <p14:tracePt t="290657" x="2822575" y="4400550"/>
          <p14:tracePt t="290689" x="2822575" y="4408488"/>
          <p14:tracePt t="290697" x="2814638" y="4422775"/>
          <p14:tracePt t="290705" x="2814638" y="4429125"/>
          <p14:tracePt t="290715" x="2814638" y="4443413"/>
          <p14:tracePt t="290732" x="2814638" y="4465638"/>
          <p14:tracePt t="290749" x="2814638" y="4479925"/>
          <p14:tracePt t="290765" x="2814638" y="4494213"/>
          <p14:tracePt t="290782" x="2814638" y="4500563"/>
          <p14:tracePt t="290825" x="2814638" y="4508500"/>
          <p14:tracePt t="290833" x="2814638" y="4514850"/>
          <p14:tracePt t="290865" x="2828925" y="4529138"/>
          <p14:tracePt t="290897" x="2843213" y="4543425"/>
          <p14:tracePt t="290913" x="2851150" y="4551363"/>
          <p14:tracePt t="290931" x="2857500" y="4551363"/>
          <p14:tracePt t="290932" x="2865438" y="4551363"/>
          <p14:tracePt t="290977" x="2871788" y="4557713"/>
          <p14:tracePt t="290985" x="2886075" y="4557713"/>
          <p14:tracePt t="291001" x="2900363" y="4557713"/>
          <p14:tracePt t="291005" x="2908300" y="4557713"/>
          <p14:tracePt t="291041" x="2922588" y="4557713"/>
          <p14:tracePt t="291042" x="2936875" y="4557713"/>
          <p14:tracePt t="291051" x="2943225" y="4557713"/>
          <p14:tracePt t="291064" x="2957513" y="4565650"/>
          <p14:tracePt t="291081" x="2971800" y="4565650"/>
          <p14:tracePt t="291098" x="2979738" y="4565650"/>
          <p14:tracePt t="291137" x="2986088" y="4565650"/>
          <p14:tracePt t="291177" x="3000375" y="4565650"/>
          <p14:tracePt t="291185" x="3014663" y="4565650"/>
          <p14:tracePt t="291201" x="3022600" y="4565650"/>
          <p14:tracePt t="291217" x="3036888" y="4551363"/>
          <p14:tracePt t="291249" x="3043238" y="4543425"/>
          <p14:tracePt t="291281" x="3051175" y="4529138"/>
          <p14:tracePt t="291297" x="3057525" y="4522788"/>
          <p14:tracePt t="291337" x="3057525" y="4514850"/>
          <p14:tracePt t="291353" x="3057525" y="4500563"/>
          <p14:tracePt t="291369" x="3057525" y="4494213"/>
          <p14:tracePt t="291385" x="3057525" y="4479925"/>
          <p14:tracePt t="291401" x="3057525" y="4471988"/>
          <p14:tracePt t="291433" x="3057525" y="4465638"/>
          <p14:tracePt t="291441" x="3057525" y="4457700"/>
          <p14:tracePt t="291449" x="3051175" y="4451350"/>
          <p14:tracePt t="291450" x="3051175" y="4443413"/>
          <p14:tracePt t="291463" x="3043238" y="4437063"/>
          <p14:tracePt t="291480" x="3036888" y="4422775"/>
          <p14:tracePt t="291497" x="3022600" y="4414838"/>
          <p14:tracePt t="291514" x="3014663" y="4400550"/>
          <p14:tracePt t="291531" x="3000375" y="4394200"/>
          <p14:tracePt t="291547" x="2994025" y="4386263"/>
          <p14:tracePt t="291593" x="2986088" y="4386263"/>
          <p14:tracePt t="291601" x="2979738" y="4386263"/>
          <p14:tracePt t="291601" x="2971800" y="4386263"/>
          <p14:tracePt t="291614" x="2957513" y="4386263"/>
          <p14:tracePt t="291630" x="2943225" y="4386263"/>
          <p14:tracePt t="291673" x="2936875" y="4386263"/>
          <p14:tracePt t="291681" x="2922588" y="4386263"/>
          <p14:tracePt t="291681" x="2914650" y="4386263"/>
          <p14:tracePt t="291737" x="2908300" y="4386263"/>
          <p14:tracePt t="291745" x="2900363" y="4386263"/>
          <p14:tracePt t="291747" x="2886075" y="4386263"/>
          <p14:tracePt t="291782" x="2879725" y="4386263"/>
          <p14:tracePt t="291796" x="2871788" y="4386263"/>
          <p14:tracePt t="291797" x="2865438" y="4386263"/>
          <p14:tracePt t="291813" x="2843213" y="4386263"/>
          <p14:tracePt t="291831" x="2828925" y="4386263"/>
          <p14:tracePt t="291873" x="2828925" y="4394200"/>
          <p14:tracePt t="291881" x="2822575" y="4400550"/>
          <p14:tracePt t="291890" x="2822575" y="4408488"/>
          <p14:tracePt t="291897" x="2822575" y="4437063"/>
          <p14:tracePt t="291913" x="2822575" y="4443413"/>
          <p14:tracePt t="291930" x="2822575" y="4457700"/>
          <p14:tracePt t="291946" x="2822575" y="4465638"/>
          <p14:tracePt t="292009" x="2822575" y="4471988"/>
          <p14:tracePt t="292065" x="2822575" y="4479925"/>
          <p14:tracePt t="292081" x="2822575" y="4500563"/>
          <p14:tracePt t="292112" x="2822575" y="4508500"/>
          <p14:tracePt t="292144" x="2843213" y="4514850"/>
          <p14:tracePt t="292257" x="2851150" y="4514850"/>
          <p14:tracePt t="292321" x="2865438" y="4514850"/>
          <p14:tracePt t="292633" x="2871788" y="4514850"/>
          <p14:tracePt t="295009" x="2879725" y="4514850"/>
          <p14:tracePt t="295105" x="2886075" y="4514850"/>
          <p14:tracePt t="295116" x="2900363" y="4494213"/>
          <p14:tracePt t="295120" x="2943225" y="4429125"/>
          <p14:tracePt t="295129" x="2979738" y="4365625"/>
          <p14:tracePt t="295142" x="3043238" y="4200525"/>
          <p14:tracePt t="295158" x="3100388" y="4079875"/>
          <p14:tracePt t="295176" x="3122613" y="3937000"/>
          <p14:tracePt t="295192" x="3179763" y="3651250"/>
          <p14:tracePt t="295209" x="3179763" y="3465513"/>
          <p14:tracePt t="295225" x="3179763" y="3294063"/>
          <p14:tracePt t="295242" x="3179763" y="3171825"/>
          <p14:tracePt t="295258" x="3179763" y="3065463"/>
          <p14:tracePt t="295275" x="3157538" y="2965450"/>
          <p14:tracePt t="295291" x="3157538" y="2900363"/>
          <p14:tracePt t="295308" x="3151188" y="2865438"/>
          <p14:tracePt t="295324" x="3151188" y="2822575"/>
          <p14:tracePt t="295341" x="3143250" y="2786063"/>
          <p14:tracePt t="295358" x="3143250" y="2736850"/>
          <p14:tracePt t="295375" x="3136900" y="2657475"/>
          <p14:tracePt t="295375" x="3114675" y="2614613"/>
          <p14:tracePt t="295393" x="3114675" y="2586038"/>
          <p14:tracePt t="295408" x="3108325" y="2500313"/>
          <p14:tracePt t="295425" x="3108325" y="2471738"/>
          <p14:tracePt t="295441" x="3108325" y="2457450"/>
          <p14:tracePt t="295457" x="3108325" y="2414588"/>
          <p14:tracePt t="295474" x="3108325" y="2357438"/>
          <p14:tracePt t="295491" x="3108325" y="2286000"/>
          <p14:tracePt t="295508" x="3108325" y="2214563"/>
          <p14:tracePt t="295524" x="3094038" y="2157413"/>
          <p14:tracePt t="295541" x="3086100" y="2128838"/>
          <p14:tracePt t="295557" x="3086100" y="2100263"/>
          <p14:tracePt t="295575" x="3071813" y="2079625"/>
          <p14:tracePt t="295592" x="3065463" y="2065338"/>
          <p14:tracePt t="295641" x="3057525" y="2051050"/>
          <p14:tracePt t="295657" x="3051175" y="2051050"/>
          <p14:tracePt t="295665" x="3036888" y="2051050"/>
          <p14:tracePt t="295673" x="3028950" y="2051050"/>
          <p14:tracePt t="295681" x="3000375" y="2051050"/>
          <p14:tracePt t="295692" x="2986088" y="2051050"/>
          <p14:tracePt t="295708" x="2965450" y="2051050"/>
          <p14:tracePt t="295725" x="2951163" y="2051050"/>
          <p14:tracePt t="295741" x="2922588" y="2051050"/>
          <p14:tracePt t="295758" x="2908300" y="2057400"/>
          <p14:tracePt t="295817" x="2908300" y="2065338"/>
          <p14:tracePt t="295825" x="2894013" y="2079625"/>
          <p14:tracePt t="295828" x="2894013" y="2100263"/>
          <p14:tracePt t="295842" x="2894013" y="2136775"/>
          <p14:tracePt t="295858" x="2894013" y="2151063"/>
          <p14:tracePt t="295874" x="2894013" y="2179638"/>
          <p14:tracePt t="295891" x="2894013" y="2193925"/>
          <p14:tracePt t="295908" x="2894013" y="2214563"/>
          <p14:tracePt t="295924" x="2894013" y="2228850"/>
          <p14:tracePt t="295941" x="2922588" y="2265363"/>
          <p14:tracePt t="295958" x="2928938" y="2271713"/>
          <p14:tracePt t="295993" x="2943225" y="2300288"/>
          <p14:tracePt t="295993" x="2943225" y="2308225"/>
          <p14:tracePt t="296008" x="2951163" y="2314575"/>
          <p14:tracePt t="296024" x="2965450" y="2336800"/>
          <p14:tracePt t="296097" x="2971800" y="2343150"/>
          <p14:tracePt t="296146" x="2986088" y="2343150"/>
          <p14:tracePt t="296185" x="2994025" y="2343150"/>
          <p14:tracePt t="296193" x="3000375" y="2343150"/>
          <p14:tracePt t="296201" x="3008313" y="2343150"/>
          <p14:tracePt t="296209" x="3014663" y="2336800"/>
          <p14:tracePt t="296249" x="3028950" y="2322513"/>
          <p14:tracePt t="296257" x="3028950" y="2314575"/>
          <p14:tracePt t="296276" x="3028950" y="2300288"/>
          <p14:tracePt t="296277" x="3028950" y="2286000"/>
          <p14:tracePt t="296290" x="3028950" y="2271713"/>
          <p14:tracePt t="296307" x="3028950" y="2265363"/>
          <p14:tracePt t="296353" x="3028950" y="2257425"/>
          <p14:tracePt t="296417" x="3028950" y="2251075"/>
          <p14:tracePt t="296457" x="3022600" y="2243138"/>
          <p14:tracePt t="297481" x="3008313" y="2243138"/>
          <p14:tracePt t="297529" x="3000375" y="2243138"/>
          <p14:tracePt t="297545" x="2994025" y="2243138"/>
          <p14:tracePt t="297561" x="2979738" y="2243138"/>
          <p14:tracePt t="297577" x="2971800" y="2243138"/>
          <p14:tracePt t="297593" x="2965450" y="2243138"/>
          <p14:tracePt t="297601" x="2943225" y="2251075"/>
          <p14:tracePt t="297609" x="2928938" y="2257425"/>
          <p14:tracePt t="297621" x="2914650" y="2257425"/>
          <p14:tracePt t="297638" x="2894013" y="2257425"/>
          <p14:tracePt t="297655" x="2871788" y="2257425"/>
          <p14:tracePt t="297671" x="2851150" y="2257425"/>
          <p14:tracePt t="297688" x="2828925" y="2257425"/>
          <p14:tracePt t="297705" x="2808288" y="2257425"/>
          <p14:tracePt t="297721" x="2794000" y="2257425"/>
          <p14:tracePt t="297738" x="2771775" y="2257425"/>
          <p14:tracePt t="297754" x="2736850" y="2257425"/>
          <p14:tracePt t="297771" x="2693988" y="2257425"/>
          <p14:tracePt t="297788" x="2636838" y="2257425"/>
          <p14:tracePt t="297805" x="2593975" y="2257425"/>
          <p14:tracePt t="297821" x="2565400" y="2271713"/>
          <p14:tracePt t="297838" x="2543175" y="2271713"/>
          <p14:tracePt t="297854" x="2514600" y="2271713"/>
          <p14:tracePt t="297872" x="2486025" y="2271713"/>
          <p14:tracePt t="297887" x="2436813" y="2271713"/>
          <p14:tracePt t="297904" x="2400300" y="2271713"/>
          <p14:tracePt t="297922" x="2386013" y="2271713"/>
          <p14:tracePt t="297938" x="2379663" y="2271713"/>
          <p14:tracePt t="297956" x="2357438" y="2271713"/>
          <p14:tracePt t="297970" x="2351088" y="2271713"/>
          <p14:tracePt t="297987" x="2343150" y="2271713"/>
          <p14:tracePt t="298004" x="2322513" y="2271713"/>
          <p14:tracePt t="298021" x="2308225" y="2271713"/>
          <p14:tracePt t="298037" x="2279650" y="2271713"/>
          <p14:tracePt t="298054" x="2271713" y="2271713"/>
          <p14:tracePt t="298071" x="2251075" y="2271713"/>
          <p14:tracePt t="298087" x="2243138" y="2271713"/>
          <p14:tracePt t="298087" x="2236788" y="2271713"/>
          <p14:tracePt t="298120" x="2228850" y="2271713"/>
          <p14:tracePt t="298520" x="2222500" y="2271713"/>
          <p14:tracePt t="298528" x="2222500" y="2265363"/>
          <p14:tracePt t="298544" x="2222500" y="2257425"/>
          <p14:tracePt t="298572" x="2222500" y="2236788"/>
          <p14:tracePt t="298648" x="2222500" y="2265363"/>
          <p14:tracePt t="298680" x="2222500" y="2271713"/>
          <p14:tracePt t="298687" x="2228850" y="2279650"/>
          <p14:tracePt t="298689" x="2236788" y="2279650"/>
          <p14:tracePt t="298703" x="2243138" y="2286000"/>
          <p14:tracePt t="298719" x="2257425" y="2300288"/>
          <p14:tracePt t="298737" x="2271713" y="2300288"/>
          <p14:tracePt t="298753" x="2286000" y="2300288"/>
          <p14:tracePt t="298770" x="2308225" y="2300288"/>
          <p14:tracePt t="298786" x="2322513" y="2300288"/>
          <p14:tracePt t="298803" x="2328863" y="2300288"/>
          <p14:tracePt t="298819" x="2351088" y="2300288"/>
          <p14:tracePt t="298837" x="2365375" y="2300288"/>
          <p14:tracePt t="298853" x="2400300" y="2300288"/>
          <p14:tracePt t="298870" x="2422525" y="2300288"/>
          <p14:tracePt t="298887" x="2443163" y="2293938"/>
          <p14:tracePt t="298903" x="2465388" y="2293938"/>
          <p14:tracePt t="298920" x="2486025" y="2293938"/>
          <p14:tracePt t="298937" x="2522538" y="2293938"/>
          <p14:tracePt t="298954" x="2557463" y="2293938"/>
          <p14:tracePt t="298970" x="2579688" y="2293938"/>
          <p14:tracePt t="298987" x="2593975" y="2293938"/>
          <p14:tracePt t="299003" x="2614613" y="2293938"/>
          <p14:tracePt t="299020" x="2628900" y="2293938"/>
          <p14:tracePt t="299036" x="2665413" y="2293938"/>
          <p14:tracePt t="299053" x="2671763" y="2293938"/>
          <p14:tracePt t="299070" x="2693988" y="2293938"/>
          <p14:tracePt t="299087" x="2714625" y="2293938"/>
          <p14:tracePt t="299103" x="2743200" y="2293938"/>
          <p14:tracePt t="299119" x="2757488" y="2293938"/>
          <p14:tracePt t="299136" x="2779713" y="2293938"/>
          <p14:tracePt t="299153" x="2786063" y="2293938"/>
          <p14:tracePt t="299169" x="2794000" y="2293938"/>
          <p14:tracePt t="299217" x="2808288" y="2293938"/>
          <p14:tracePt t="299249" x="2814638" y="2293938"/>
          <p14:tracePt t="299257" x="2822575" y="2293938"/>
          <p14:tracePt t="299264" x="2828925" y="2293938"/>
          <p14:tracePt t="299273" x="2851150" y="2293938"/>
          <p14:tracePt t="299286" x="2857500" y="2293938"/>
          <p14:tracePt t="299353" x="2865438" y="2293938"/>
          <p14:tracePt t="299472" x="2879725" y="2293938"/>
          <p14:tracePt t="299625" x="2886075" y="2293938"/>
          <p14:tracePt t="299665" x="2894013" y="2286000"/>
          <p14:tracePt t="300001" x="2908300" y="2293938"/>
          <p14:tracePt t="300008" x="2908300" y="2300288"/>
          <p14:tracePt t="300017" x="2908300" y="2308225"/>
          <p14:tracePt t="300017" x="2908300" y="2336800"/>
          <p14:tracePt t="300025" x="2908300" y="2343150"/>
          <p14:tracePt t="300034" x="2894013" y="2393950"/>
          <p14:tracePt t="300051" x="2886075" y="2436813"/>
          <p14:tracePt t="300068" x="2879725" y="2514600"/>
          <p14:tracePt t="300084" x="2865438" y="2579688"/>
          <p14:tracePt t="300101" x="2843213" y="2665413"/>
          <p14:tracePt t="300118" x="2836863" y="2743200"/>
          <p14:tracePt t="300134" x="2822575" y="2836863"/>
          <p14:tracePt t="300151" x="2822575" y="2957513"/>
          <p14:tracePt t="300168" x="2822575" y="3114675"/>
          <p14:tracePt t="300185" x="2828925" y="3222625"/>
          <p14:tracePt t="300201" x="2836863" y="3265488"/>
          <p14:tracePt t="300218" x="2851150" y="3322638"/>
          <p14:tracePt t="300234" x="2865438" y="3386138"/>
          <p14:tracePt t="300251" x="2894013" y="3429000"/>
          <p14:tracePt t="300267" x="2900363" y="3457575"/>
          <p14:tracePt t="300285" x="2914650" y="3500438"/>
          <p14:tracePt t="300301" x="2914650" y="3514725"/>
          <p14:tracePt t="300317" x="2922588" y="3557588"/>
          <p14:tracePt t="300335" x="2936875" y="3579813"/>
          <p14:tracePt t="300350" x="2936875" y="3614738"/>
          <p14:tracePt t="300368" x="2936875" y="3657600"/>
          <p14:tracePt t="300384" x="2936875" y="3694113"/>
          <p14:tracePt t="300401" x="2936875" y="3714750"/>
          <p14:tracePt t="300417" x="2943225" y="3722688"/>
          <p14:tracePt t="300496" x="2951163" y="3722688"/>
          <p14:tracePt t="300504" x="2971800" y="3694113"/>
          <p14:tracePt t="300506" x="2971800" y="3679825"/>
          <p14:tracePt t="300517" x="2979738" y="3600450"/>
          <p14:tracePt t="300533" x="2986088" y="3508375"/>
          <p14:tracePt t="300551" x="2986088" y="3386138"/>
          <p14:tracePt t="300567" x="2986088" y="3265488"/>
          <p14:tracePt t="300567" x="2986088" y="3194050"/>
          <p14:tracePt t="300585" x="2986088" y="3036888"/>
          <p14:tracePt t="300600" x="2986088" y="2914650"/>
          <p14:tracePt t="300617" x="2986088" y="2808288"/>
          <p14:tracePt t="300633" x="3000375" y="2700338"/>
          <p14:tracePt t="300650" x="3000375" y="2628900"/>
          <p14:tracePt t="300667" x="3000375" y="2565400"/>
          <p14:tracePt t="300683" x="3000375" y="2514600"/>
          <p14:tracePt t="300701" x="3000375" y="2465388"/>
          <p14:tracePt t="300717" x="3000375" y="2436813"/>
          <p14:tracePt t="300734" x="3000375" y="2393950"/>
          <p14:tracePt t="300751" x="3022600" y="2343150"/>
          <p14:tracePt t="300768" x="3022600" y="2328863"/>
          <p14:tracePt t="300784" x="3022600" y="2322513"/>
          <p14:tracePt t="300830" x="3022600" y="2308225"/>
          <p14:tracePt t="300849" x="3022600" y="2300288"/>
          <p14:tracePt t="300857" x="3022600" y="2293938"/>
          <p14:tracePt t="301705" x="3022600" y="2271713"/>
          <p14:tracePt t="302129" x="3022600" y="2265363"/>
          <p14:tracePt t="302161" x="3028950" y="2257425"/>
          <p14:tracePt t="302369" x="3036888" y="2265363"/>
          <p14:tracePt t="302376" x="3043238" y="2314575"/>
          <p14:tracePt t="302385" x="3065463" y="2386013"/>
          <p14:tracePt t="302400" x="3065463" y="2400300"/>
          <p14:tracePt t="302415" x="3065463" y="2428875"/>
          <p14:tracePt t="302416" x="3071813" y="2543175"/>
          <p14:tracePt t="302436" x="3071813" y="2708275"/>
          <p14:tracePt t="302463" x="3071813" y="2879725"/>
          <p14:tracePt t="302481" x="3086100" y="3043238"/>
          <p14:tracePt t="302498" x="3100388" y="3200400"/>
          <p14:tracePt t="302515" x="3100388" y="3336925"/>
          <p14:tracePt t="302531" x="3100388" y="3479800"/>
          <p14:tracePt t="302548" x="3100388" y="3586163"/>
          <p14:tracePt t="302564" x="3100388" y="3694113"/>
          <p14:tracePt t="302581" x="3100388" y="3779838"/>
          <p14:tracePt t="302598" x="3100388" y="3871913"/>
          <p14:tracePt t="302614" x="3100388" y="4008438"/>
          <p14:tracePt t="302631" x="3122613" y="4137025"/>
          <p14:tracePt t="302647" x="3157538" y="4286250"/>
          <p14:tracePt t="302665" x="3171825" y="4329113"/>
          <p14:tracePt t="302681" x="3171825" y="4365625"/>
          <p14:tracePt t="302698" x="3171825" y="4379913"/>
          <p14:tracePt t="302714" x="3171825" y="4400550"/>
          <p14:tracePt t="302731" x="3171825" y="4437063"/>
          <p14:tracePt t="302747" x="3171825" y="4451350"/>
          <p14:tracePt t="302764" x="3171825" y="4471988"/>
          <p14:tracePt t="302781" x="3171825" y="4486275"/>
          <p14:tracePt t="302797" x="3165475" y="4494213"/>
          <p14:tracePt t="302833" x="3157538" y="4508500"/>
          <p14:tracePt t="302833" x="3143250" y="4508500"/>
          <p14:tracePt t="302848" x="3128963" y="4508500"/>
          <p14:tracePt t="302864" x="3071813" y="4508500"/>
          <p14:tracePt t="302881" x="3028950" y="4508500"/>
          <p14:tracePt t="302897" x="3000375" y="4508500"/>
          <p14:tracePt t="302914" x="2971800" y="4508500"/>
          <p14:tracePt t="302931" x="2951163" y="4508500"/>
          <p14:tracePt t="302947" x="2936875" y="4508500"/>
          <p14:tracePt t="302964" x="2928938" y="4508500"/>
          <p14:tracePt t="302980" x="2900363" y="4508500"/>
          <p14:tracePt t="302997" x="2886075" y="4514850"/>
          <p14:tracePt t="303013" x="2879725" y="4522788"/>
          <p14:tracePt t="303031" x="2871788" y="4522788"/>
          <p14:tracePt t="303047" x="2851150" y="4529138"/>
          <p14:tracePt t="303063" x="2822575" y="4537075"/>
          <p14:tracePt t="303145" x="2814638" y="4537075"/>
          <p14:tracePt t="303154" x="2808288" y="4537075"/>
          <p14:tracePt t="303155" x="2794000" y="4537075"/>
          <p14:tracePt t="303164" x="2779713" y="4537075"/>
          <p14:tracePt t="303181" x="2765425" y="4508500"/>
          <p14:tracePt t="303197" x="2757488" y="4479925"/>
          <p14:tracePt t="303214" x="2743200" y="4451350"/>
          <p14:tracePt t="303231" x="2736850" y="4437063"/>
          <p14:tracePt t="303247" x="2736850" y="4414838"/>
          <p14:tracePt t="303264" x="2736850" y="4408488"/>
          <p14:tracePt t="303281" x="2736850" y="4400550"/>
          <p14:tracePt t="303298" x="2736850" y="4394200"/>
          <p14:tracePt t="303314" x="2736850" y="4371975"/>
          <p14:tracePt t="303332" x="2736850" y="4357688"/>
          <p14:tracePt t="303347" x="2751138" y="4351338"/>
          <p14:tracePt t="303385" x="2771775" y="4337050"/>
          <p14:tracePt t="303397" x="2779713" y="4337050"/>
          <p14:tracePt t="303402" x="2786063" y="4337050"/>
          <p14:tracePt t="303413" x="2794000" y="4337050"/>
          <p14:tracePt t="303430" x="2808288" y="4337050"/>
          <p14:tracePt t="303473" x="2814638" y="4337050"/>
          <p14:tracePt t="303481" x="2822575" y="4337050"/>
          <p14:tracePt t="303482" x="2843213" y="4337050"/>
          <p14:tracePt t="303497" x="2851150" y="4337050"/>
          <p14:tracePt t="303514" x="2857500" y="4337050"/>
          <p14:tracePt t="303553" x="2865438" y="4337050"/>
          <p14:tracePt t="303569" x="2879725" y="4337050"/>
          <p14:tracePt t="303577" x="2886075" y="4337050"/>
          <p14:tracePt t="303587" x="2894013" y="4337050"/>
          <p14:tracePt t="303596" x="2900363" y="4337050"/>
          <p14:tracePt t="303613" x="2928938" y="4337050"/>
          <p14:tracePt t="303665" x="2936875" y="4337050"/>
          <p14:tracePt t="303705" x="2957513" y="4337050"/>
          <p14:tracePt t="303721" x="2965450" y="4337050"/>
          <p14:tracePt t="303785" x="2971800" y="4337050"/>
          <p14:tracePt t="303793" x="2979738" y="4337050"/>
          <p14:tracePt t="303833" x="2979738" y="4343400"/>
          <p14:tracePt t="303841" x="2986088" y="4365625"/>
          <p14:tracePt t="303847" x="2986088" y="4371975"/>
          <p14:tracePt t="303862" x="2986088" y="4394200"/>
          <p14:tracePt t="303905" x="2986088" y="4400550"/>
          <p14:tracePt t="303913" x="3008313" y="4414838"/>
          <p14:tracePt t="303921" x="3008313" y="4422775"/>
          <p14:tracePt t="303961" x="3008313" y="4429125"/>
          <p14:tracePt t="303969" x="3008313" y="4437063"/>
          <p14:tracePt t="303985" x="3008313" y="4465638"/>
          <p14:tracePt t="304001" x="3008313" y="4471988"/>
          <p14:tracePt t="304017" x="3008313" y="4479925"/>
          <p14:tracePt t="304057" x="3008313" y="4486275"/>
          <p14:tracePt t="304097" x="3008313" y="4500563"/>
          <p14:tracePt t="304104" x="3008313" y="4508500"/>
          <p14:tracePt t="304137" x="3008313" y="4514850"/>
          <p14:tracePt t="304144" x="3008313" y="4522788"/>
          <p14:tracePt t="304153" x="3000375" y="4529138"/>
          <p14:tracePt t="304208" x="2979738" y="4529138"/>
          <p14:tracePt t="304216" x="2965450" y="4543425"/>
          <p14:tracePt t="304280" x="2957513" y="4543425"/>
          <p14:tracePt t="304288" x="2943225" y="4543425"/>
          <p14:tracePt t="304328" x="2936875" y="4543425"/>
          <p14:tracePt t="304368" x="2928938" y="4543425"/>
          <p14:tracePt t="304425" x="2922588" y="4543425"/>
          <p14:tracePt t="304433" x="2900363" y="4543425"/>
          <p14:tracePt t="304433" x="2894013" y="4543425"/>
          <p14:tracePt t="304457" x="2886075" y="4543425"/>
          <p14:tracePt t="304465" x="2879725" y="4537075"/>
          <p14:tracePt t="304505" x="2879725" y="4522788"/>
          <p14:tracePt t="304521" x="2871788" y="4514850"/>
          <p14:tracePt t="304753" x="2871788" y="4508500"/>
          <p14:tracePt t="305120" x="2871788" y="4500563"/>
          <p14:tracePt t="305448" x="2871788" y="4486275"/>
          <p14:tracePt t="305488" x="2871788" y="4479925"/>
          <p14:tracePt t="306497" x="2865438" y="4471988"/>
          <p14:tracePt t="306537" x="2857500" y="4465638"/>
          <p14:tracePt t="306553" x="2851150" y="4457700"/>
          <p14:tracePt t="306569" x="2851150" y="4451350"/>
          <p14:tracePt t="306577" x="2851150" y="4443413"/>
          <p14:tracePt t="306594" x="2851150" y="4437063"/>
          <p14:tracePt t="306595" x="2851150" y="4429125"/>
          <p14:tracePt t="306609" x="2851150" y="4408488"/>
          <p14:tracePt t="306625" x="2851150" y="4400550"/>
          <p14:tracePt t="306642" x="2851150" y="4394200"/>
          <p14:tracePt t="306658" x="2851150" y="4371975"/>
          <p14:tracePt t="306675" x="2851150" y="4357688"/>
          <p14:tracePt t="306692" x="2851150" y="4343400"/>
          <p14:tracePt t="306709" x="2851150" y="4337050"/>
          <p14:tracePt t="306725" x="2851150" y="4329113"/>
          <p14:tracePt t="306742" x="2857500" y="4322763"/>
          <p14:tracePt t="306777" x="2865438" y="4308475"/>
          <p14:tracePt t="306816" x="2886075" y="4308475"/>
          <p14:tracePt t="306849" x="2900363" y="4300538"/>
          <p14:tracePt t="306853" x="2908300" y="4294188"/>
          <p14:tracePt t="306896" x="2922588" y="4294188"/>
          <p14:tracePt t="306904" x="2928938" y="4294188"/>
          <p14:tracePt t="306912" x="2936875" y="4294188"/>
          <p14:tracePt t="306927" x="2943225" y="4294188"/>
          <p14:tracePt t="306941" x="2965450" y="4294188"/>
          <p14:tracePt t="306984" x="2971800" y="4294188"/>
          <p14:tracePt t="307024" x="2979738" y="4294188"/>
          <p14:tracePt t="307056" x="2994025" y="4294188"/>
          <p14:tracePt t="307072" x="3014663" y="4308475"/>
          <p14:tracePt t="307080" x="3014663" y="4314825"/>
          <p14:tracePt t="307088" x="3014663" y="4322763"/>
          <p14:tracePt t="307096" x="3022600" y="4329113"/>
          <p14:tracePt t="307096" x="3028950" y="4343400"/>
          <p14:tracePt t="307145" x="3028950" y="4357688"/>
          <p14:tracePt t="307153" x="3028950" y="4365625"/>
          <p14:tracePt t="307169" x="3036888" y="4371975"/>
          <p14:tracePt t="307201" x="3036888" y="4379913"/>
          <p14:tracePt t="307209" x="3036888" y="4394200"/>
          <p14:tracePt t="307217" x="3043238" y="4400550"/>
          <p14:tracePt t="307249" x="3051175" y="4408488"/>
          <p14:tracePt t="307281" x="3051175" y="4429125"/>
          <p14:tracePt t="307297" x="3051175" y="4437063"/>
          <p14:tracePt t="307299" x="3051175" y="4457700"/>
          <p14:tracePt t="307308" x="3028950" y="4471988"/>
          <p14:tracePt t="307324" x="3022600" y="4479925"/>
          <p14:tracePt t="307368" x="3014663" y="4479925"/>
          <p14:tracePt t="307384" x="3000375" y="4486275"/>
          <p14:tracePt t="307400" x="2986088" y="4486275"/>
          <p14:tracePt t="307409" x="2979738" y="4486275"/>
          <p14:tracePt t="307472" x="2971800" y="4486275"/>
          <p14:tracePt t="307480" x="2965450" y="4486275"/>
          <p14:tracePt t="307486" x="2951163" y="4486275"/>
          <p14:tracePt t="307490" x="2943225" y="4486275"/>
          <p14:tracePt t="307585" x="2936875" y="4486275"/>
          <p14:tracePt t="307601" x="2928938" y="4486275"/>
          <p14:tracePt t="308088" x="2936875" y="4486275"/>
          <p14:tracePt t="308096" x="2943225" y="4486275"/>
          <p14:tracePt t="308161" x="2951163" y="4486275"/>
          <p14:tracePt t="308777" x="2971800" y="4486275"/>
          <p14:tracePt t="308783" x="2979738" y="4479925"/>
          <p14:tracePt t="308817" x="2986088" y="4479925"/>
          <p14:tracePt t="308825" x="3014663" y="4479925"/>
          <p14:tracePt t="309097" x="3008313" y="4479925"/>
          <p14:tracePt t="309113" x="2986088" y="4479925"/>
          <p14:tracePt t="309116" x="2979738" y="4479925"/>
          <p14:tracePt t="309153" x="2971800" y="4479925"/>
          <p14:tracePt t="309161" x="2965450" y="4486275"/>
          <p14:tracePt t="309233" x="2951163" y="4486275"/>
          <p14:tracePt t="309273" x="2943225" y="4494213"/>
          <p14:tracePt t="309992" x="2936875" y="4494213"/>
          <p14:tracePt t="310000" x="2928938" y="4494213"/>
          <p14:tracePt t="310007" x="2908300" y="4494213"/>
          <p14:tracePt t="310020" x="2900363" y="4494213"/>
          <p14:tracePt t="310037" x="2894013" y="4494213"/>
          <p14:tracePt t="310054" x="2879725" y="4500563"/>
          <p14:tracePt t="310070" x="2865438" y="4508500"/>
          <p14:tracePt t="310087" x="2857500" y="4514850"/>
          <p14:tracePt t="310137" x="2843213" y="4514850"/>
          <p14:tracePt t="310145" x="2828925" y="4522788"/>
          <p14:tracePt t="310152" x="2822575" y="4522788"/>
          <p14:tracePt t="310155" x="2808288" y="4529138"/>
          <p14:tracePt t="310170" x="2800350" y="4529138"/>
          <p14:tracePt t="310187" x="2794000" y="4529138"/>
          <p14:tracePt t="310204" x="2779713" y="4529138"/>
          <p14:tracePt t="310220" x="2757488" y="4537075"/>
          <p14:tracePt t="310237" x="2751138" y="4537075"/>
          <p14:tracePt t="310253" x="2714625" y="4537075"/>
          <p14:tracePt t="310270" x="2693988" y="4543425"/>
          <p14:tracePt t="310286" x="2679700" y="4551363"/>
          <p14:tracePt t="310304" x="2671763" y="4551363"/>
          <p14:tracePt t="310320" x="2636838" y="4551363"/>
          <p14:tracePt t="310336" x="2622550" y="4551363"/>
          <p14:tracePt t="310354" x="2608263" y="4551363"/>
          <p14:tracePt t="310370" x="2600325" y="4551363"/>
          <p14:tracePt t="310416" x="2593975" y="4551363"/>
          <p14:tracePt t="310424" x="2565400" y="4551363"/>
          <p14:tracePt t="310440" x="2557463" y="4551363"/>
          <p14:tracePt t="310448" x="2551113" y="4551363"/>
          <p14:tracePt t="310453" x="2528888" y="4551363"/>
          <p14:tracePt t="310469" x="2514600" y="4543425"/>
          <p14:tracePt t="310512" x="2514600" y="4529138"/>
          <p14:tracePt t="310523" x="2514600" y="4522788"/>
          <p14:tracePt t="310526" x="2508250" y="4514850"/>
          <p14:tracePt t="310536" x="2508250" y="4486275"/>
          <p14:tracePt t="310553" x="2508250" y="4479925"/>
          <p14:tracePt t="310597" x="2508250" y="4471988"/>
          <p14:tracePt t="310609" x="2508250" y="4457700"/>
          <p14:tracePt t="310625" x="2508250" y="4437063"/>
          <p14:tracePt t="310633" x="2522538" y="4422775"/>
          <p14:tracePt t="310638" x="2528888" y="4400550"/>
          <p14:tracePt t="310689" x="2536825" y="4386263"/>
          <p14:tracePt t="310721" x="2557463" y="4379913"/>
          <p14:tracePt t="310761" x="2565400" y="4379913"/>
          <p14:tracePt t="310777" x="2571750" y="4379913"/>
          <p14:tracePt t="310785" x="2579688" y="4379913"/>
          <p14:tracePt t="310791" x="2586038" y="4357688"/>
          <p14:tracePt t="310825" x="2600325" y="4343400"/>
          <p14:tracePt t="310857" x="2608263" y="4343400"/>
          <p14:tracePt t="310897" x="2614613" y="4343400"/>
          <p14:tracePt t="310913" x="2636838" y="4343400"/>
          <p14:tracePt t="310929" x="2643188" y="4343400"/>
          <p14:tracePt t="310945" x="2651125" y="4343400"/>
          <p14:tracePt t="310961" x="2657475" y="4343400"/>
          <p14:tracePt t="310993" x="2671763" y="4343400"/>
          <p14:tracePt t="311025" x="2679700" y="4343400"/>
          <p14:tracePt t="311033" x="2686050" y="4343400"/>
          <p14:tracePt t="311065" x="2693988" y="4343400"/>
          <p14:tracePt t="311084" x="2708275" y="4343400"/>
          <p14:tracePt t="311085" x="2728913" y="4351338"/>
          <p14:tracePt t="311102" x="2736850" y="4357688"/>
          <p14:tracePt t="311119" x="2743200" y="4365625"/>
          <p14:tracePt t="311136" x="2751138" y="4371975"/>
          <p14:tracePt t="311152" x="2757488" y="4379913"/>
          <p14:tracePt t="311193" x="2757488" y="4386263"/>
          <p14:tracePt t="311194" x="2771775" y="4408488"/>
          <p14:tracePt t="311241" x="2779713" y="4414838"/>
          <p14:tracePt t="311249" x="2779713" y="4422775"/>
          <p14:tracePt t="311257" x="2779713" y="4429125"/>
          <p14:tracePt t="311269" x="2779713" y="4443413"/>
          <p14:tracePt t="311285" x="2779713" y="4457700"/>
          <p14:tracePt t="311302" x="2794000" y="4471988"/>
          <p14:tracePt t="311353" x="2794000" y="4479925"/>
          <p14:tracePt t="311385" x="2794000" y="4494213"/>
          <p14:tracePt t="311401" x="2794000" y="4500563"/>
          <p14:tracePt t="311441" x="2794000" y="4508500"/>
          <p14:tracePt t="311481" x="2794000" y="4514850"/>
          <p14:tracePt t="311497" x="2786063" y="4522788"/>
          <p14:tracePt t="311528" x="2765425" y="4522788"/>
          <p14:tracePt t="311561" x="2757488" y="4522788"/>
          <p14:tracePt t="311569" x="2728913" y="4522788"/>
          <p14:tracePt t="311569" x="2714625" y="4522788"/>
          <p14:tracePt t="311585" x="2679700" y="4522788"/>
          <p14:tracePt t="311601" x="2665413" y="4522788"/>
          <p14:tracePt t="311618" x="2643188" y="4522788"/>
          <p14:tracePt t="311635" x="2636838" y="4522788"/>
          <p14:tracePt t="311651" x="2608263" y="4522788"/>
          <p14:tracePt t="311668" x="2593975" y="4522788"/>
          <p14:tracePt t="311685" x="2579688" y="4508500"/>
          <p14:tracePt t="311701" x="2565400" y="4500563"/>
          <p14:tracePt t="311719" x="2557463" y="4494213"/>
          <p14:tracePt t="311735" x="2543175" y="4479925"/>
          <p14:tracePt t="311752" x="2543175" y="4465638"/>
          <p14:tracePt t="311768" x="2522538" y="4437063"/>
          <p14:tracePt t="311785" x="2514600" y="4429125"/>
          <p14:tracePt t="311833" x="2514600" y="4414838"/>
          <p14:tracePt t="311841" x="2514600" y="4400550"/>
          <p14:tracePt t="311849" x="2514600" y="4386263"/>
          <p14:tracePt t="311873" x="2514600" y="4379913"/>
          <p14:tracePt t="311889" x="2514600" y="4365625"/>
          <p14:tracePt t="311905" x="2514600" y="4357688"/>
          <p14:tracePt t="311925" x="2514600" y="4351338"/>
          <p14:tracePt t="311945" x="2522538" y="4343400"/>
          <p14:tracePt t="311961" x="2528888" y="4343400"/>
          <p14:tracePt t="311977" x="2543175" y="4337050"/>
          <p14:tracePt t="311985" x="2557463" y="4337050"/>
          <p14:tracePt t="311985" x="2565400" y="4337050"/>
          <p14:tracePt t="312001" x="2593975" y="4337050"/>
          <p14:tracePt t="312018" x="2600325" y="4337050"/>
          <p14:tracePt t="312034" x="2614613" y="4337050"/>
          <p14:tracePt t="312051" x="2636838" y="4337050"/>
          <p14:tracePt t="312068" x="2651125" y="4337050"/>
          <p14:tracePt t="312084" x="2679700" y="4337050"/>
          <p14:tracePt t="312101" x="2686050" y="4337050"/>
          <p14:tracePt t="312117" x="2714625" y="4337050"/>
          <p14:tracePt t="312134" x="2722563" y="4337050"/>
          <p14:tracePt t="312151" x="2736850" y="4343400"/>
          <p14:tracePt t="312167" x="2743200" y="4351338"/>
          <p14:tracePt t="312184" x="2751138" y="4351338"/>
          <p14:tracePt t="312201" x="2757488" y="4357688"/>
          <p14:tracePt t="312217" x="2765425" y="4365625"/>
          <p14:tracePt t="312234" x="2771775" y="4379913"/>
          <p14:tracePt t="312251" x="2779713" y="4386263"/>
          <p14:tracePt t="312267" x="2800350" y="4394200"/>
          <p14:tracePt t="312284" x="2808288" y="4400550"/>
          <p14:tracePt t="312300" x="2814638" y="4408488"/>
          <p14:tracePt t="312317" x="2822575" y="4414838"/>
          <p14:tracePt t="312334" x="2822575" y="4422775"/>
          <p14:tracePt t="312350" x="2822575" y="4429125"/>
          <p14:tracePt t="312367" x="2822575" y="4457700"/>
          <p14:tracePt t="312384" x="2822575" y="4465638"/>
          <p14:tracePt t="312400" x="2822575" y="4479925"/>
          <p14:tracePt t="312448" x="2822575" y="4494213"/>
          <p14:tracePt t="312454" x="2822575" y="4500563"/>
          <p14:tracePt t="312472" x="2822575" y="4508500"/>
          <p14:tracePt t="312480" x="2822575" y="4514850"/>
          <p14:tracePt t="312489" x="2822575" y="4529138"/>
          <p14:tracePt t="312500" x="2822575" y="4537075"/>
          <p14:tracePt t="312517" x="2822575" y="4551363"/>
          <p14:tracePt t="312561" x="2814638" y="4557713"/>
          <p14:tracePt t="312601" x="2814638" y="4572000"/>
          <p14:tracePt t="312609" x="2808288" y="4586288"/>
          <p14:tracePt t="312617" x="2800350" y="4586288"/>
          <p14:tracePt t="312625" x="2794000" y="4586288"/>
          <p14:tracePt t="312641" x="2779713" y="4594225"/>
          <p14:tracePt t="312650" x="2765425" y="4594225"/>
          <p14:tracePt t="312667" x="2757488" y="4594225"/>
          <p14:tracePt t="312684" x="2743200" y="4594225"/>
          <p14:tracePt t="312700" x="2714625" y="4594225"/>
          <p14:tracePt t="312717" x="2686050" y="4594225"/>
          <p14:tracePt t="312734" x="2671763" y="4594225"/>
          <p14:tracePt t="312750" x="2665413" y="4594225"/>
          <p14:tracePt t="312767" x="2651125" y="4579938"/>
          <p14:tracePt t="312783" x="2622550" y="4572000"/>
          <p14:tracePt t="312800" x="2608263" y="4565650"/>
          <p14:tracePt t="312817" x="2571750" y="4537075"/>
          <p14:tracePt t="312834" x="2543175" y="4514850"/>
          <p14:tracePt t="312850" x="2536825" y="4486275"/>
          <p14:tracePt t="312867" x="2528888" y="4479925"/>
          <p14:tracePt t="312883" x="2528888" y="4465638"/>
          <p14:tracePt t="312900" x="2514600" y="4451350"/>
          <p14:tracePt t="312945" x="2508250" y="4443413"/>
          <p14:tracePt t="312953" x="2508250" y="4429125"/>
          <p14:tracePt t="312985" x="2508250" y="4422775"/>
          <p14:tracePt t="312993" x="2500313" y="4414838"/>
          <p14:tracePt t="313009" x="2500313" y="4408488"/>
          <p14:tracePt t="313017" x="2500313" y="4394200"/>
          <p14:tracePt t="313018" x="2500313" y="4379913"/>
          <p14:tracePt t="313033" x="2500313" y="4357688"/>
          <p14:tracePt t="313049" x="2508250" y="4351338"/>
          <p14:tracePt t="313105" x="2508250" y="4343400"/>
          <p14:tracePt t="313121" x="2514600" y="4337050"/>
          <p14:tracePt t="313161" x="2522538" y="4329113"/>
          <p14:tracePt t="313169" x="2528888" y="4322763"/>
          <p14:tracePt t="313178" x="2536825" y="4322763"/>
          <p14:tracePt t="313193" x="2543175" y="4322763"/>
          <p14:tracePt t="313225" x="2551113" y="4322763"/>
          <p14:tracePt t="313233" x="2557463" y="4322763"/>
          <p14:tracePt t="313236" x="2571750" y="4322763"/>
          <p14:tracePt t="313249" x="2579688" y="4322763"/>
          <p14:tracePt t="313266" x="2593975" y="4322763"/>
          <p14:tracePt t="313283" x="2614613" y="4322763"/>
          <p14:tracePt t="313299" x="2628900" y="4322763"/>
          <p14:tracePt t="313316" x="2651125" y="4322763"/>
          <p14:tracePt t="313333" x="2657475" y="4322763"/>
          <p14:tracePt t="313349" x="2671763" y="4322763"/>
          <p14:tracePt t="313366" x="2693988" y="4322763"/>
          <p14:tracePt t="313382" x="2708275" y="4343400"/>
          <p14:tracePt t="313399" x="2743200" y="4357688"/>
          <p14:tracePt t="313441" x="2751138" y="4357688"/>
          <p14:tracePt t="313449" x="2757488" y="4365625"/>
          <p14:tracePt t="313459" x="2765425" y="4371975"/>
          <p14:tracePt t="313465" x="2779713" y="4394200"/>
          <p14:tracePt t="313482" x="2794000" y="4400550"/>
          <p14:tracePt t="313499" x="2800350" y="4408488"/>
          <p14:tracePt t="313515" x="2814638" y="4429125"/>
          <p14:tracePt t="313533" x="2822575" y="4437063"/>
          <p14:tracePt t="313549" x="2828925" y="4465638"/>
          <p14:tracePt t="313565" x="2828925" y="4471988"/>
          <p14:tracePt t="313582" x="2836863" y="4479925"/>
          <p14:tracePt t="313617" x="2836863" y="4494213"/>
          <p14:tracePt t="313617" x="2836863" y="4500563"/>
          <p14:tracePt t="313657" x="2836863" y="4508500"/>
          <p14:tracePt t="313697" x="2836863" y="4514850"/>
          <p14:tracePt t="313785" x="2836863" y="4522788"/>
          <p14:tracePt t="313800" x="2828925" y="4522788"/>
          <p14:tracePt t="313808" x="2822575" y="4522788"/>
          <p14:tracePt t="313816" x="2808288" y="4522788"/>
          <p14:tracePt t="313832" x="2779713" y="4522788"/>
          <p14:tracePt t="313848" x="2757488" y="4522788"/>
          <p14:tracePt t="313865" x="2751138" y="4522788"/>
          <p14:tracePt t="313921" x="2743200" y="4522788"/>
          <p14:tracePt t="313937" x="2728913" y="4522788"/>
          <p14:tracePt t="314001" x="2714625" y="4522788"/>
          <p14:tracePt t="314041" x="2708275" y="4522788"/>
          <p14:tracePt t="314121" x="2700338" y="4522788"/>
          <p14:tracePt t="314217" x="2693988" y="4522788"/>
          <p14:tracePt t="314321" x="2679700" y="4522788"/>
          <p14:tracePt t="314401" x="2671763" y="4522788"/>
          <p14:tracePt t="314417" x="2665413" y="4514850"/>
          <p14:tracePt t="315518" x="2665413" y="4529138"/>
          <p14:tracePt t="315552" x="2657475" y="4543425"/>
          <p14:tracePt t="315584" x="2657475" y="4557713"/>
          <p14:tracePt t="315592" x="2651125" y="4572000"/>
          <p14:tracePt t="315600" x="2628900" y="4586288"/>
          <p14:tracePt t="315617" x="2622550" y="4594225"/>
          <p14:tracePt t="315648" x="2614613" y="4614863"/>
          <p14:tracePt t="315656" x="2614613" y="4622800"/>
          <p14:tracePt t="315704" x="2608263" y="4637088"/>
          <p14:tracePt t="315720" x="2586038" y="4651375"/>
          <p14:tracePt t="315736" x="2579688" y="4672013"/>
          <p14:tracePt t="315776" x="2571750" y="4686300"/>
          <p14:tracePt t="315792" x="2571750" y="4694238"/>
          <p14:tracePt t="315808" x="2565400" y="4714875"/>
          <p14:tracePt t="315816" x="2557463" y="4722813"/>
          <p14:tracePt t="315824" x="2551113" y="4722813"/>
          <p14:tracePt t="315829" x="2543175" y="4729163"/>
          <p14:tracePt t="315846" x="2514600" y="4743450"/>
          <p14:tracePt t="315862" x="2500313" y="4751388"/>
          <p14:tracePt t="315878" x="2479675" y="4757738"/>
          <p14:tracePt t="315896" x="2443163" y="4786313"/>
          <p14:tracePt t="315913" x="2408238" y="4794250"/>
          <p14:tracePt t="315929" x="2336800" y="4829175"/>
          <p14:tracePt t="315946" x="2322513" y="4837113"/>
          <p14:tracePt t="315962" x="2279650" y="4851400"/>
          <p14:tracePt t="315979" x="2243138" y="4872038"/>
          <p14:tracePt t="315995" x="2214563" y="4879975"/>
          <p14:tracePt t="316012" x="2179638" y="4886325"/>
          <p14:tracePt t="316029" x="2122488" y="4900613"/>
          <p14:tracePt t="316045" x="2079625" y="4900613"/>
          <p14:tracePt t="316063" x="2065338" y="4900613"/>
          <p14:tracePt t="316079" x="2028825" y="4914900"/>
          <p14:tracePt t="316095" x="1985963" y="4922838"/>
          <p14:tracePt t="316112" x="1928813" y="4922838"/>
          <p14:tracePt t="316129" x="1871663" y="4922838"/>
          <p14:tracePt t="316145" x="1843088" y="4937125"/>
          <p14:tracePt t="316162" x="1785938" y="4937125"/>
          <p14:tracePt t="316179" x="1728788" y="4937125"/>
          <p14:tracePt t="316195" x="1685925" y="4937125"/>
          <p14:tracePt t="316212" x="1657350" y="4937125"/>
          <p14:tracePt t="316228" x="1636713" y="4937125"/>
          <p14:tracePt t="316245" x="1600200" y="4937125"/>
          <p14:tracePt t="316262" x="1571625" y="4937125"/>
          <p14:tracePt t="316278" x="1528763" y="4937125"/>
          <p14:tracePt t="316295" x="1471613" y="4937125"/>
          <p14:tracePt t="316312" x="1428750" y="4937125"/>
          <p14:tracePt t="316312" x="1422400" y="4937125"/>
          <p14:tracePt t="316330" x="1385888" y="4937125"/>
          <p14:tracePt t="316345" x="1350963" y="4937125"/>
          <p14:tracePt t="316362" x="1293813" y="4937125"/>
          <p14:tracePt t="316378" x="1257300" y="4937125"/>
          <p14:tracePt t="316395" x="1243013" y="4937125"/>
          <p14:tracePt t="316411" x="1228725" y="4922838"/>
          <p14:tracePt t="316428" x="1222375" y="4914900"/>
          <p14:tracePt t="316464" x="1214438" y="4914900"/>
          <p14:tracePt t="316465" x="1208088" y="4914900"/>
          <p14:tracePt t="316478" x="1193800" y="4914900"/>
          <p14:tracePt t="316537" x="1185863" y="4908550"/>
          <p14:tracePt t="316833" x="1193800" y="4908550"/>
          <p14:tracePt t="316849" x="1208088" y="4908550"/>
          <p14:tracePt t="316865" x="1214438" y="4908550"/>
          <p14:tracePt t="316881" x="1222375" y="4908550"/>
          <p14:tracePt t="316913" x="1228725" y="4908550"/>
          <p14:tracePt t="316921" x="1250950" y="4908550"/>
          <p14:tracePt t="316929" x="1257300" y="4908550"/>
          <p14:tracePt t="316937" x="1265238" y="4908550"/>
          <p14:tracePt t="316945" x="1271588" y="4908550"/>
          <p14:tracePt t="316945" x="1285875" y="4908550"/>
          <p14:tracePt t="316961" x="1300163" y="4908550"/>
          <p14:tracePt t="316977" x="1308100" y="4908550"/>
          <p14:tracePt t="317033" x="1322388" y="4908550"/>
          <p14:tracePt t="317041" x="1328738" y="4908550"/>
          <p14:tracePt t="317081" x="1336675" y="4908550"/>
          <p14:tracePt t="317121" x="1343025" y="4908550"/>
          <p14:tracePt t="317217" x="1357313" y="4908550"/>
          <p14:tracePt t="317233" x="1365250" y="4908550"/>
          <p14:tracePt t="317248" x="1371600" y="4908550"/>
          <p14:tracePt t="317267" x="1379538" y="4908550"/>
          <p14:tracePt t="317296" x="1400175" y="4908550"/>
          <p14:tracePt t="317304" x="1408113" y="4908550"/>
          <p14:tracePt t="317318" x="1422400" y="4900613"/>
          <p14:tracePt t="317385" x="1436688" y="4900613"/>
          <p14:tracePt t="317417" x="1443038" y="4900613"/>
          <p14:tracePt t="317457" x="1450975" y="4900613"/>
          <p14:tracePt t="317497" x="1457325" y="4900613"/>
          <p14:tracePt t="317528" x="1471613" y="4900613"/>
          <p14:tracePt t="317673" x="1479550" y="4900613"/>
          <p14:tracePt t="317768" x="1500188" y="4894263"/>
          <p14:tracePt t="317808" x="1508125" y="4886325"/>
          <p14:tracePt t="317848" x="1514475" y="4886325"/>
          <p14:tracePt t="317921" x="1522413" y="4886325"/>
          <p14:tracePt t="317969" x="1528763" y="4886325"/>
          <p14:tracePt t="318313" x="1536700" y="4886325"/>
          <p14:tracePt t="318490" x="1550988" y="4886325"/>
          <p14:tracePt t="318537" x="1557338" y="4886325"/>
          <p14:tracePt t="318593" x="1565275" y="4886325"/>
          <p14:tracePt t="319601" x="1565275" y="4879975"/>
          <p14:tracePt t="319849" x="1557338" y="4879975"/>
          <p14:tracePt t="319857" x="1550988" y="4879975"/>
          <p14:tracePt t="319865" x="1528763" y="4879975"/>
          <p14:tracePt t="319873" x="1500188" y="4879975"/>
          <p14:tracePt t="319890" x="1493838" y="4879975"/>
          <p14:tracePt t="319906" x="1479550" y="4879975"/>
          <p14:tracePt t="319924" x="1457325" y="4879975"/>
          <p14:tracePt t="319940" x="1450975" y="4879975"/>
          <p14:tracePt t="319956" x="1443038" y="4879975"/>
          <p14:tracePt t="320001" x="1422400" y="4879975"/>
          <p14:tracePt t="320009" x="1414463" y="4879975"/>
          <p14:tracePt t="320017" x="1408113" y="4879975"/>
          <p14:tracePt t="320065" x="1400175" y="4879975"/>
          <p14:tracePt t="320073" x="1379538" y="4879975"/>
          <p14:tracePt t="320105" x="1371600" y="4879975"/>
          <p14:tracePt t="320238" x="1357313" y="4879975"/>
          <p14:tracePt t="320281" x="1350963" y="4872038"/>
          <p14:tracePt t="320297" x="1350963" y="4857750"/>
          <p14:tracePt t="320337" x="1343025" y="4837113"/>
          <p14:tracePt t="320417" x="1336675" y="4829175"/>
          <p14:tracePt t="320458" x="1328738" y="4829175"/>
          <p14:tracePt t="320513" x="1322388" y="4822825"/>
          <p14:tracePt t="320625" x="1308100" y="4822825"/>
          <p14:tracePt t="320641" x="1300163" y="4814888"/>
          <p14:tracePt t="320649" x="1293813" y="4808538"/>
          <p14:tracePt t="320657" x="1285875" y="4800600"/>
          <p14:tracePt t="320713" x="1279525" y="4794250"/>
          <p14:tracePt t="320721" x="1279525" y="4779963"/>
          <p14:tracePt t="320729" x="1257300" y="4765675"/>
          <p14:tracePt t="320738" x="1243013" y="4751388"/>
          <p14:tracePt t="320785" x="1236663" y="4743450"/>
          <p14:tracePt t="320793" x="1228725" y="4737100"/>
          <p14:tracePt t="320809" x="1222375" y="4722813"/>
          <p14:tracePt t="320865" x="1214438" y="4714875"/>
          <p14:tracePt t="320897" x="1208088" y="4708525"/>
          <p14:tracePt t="320937" x="1200150" y="4700588"/>
          <p14:tracePt t="320953" x="1200150" y="4694238"/>
          <p14:tracePt t="320961" x="1200150" y="4686300"/>
          <p14:tracePt t="321025" x="1200150" y="4679950"/>
          <p14:tracePt t="321041" x="1200150" y="4665663"/>
          <p14:tracePt t="321057" x="1200150" y="4657725"/>
          <p14:tracePt t="321063" x="1200150" y="4651375"/>
          <p14:tracePt t="321071" x="1200150" y="4643438"/>
          <p14:tracePt t="321088" x="1200150" y="4629150"/>
          <p14:tracePt t="321145" x="1200150" y="4622800"/>
          <p14:tracePt t="321161" x="1200150" y="4614863"/>
          <p14:tracePt t="321192" x="1200150" y="4608513"/>
          <p14:tracePt t="321201" x="1200150" y="4600575"/>
          <p14:tracePt t="321208" x="1200150" y="4594225"/>
          <p14:tracePt t="321272" x="1208088" y="4586288"/>
          <p14:tracePt t="321287" x="1214438" y="4586288"/>
          <p14:tracePt t="321328" x="1222375" y="4586288"/>
          <p14:tracePt t="321336" x="1228725" y="4586288"/>
          <p14:tracePt t="321377" x="1243013" y="4586288"/>
          <p14:tracePt t="321425" x="1250950" y="4586288"/>
          <p14:tracePt t="321433" x="1257300" y="4586288"/>
          <p14:tracePt t="321465" x="1265238" y="4586288"/>
          <p14:tracePt t="321465" x="1279525" y="4594225"/>
          <p14:tracePt t="321481" x="1285875" y="4600575"/>
          <p14:tracePt t="321497" x="1300163" y="4608513"/>
          <p14:tracePt t="321529" x="1300163" y="4614863"/>
          <p14:tracePt t="321561" x="1300163" y="4622800"/>
          <p14:tracePt t="321574" x="1308100" y="4629150"/>
          <p14:tracePt t="321601" x="1308100" y="4643438"/>
          <p14:tracePt t="321609" x="1314450" y="4651375"/>
          <p14:tracePt t="321665" x="1314450" y="4657725"/>
          <p14:tracePt t="321681" x="1314450" y="4665663"/>
          <p14:tracePt t="321713" x="1322388" y="4672013"/>
          <p14:tracePt t="321733" x="1328738" y="4679950"/>
          <p14:tracePt t="321745" x="1328738" y="4686300"/>
          <p14:tracePt t="321777" x="1328738" y="4694238"/>
          <p14:tracePt t="321793" x="1328738" y="4700588"/>
          <p14:tracePt t="321849" x="1328738" y="4722813"/>
          <p14:tracePt t="321865" x="1328738" y="4729163"/>
          <p14:tracePt t="321960" x="1322388" y="4737100"/>
          <p14:tracePt t="322016" x="1314450" y="4743450"/>
          <p14:tracePt t="322073" x="1308100" y="4751388"/>
          <p14:tracePt t="322113" x="1293813" y="4757738"/>
          <p14:tracePt t="322121" x="1285875" y="4765675"/>
          <p14:tracePt t="322169" x="1285875" y="4772025"/>
          <p14:tracePt t="322241" x="1279525" y="4786313"/>
          <p14:tracePt t="322249" x="1279525" y="4794250"/>
          <p14:tracePt t="322305" x="1279525" y="4800600"/>
          <p14:tracePt t="322337" x="1279525" y="4808538"/>
          <p14:tracePt t="322345" x="1279525" y="4814888"/>
          <p14:tracePt t="322376" x="1279525" y="4829175"/>
          <p14:tracePt t="322392" x="1279525" y="4837113"/>
          <p14:tracePt t="322432" x="1279525" y="4843463"/>
          <p14:tracePt t="322488" x="1279525" y="4851400"/>
          <p14:tracePt t="322520" x="1293813" y="4857750"/>
          <p14:tracePt t="322617" x="1300163" y="4872038"/>
          <p14:tracePt t="322657" x="1308100" y="4879975"/>
          <p14:tracePt t="322689" x="1322388" y="4879975"/>
          <p14:tracePt t="322705" x="1328738" y="4879975"/>
          <p14:tracePt t="322737" x="1336675" y="4879975"/>
          <p14:tracePt t="322753" x="1343025" y="4879975"/>
          <p14:tracePt t="322802" x="1357313" y="4879975"/>
          <p14:tracePt t="322857" x="1365250" y="4879975"/>
          <p14:tracePt t="322977" x="1379538" y="4872038"/>
          <p14:tracePt t="323009" x="1385888" y="4865688"/>
          <p14:tracePt t="323017" x="1393825" y="4865688"/>
          <p14:tracePt t="323031" x="1400175" y="4857750"/>
          <p14:tracePt t="323073" x="1408113" y="4851400"/>
          <p14:tracePt t="323113" x="1408113" y="4843463"/>
          <p14:tracePt t="323121" x="1414463" y="4837113"/>
          <p14:tracePt t="323153" x="1414463" y="4829175"/>
          <p14:tracePt t="323161" x="1422400" y="4822825"/>
          <p14:tracePt t="323177" x="1422400" y="4814888"/>
          <p14:tracePt t="323207" x="1422400" y="4808538"/>
          <p14:tracePt t="323233" x="1422400" y="4800600"/>
          <p14:tracePt t="323241" x="1422400" y="4794250"/>
          <p14:tracePt t="323249" x="1428750" y="4786313"/>
          <p14:tracePt t="323254" x="1443038" y="4772025"/>
          <p14:tracePt t="323268" x="1443038" y="4765675"/>
          <p14:tracePt t="323285" x="1443038" y="4757738"/>
          <p14:tracePt t="323301" x="1443038" y="4743450"/>
          <p14:tracePt t="323318" x="1443038" y="4737100"/>
          <p14:tracePt t="323336" x="1436688" y="4714875"/>
          <p14:tracePt t="323351" x="1428750" y="4694238"/>
          <p14:tracePt t="323368" x="1422400" y="4679950"/>
          <p14:tracePt t="323385" x="1422400" y="4665663"/>
          <p14:tracePt t="323401" x="1414463" y="4651375"/>
          <p14:tracePt t="323448" x="1408113" y="4643438"/>
          <p14:tracePt t="323529" x="1400175" y="4643438"/>
          <p14:tracePt t="323537" x="1393825" y="4637088"/>
          <p14:tracePt t="323569" x="1379538" y="4637088"/>
          <p14:tracePt t="323586" x="1371600" y="4637088"/>
          <p14:tracePt t="323588" x="1365250" y="4637088"/>
          <p14:tracePt t="323601" x="1357313" y="4637088"/>
          <p14:tracePt t="323641" x="1343025" y="4637088"/>
          <p14:tracePt t="323657" x="1336675" y="4629150"/>
          <p14:tracePt t="323662" x="1328738" y="4622800"/>
          <p14:tracePt t="323832" x="1322388" y="4622800"/>
          <p14:tracePt t="323840" x="1314450" y="4622800"/>
          <p14:tracePt t="323857" x="1314450" y="4629150"/>
          <p14:tracePt t="323872" x="1300163" y="4651375"/>
          <p14:tracePt t="323888" x="1293813" y="4657725"/>
          <p14:tracePt t="323928" x="1293813" y="4665663"/>
          <p14:tracePt t="323937" x="1293813" y="4679950"/>
          <p14:tracePt t="323953" x="1293813" y="4694238"/>
          <p14:tracePt t="323960" x="1293813" y="4700588"/>
          <p14:tracePt t="323967" x="1293813" y="4708525"/>
          <p14:tracePt t="323984" x="1293813" y="4722813"/>
          <p14:tracePt t="324025" x="1293813" y="4729163"/>
          <p14:tracePt t="324065" x="1293813" y="4737100"/>
          <p14:tracePt t="324073" x="1293813" y="4743450"/>
          <p14:tracePt t="324121" x="1308100" y="4765675"/>
          <p14:tracePt t="324185" x="1314450" y="4772025"/>
          <p14:tracePt t="324417" x="1322388" y="4779963"/>
          <p14:tracePt t="324569" x="1328738" y="4779963"/>
          <p14:tracePt t="324641" x="1336675" y="4786313"/>
          <p14:tracePt t="324753" x="1343025" y="4794250"/>
          <p14:tracePt t="324817" x="1343025" y="4800600"/>
          <p14:tracePt t="324873" x="1343025" y="4808538"/>
          <p14:tracePt t="324905" x="1350963" y="4822825"/>
          <p14:tracePt t="325057" x="1350963" y="4837113"/>
          <p14:tracePt t="325473" x="1357313" y="4843463"/>
          <p14:tracePt t="326440" x="1365250" y="4843463"/>
          <p14:tracePt t="326504" x="1371600" y="4851400"/>
          <p14:tracePt t="326584" x="1379538" y="4851400"/>
          <p14:tracePt t="326632" x="1400175" y="4851400"/>
          <p14:tracePt t="326833" x="1408113" y="4851400"/>
          <p14:tracePt t="326852" x="1414463" y="4851400"/>
          <p14:tracePt t="326897" x="1436688" y="4851400"/>
          <p14:tracePt t="327233" x="1443038" y="4851400"/>
          <p14:tracePt t="327244" x="1450975" y="4851400"/>
          <p14:tracePt t="327257" x="1457325" y="4843463"/>
          <p14:tracePt t="328192" x="1465263" y="4837113"/>
          <p14:tracePt t="328256" x="1450975" y="4837113"/>
          <p14:tracePt t="328304" x="1443038" y="4822825"/>
          <p14:tracePt t="328352" x="1443038" y="4814888"/>
          <p14:tracePt t="328361" x="1443038" y="4808538"/>
          <p14:tracePt t="328392" x="1443038" y="4800600"/>
          <p14:tracePt t="328489" x="1436688" y="4786313"/>
          <p14:tracePt t="328504" x="1436688" y="4779963"/>
          <p14:tracePt t="328512" x="1428750" y="4772025"/>
          <p14:tracePt t="328552" x="1422400" y="4765675"/>
          <p14:tracePt t="328584" x="1422400" y="4757738"/>
          <p14:tracePt t="328592" x="1422400" y="4743450"/>
          <p14:tracePt t="328597" x="1408113" y="4729163"/>
          <p14:tracePt t="328640" x="1400175" y="4714875"/>
          <p14:tracePt t="328688" x="1400175" y="4708525"/>
          <p14:tracePt t="328792" x="1400175" y="4700588"/>
          <p14:tracePt t="328833" x="1400175" y="4694238"/>
          <p14:tracePt t="329001" x="1400175" y="4679950"/>
          <p14:tracePt t="329057" x="1408113" y="4679950"/>
          <p14:tracePt t="329073" x="1414463" y="4679950"/>
          <p14:tracePt t="329089" x="1428750" y="4679950"/>
          <p14:tracePt t="329105" x="1436688" y="4679950"/>
          <p14:tracePt t="329137" x="1443038" y="4679950"/>
          <p14:tracePt t="329145" x="1450975" y="4679950"/>
          <p14:tracePt t="329152" x="1471613" y="4679950"/>
          <p14:tracePt t="329160" x="1485900" y="4679950"/>
          <p14:tracePt t="329177" x="1493838" y="4679950"/>
          <p14:tracePt t="329217" x="1508125" y="4679950"/>
          <p14:tracePt t="329233" x="1514475" y="4679950"/>
          <p14:tracePt t="329248" x="1522413" y="4679950"/>
          <p14:tracePt t="329264" x="1528763" y="4679950"/>
          <p14:tracePt t="329280" x="1543050" y="4679950"/>
          <p14:tracePt t="329288" x="1550988" y="4679950"/>
          <p14:tracePt t="329296" x="1557338" y="4679950"/>
          <p14:tracePt t="329309" x="1565275" y="4679950"/>
          <p14:tracePt t="329345" x="1579563" y="4679950"/>
          <p14:tracePt t="329377" x="1585913" y="4679950"/>
          <p14:tracePt t="329480" x="1593850" y="4679950"/>
          <p14:tracePt t="329496" x="1600200" y="4679950"/>
          <p14:tracePt t="329512" x="1622425" y="4679950"/>
          <p14:tracePt t="329529" x="1636713" y="4686300"/>
          <p14:tracePt t="329545" x="1636713" y="4694238"/>
          <p14:tracePt t="329558" x="1636713" y="4700588"/>
          <p14:tracePt t="329559" x="1636713" y="4708525"/>
          <p14:tracePt t="329575" x="1643063" y="4729163"/>
          <p14:tracePt t="329616" x="1643063" y="4737100"/>
          <p14:tracePt t="329637" x="1643063" y="4743450"/>
          <p14:tracePt t="329638" x="1643063" y="4765675"/>
          <p14:tracePt t="329642" x="1643063" y="4772025"/>
          <p14:tracePt t="329659" x="1643063" y="4786313"/>
          <p14:tracePt t="329737" x="1643063" y="4800600"/>
          <p14:tracePt t="329769" x="1643063" y="4808538"/>
          <p14:tracePt t="329785" x="1636713" y="4814888"/>
          <p14:tracePt t="329825" x="1628775" y="4814888"/>
          <p14:tracePt t="329841" x="1622425" y="4814888"/>
          <p14:tracePt t="329851" x="1608138" y="4814888"/>
          <p14:tracePt t="329905" x="1600200" y="4814888"/>
          <p14:tracePt t="329912" x="1593850" y="4814888"/>
          <p14:tracePt t="329920" x="1585913" y="4814888"/>
          <p14:tracePt t="329928" x="1571625" y="4814888"/>
          <p14:tracePt t="329942" x="1557338" y="4814888"/>
          <p14:tracePt t="329958" x="1536700" y="4814888"/>
          <p14:tracePt t="329975" x="1528763" y="4808538"/>
          <p14:tracePt t="329991" x="1508125" y="4808538"/>
          <p14:tracePt t="330009" x="1485900" y="4800600"/>
          <p14:tracePt t="330080" x="1479550" y="4794250"/>
          <p14:tracePt t="330216" x="1485900" y="4794250"/>
          <p14:tracePt t="330225" x="1493838" y="4794250"/>
          <p14:tracePt t="330256" x="1508125" y="4794250"/>
          <p14:tracePt t="330256" x="1528763" y="4794250"/>
          <p14:tracePt t="330272" x="1536700" y="4794250"/>
          <p14:tracePt t="330280" x="1550988" y="4794250"/>
          <p14:tracePt t="330288" x="1557338" y="4794250"/>
          <p14:tracePt t="330296" x="1565275" y="4794250"/>
          <p14:tracePt t="330308" x="1600200" y="4808538"/>
          <p14:tracePt t="330324" x="1643063" y="4808538"/>
          <p14:tracePt t="330342" x="1685925" y="4808538"/>
          <p14:tracePt t="330357" x="1714500" y="4808538"/>
          <p14:tracePt t="330374" x="1728788" y="4808538"/>
          <p14:tracePt t="330391" x="1765300" y="4808538"/>
          <p14:tracePt t="330407" x="1800225" y="4808538"/>
          <p14:tracePt t="330424" x="1857375" y="4808538"/>
          <p14:tracePt t="330440" x="1893888" y="4808538"/>
          <p14:tracePt t="330457" x="1928813" y="4808538"/>
          <p14:tracePt t="330474" x="1943100" y="4822825"/>
          <p14:tracePt t="330492" x="1965325" y="4822825"/>
          <p14:tracePt t="330507" x="2014538" y="4822825"/>
          <p14:tracePt t="330524" x="2065338" y="4822825"/>
          <p14:tracePt t="330540" x="2157413" y="4822825"/>
          <p14:tracePt t="330557" x="2222500" y="4822825"/>
          <p14:tracePt t="330574" x="2300288" y="4822825"/>
          <p14:tracePt t="330591" x="2343150" y="4822825"/>
          <p14:tracePt t="330608" x="2408238" y="4829175"/>
          <p14:tracePt t="330624" x="2500313" y="4837113"/>
          <p14:tracePt t="330642" x="2543175" y="4837113"/>
          <p14:tracePt t="330658" x="2586038" y="4837113"/>
          <p14:tracePt t="330675" x="2622550" y="4837113"/>
          <p14:tracePt t="330691" x="2636838" y="4857750"/>
          <p14:tracePt t="330708" x="2657475" y="4857750"/>
          <p14:tracePt t="330724" x="2679700" y="4857750"/>
          <p14:tracePt t="330741" x="2700338" y="4857750"/>
          <p14:tracePt t="330758" x="2708275" y="4857750"/>
          <p14:tracePt t="330809" x="2714625" y="4857750"/>
          <p14:tracePt t="330817" x="2722563" y="4857750"/>
          <p14:tracePt t="330823" x="2743200" y="4857750"/>
          <p14:tracePt t="330873" x="2751138" y="4857750"/>
          <p14:tracePt t="330913" x="2757488" y="4857750"/>
          <p14:tracePt t="330921" x="2765425" y="4851400"/>
          <p14:tracePt t="330928" x="2771775" y="4851400"/>
          <p14:tracePt t="330944" x="2786063" y="4843463"/>
          <p14:tracePt t="330960" x="2808288" y="4837113"/>
          <p14:tracePt t="330968" x="2814638" y="4829175"/>
          <p14:tracePt t="330973" x="2828925" y="4814888"/>
          <p14:tracePt t="330990" x="2843213" y="4800600"/>
          <p14:tracePt t="331032" x="2857500" y="4794250"/>
          <p14:tracePt t="331043" x="2865438" y="4786313"/>
          <p14:tracePt t="331069" x="2871788" y="4779963"/>
          <p14:tracePt t="331088" x="2894013" y="4779963"/>
          <p14:tracePt t="331096" x="2900363" y="4772025"/>
          <p14:tracePt t="331104" x="2908300" y="4772025"/>
          <p14:tracePt t="331136" x="2914650" y="4765675"/>
          <p14:tracePt t="331144" x="2928938" y="4765675"/>
          <p14:tracePt t="331176" x="2936875" y="4765675"/>
          <p14:tracePt t="331184" x="2943225" y="4757738"/>
          <p14:tracePt t="331216" x="2951163" y="4751388"/>
          <p14:tracePt t="331476" x="2965450" y="4751388"/>
          <p14:tracePt t="331497" x="2986088" y="4772025"/>
          <p14:tracePt t="331505" x="3014663" y="4786313"/>
          <p14:tracePt t="331513" x="3057525" y="4814888"/>
          <p14:tracePt t="331526" x="3086100" y="4843463"/>
          <p14:tracePt t="331540" x="3114675" y="4851400"/>
          <p14:tracePt t="331556" x="3122613" y="4857750"/>
          <p14:tracePt t="331573" x="3151188" y="4857750"/>
          <p14:tracePt t="331590" x="3157538" y="4857750"/>
          <p14:tracePt t="331640" x="3165475" y="4857750"/>
          <p14:tracePt t="331657" x="3179763" y="4857750"/>
          <p14:tracePt t="331673" x="3186113" y="4857750"/>
          <p14:tracePt t="331678" x="3186113" y="4851400"/>
          <p14:tracePt t="331690" x="3200400" y="4837113"/>
          <p14:tracePt t="331706" x="3200400" y="4814888"/>
          <p14:tracePt t="331723" x="3208338" y="4794250"/>
          <p14:tracePt t="331769" x="3208338" y="4786313"/>
          <p14:tracePt t="331785" x="3208338" y="4772025"/>
          <p14:tracePt t="331793" x="3208338" y="4765675"/>
          <p14:tracePt t="331825" x="3208338" y="4757738"/>
          <p14:tracePt t="331873" x="3208338" y="4751388"/>
          <p14:tracePt t="332992" x="3200400" y="4751388"/>
          <p14:tracePt t="333000" x="3179763" y="4765675"/>
          <p14:tracePt t="333008" x="3171825" y="4772025"/>
          <p14:tracePt t="333024" x="3157538" y="4772025"/>
          <p14:tracePt t="333032" x="3143250" y="4779963"/>
          <p14:tracePt t="333047" x="3122613" y="4786313"/>
          <p14:tracePt t="333053" x="3094038" y="4808538"/>
          <p14:tracePt t="333070" x="3051175" y="4865688"/>
          <p14:tracePt t="333087" x="3036888" y="5029200"/>
          <p14:tracePt t="333103" x="0" y="0"/>
        </p14:tracePtLst>
        <p14:tracePtLst>
          <p14:tracePt t="334016" x="2722563" y="4179888"/>
          <p14:tracePt t="334024" x="2714625" y="4171950"/>
          <p14:tracePt t="334025" x="2708275" y="4157663"/>
          <p14:tracePt t="334035" x="2700338" y="4137025"/>
          <p14:tracePt t="334052" x="2700338" y="4129088"/>
          <p14:tracePt t="334120" x="2693988" y="4122738"/>
          <p14:tracePt t="334280" x="2693988" y="4143375"/>
          <p14:tracePt t="334288" x="2693988" y="4171950"/>
          <p14:tracePt t="334297" x="2714625" y="4214813"/>
          <p14:tracePt t="334305" x="2771775" y="4300538"/>
          <p14:tracePt t="334320" x="2822575" y="4386263"/>
          <p14:tracePt t="334335" x="2908300" y="4494213"/>
          <p14:tracePt t="334352" x="3008313" y="4651375"/>
          <p14:tracePt t="334369" x="3051175" y="4714875"/>
          <p14:tracePt t="334386" x="3086100" y="4772025"/>
          <p14:tracePt t="334402" x="3100388" y="4786313"/>
          <p14:tracePt t="334419" x="3108325" y="4794250"/>
          <p14:tracePt t="334481" x="3114675" y="4800600"/>
          <p14:tracePt t="334521" x="3114675" y="4757738"/>
          <p14:tracePt t="334529" x="3114675" y="4700588"/>
          <p14:tracePt t="334537" x="3114675" y="4665663"/>
          <p14:tracePt t="334537" x="3114675" y="4622800"/>
          <p14:tracePt t="334552" x="3086100" y="4500563"/>
          <p14:tracePt t="334569" x="3028950" y="4408488"/>
          <p14:tracePt t="334585" x="2979738" y="4343400"/>
          <p14:tracePt t="334602" x="2951163" y="4286250"/>
          <p14:tracePt t="334618" x="2914650" y="4251325"/>
          <p14:tracePt t="334635" x="2886075" y="4214813"/>
          <p14:tracePt t="334652" x="2857500" y="4179888"/>
          <p14:tracePt t="334668" x="2836863" y="4157663"/>
          <p14:tracePt t="334685" x="2808288" y="4108450"/>
          <p14:tracePt t="334701" x="2800350" y="4100513"/>
          <p14:tracePt t="334784" x="2794000" y="4094163"/>
          <p14:tracePt t="334816" x="2786063" y="4086225"/>
          <p14:tracePt t="334824" x="2779713" y="4079875"/>
          <p14:tracePt t="334828" x="2765425" y="4071938"/>
          <p14:tracePt t="334864" x="2757488" y="4065588"/>
          <p14:tracePt t="334872" x="2736850" y="4057650"/>
          <p14:tracePt t="334884" x="2722563" y="4043363"/>
          <p14:tracePt t="334888" x="2708275" y="4022725"/>
          <p14:tracePt t="334903" x="2679700" y="4014788"/>
          <p14:tracePt t="334918" x="2671763" y="4014788"/>
          <p14:tracePt t="334934" x="2657475" y="4014788"/>
          <p14:tracePt t="334968" x="2651125" y="4014788"/>
          <p14:tracePt t="334969" x="2643188" y="4014788"/>
          <p14:tracePt t="335273" x="2651125" y="4014788"/>
          <p14:tracePt t="335290" x="2657475" y="4014788"/>
          <p14:tracePt t="335297" x="2671763" y="4014788"/>
          <p14:tracePt t="335305" x="2693988" y="4014788"/>
          <p14:tracePt t="335318" x="2714625" y="4014788"/>
          <p14:tracePt t="335335" x="2736850" y="4014788"/>
          <p14:tracePt t="335351" x="2771775" y="4014788"/>
          <p14:tracePt t="335367" x="2800350" y="4014788"/>
          <p14:tracePt t="335384" x="2865438" y="3943350"/>
          <p14:tracePt t="335402" x="2908300" y="3886200"/>
          <p14:tracePt t="335417" x="2951163" y="3765550"/>
          <p14:tracePt t="335434" x="2994025" y="3608388"/>
          <p14:tracePt t="335451" x="3043238" y="3457575"/>
          <p14:tracePt t="335468" x="3051175" y="3343275"/>
          <p14:tracePt t="335483" x="3071813" y="3251200"/>
          <p14:tracePt t="335501" x="3086100" y="3194050"/>
          <p14:tracePt t="335518" x="3086100" y="3151188"/>
          <p14:tracePt t="335534" x="3094038" y="3114675"/>
          <p14:tracePt t="335550" x="3100388" y="3071813"/>
          <p14:tracePt t="335567" x="3100388" y="3028950"/>
          <p14:tracePt t="335584" x="3128963" y="2979738"/>
          <p14:tracePt t="335600" x="3165475" y="2894013"/>
          <p14:tracePt t="335617" x="3186113" y="2851150"/>
          <p14:tracePt t="335633" x="3194050" y="2836863"/>
          <p14:tracePt t="335650" x="3214688" y="2808288"/>
          <p14:tracePt t="335667" x="3228975" y="2794000"/>
          <p14:tracePt t="335684" x="3251200" y="2757488"/>
          <p14:tracePt t="335700" x="3294063" y="2743200"/>
          <p14:tracePt t="335717" x="3343275" y="2693988"/>
          <p14:tracePt t="335733" x="3400425" y="2651125"/>
          <p14:tracePt t="335750" x="3414713" y="2628900"/>
          <p14:tracePt t="335767" x="3443288" y="2593975"/>
          <p14:tracePt t="335783" x="3479800" y="2528888"/>
          <p14:tracePt t="335783" x="3486150" y="2522538"/>
          <p14:tracePt t="335801" x="3500438" y="2479675"/>
          <p14:tracePt t="335816" x="3529013" y="2422525"/>
          <p14:tracePt t="335834" x="3536950" y="2414588"/>
          <p14:tracePt t="335849" x="3543300" y="2408238"/>
          <p14:tracePt t="335866" x="3543300" y="2393950"/>
          <p14:tracePt t="335883" x="3551238" y="2386013"/>
          <p14:tracePt t="335899" x="3579813" y="2371725"/>
          <p14:tracePt t="335952" x="3586163" y="2365375"/>
          <p14:tracePt t="335960" x="3608388" y="2365375"/>
          <p14:tracePt t="335976" x="3629025" y="2365375"/>
          <p14:tracePt t="335983" x="3671888" y="2365375"/>
          <p14:tracePt t="335999" x="3694113" y="2365375"/>
          <p14:tracePt t="336017" x="3714750" y="2365375"/>
          <p14:tracePt t="336033" x="3722688" y="2371725"/>
          <p14:tracePt t="336049" x="3743325" y="2379663"/>
          <p14:tracePt t="336066" x="3765550" y="2408238"/>
          <p14:tracePt t="336082" x="3779838" y="2422525"/>
          <p14:tracePt t="336099" x="3800475" y="2443163"/>
          <p14:tracePt t="336116" x="3808413" y="2457450"/>
          <p14:tracePt t="336133" x="3822700" y="2479675"/>
          <p14:tracePt t="336149" x="3836988" y="2493963"/>
          <p14:tracePt t="336166" x="3836988" y="2528888"/>
          <p14:tracePt t="336182" x="3836988" y="2571750"/>
          <p14:tracePt t="336199" x="3836988" y="2614613"/>
          <p14:tracePt t="336199" x="3829050" y="2643188"/>
          <p14:tracePt t="336216" x="3829050" y="2657475"/>
          <p14:tracePt t="336232" x="3822700" y="2665413"/>
          <p14:tracePt t="336280" x="3814763" y="2693988"/>
          <p14:tracePt t="336288" x="3794125" y="2708275"/>
          <p14:tracePt t="336296" x="3786188" y="2714625"/>
          <p14:tracePt t="336304" x="3771900" y="2728913"/>
          <p14:tracePt t="336316" x="3757613" y="2743200"/>
          <p14:tracePt t="336333" x="3751263" y="2751138"/>
          <p14:tracePt t="336349" x="3743325" y="2771775"/>
          <p14:tracePt t="336366" x="3736975" y="2779713"/>
          <p14:tracePt t="336382" x="3729038" y="2794000"/>
          <p14:tracePt t="336440" x="3714750" y="2808288"/>
          <p14:tracePt t="336448" x="3708400" y="2808288"/>
          <p14:tracePt t="336465" x="3679825" y="2808288"/>
          <p14:tracePt t="336466" x="3636963" y="2808288"/>
          <p14:tracePt t="336482" x="3608388" y="2808288"/>
          <p14:tracePt t="336499" x="3594100" y="2808288"/>
          <p14:tracePt t="336516" x="3586163" y="2808288"/>
          <p14:tracePt t="336532" x="3551238" y="2800350"/>
          <p14:tracePt t="336549" x="3536950" y="2779713"/>
          <p14:tracePt t="336565" x="3508375" y="2757488"/>
          <p14:tracePt t="336582" x="3494088" y="2743200"/>
          <p14:tracePt t="336598" x="3494088" y="2728913"/>
          <p14:tracePt t="336615" x="3494088" y="2708275"/>
          <p14:tracePt t="336631" x="3494088" y="2657475"/>
          <p14:tracePt t="336648" x="3494088" y="2622550"/>
          <p14:tracePt t="336665" x="3494088" y="2608263"/>
          <p14:tracePt t="336681" x="3514725" y="2586038"/>
          <p14:tracePt t="336698" x="3529013" y="2571750"/>
          <p14:tracePt t="336745" x="3536950" y="2565400"/>
          <p14:tracePt t="336761" x="3543300" y="2557463"/>
          <p14:tracePt t="336793" x="3551238" y="2557463"/>
          <p14:tracePt t="336801" x="3594100" y="2557463"/>
          <p14:tracePt t="336809" x="3622675" y="2579688"/>
          <p14:tracePt t="336817" x="3671888" y="2628900"/>
          <p14:tracePt t="336832" x="3708400" y="2671763"/>
          <p14:tracePt t="336849" x="3708400" y="2728913"/>
          <p14:tracePt t="336865" x="3708400" y="2800350"/>
          <p14:tracePt t="336882" x="3708400" y="2894013"/>
          <p14:tracePt t="336899" x="3708400" y="2971800"/>
          <p14:tracePt t="336916" x="3679825" y="3057525"/>
          <p14:tracePt t="336932" x="3665538" y="3114675"/>
          <p14:tracePt t="336949" x="3636963" y="3171825"/>
          <p14:tracePt t="336965" x="3586163" y="3265488"/>
          <p14:tracePt t="336982" x="3565525" y="3365500"/>
          <p14:tracePt t="336999" x="3514725" y="3494088"/>
          <p14:tracePt t="337015" x="3457575" y="3629025"/>
          <p14:tracePt t="337032" x="3394075" y="3794125"/>
          <p14:tracePt t="337049" x="3336925" y="3986213"/>
          <p14:tracePt t="337065" x="3314700" y="4094163"/>
          <p14:tracePt t="337082" x="3265488" y="4229100"/>
          <p14:tracePt t="337099" x="3222625" y="4329113"/>
          <p14:tracePt t="337115" x="3179763" y="4400550"/>
          <p14:tracePt t="337132" x="3128963" y="4471988"/>
          <p14:tracePt t="337148" x="3065463" y="4529138"/>
          <p14:tracePt t="337165" x="2965450" y="4600575"/>
          <p14:tracePt t="337182" x="2822575" y="4700588"/>
          <p14:tracePt t="337198" x="2686050" y="4772025"/>
          <p14:tracePt t="337215" x="2586038" y="4829175"/>
          <p14:tracePt t="337231" x="2514600" y="4851400"/>
          <p14:tracePt t="337231" x="2500313" y="4851400"/>
          <p14:tracePt t="337249" x="2457450" y="4851400"/>
          <p14:tracePt t="337265" x="2400300" y="4872038"/>
          <p14:tracePt t="337282" x="2343150" y="4879975"/>
          <p14:tracePt t="337298" x="2251075" y="4894263"/>
          <p14:tracePt t="337314" x="2128838" y="4900613"/>
          <p14:tracePt t="337332" x="2022475" y="4900613"/>
          <p14:tracePt t="337348" x="1879600" y="4900613"/>
          <p14:tracePt t="337365" x="1771650" y="4900613"/>
          <p14:tracePt t="337381" x="1693863" y="4900613"/>
          <p14:tracePt t="337398" x="1657350" y="4900613"/>
          <p14:tracePt t="337414" x="1608138" y="4900613"/>
          <p14:tracePt t="337431" x="1528763" y="4900613"/>
          <p14:tracePt t="337447" x="1422400" y="4879975"/>
          <p14:tracePt t="337447" x="1379538" y="4872038"/>
          <p14:tracePt t="337464" x="1314450" y="4857750"/>
          <p14:tracePt t="337481" x="1271588" y="4857750"/>
          <p14:tracePt t="337497" x="1236663" y="4857750"/>
          <p14:tracePt t="337514" x="1222375" y="4857750"/>
          <p14:tracePt t="337530" x="1208088" y="4851400"/>
          <p14:tracePt t="337576" x="1200150" y="4851400"/>
          <p14:tracePt t="337584" x="1193800" y="4851400"/>
          <p14:tracePt t="337592" x="1185863" y="4851400"/>
          <p14:tracePt t="337600" x="1171575" y="4851400"/>
          <p14:tracePt t="337614" x="1157288" y="4851400"/>
          <p14:tracePt t="337656" x="1150938" y="4843463"/>
          <p14:tracePt t="337688" x="1150938" y="4837113"/>
          <p14:tracePt t="337696" x="1165225" y="4822825"/>
          <p14:tracePt t="337704" x="1171575" y="4822825"/>
          <p14:tracePt t="337714" x="1208088" y="4822825"/>
          <p14:tracePt t="337720" x="1257300" y="4822825"/>
          <p14:tracePt t="337730" x="1350963" y="4822825"/>
          <p14:tracePt t="337747" x="1428750" y="4822825"/>
          <p14:tracePt t="337764" x="1508125" y="4822825"/>
          <p14:tracePt t="337780" x="1579563" y="4822825"/>
          <p14:tracePt t="337797" x="1700213" y="4822825"/>
          <p14:tracePt t="337813" x="1836738" y="4822825"/>
          <p14:tracePt t="337830" x="2043113" y="4822825"/>
          <p14:tracePt t="337847" x="2251075" y="4822825"/>
          <p14:tracePt t="337863" x="2500313" y="4851400"/>
          <p14:tracePt t="337880" x="2557463" y="4865688"/>
          <p14:tracePt t="337896" x="2636838" y="4865688"/>
          <p14:tracePt t="337913" x="2686050" y="4865688"/>
          <p14:tracePt t="337929" x="2779713" y="4865688"/>
          <p14:tracePt t="337947" x="2914650" y="4865688"/>
          <p14:tracePt t="337963" x="3043238" y="4865688"/>
          <p14:tracePt t="337980" x="3194050" y="4865688"/>
          <p14:tracePt t="337996" x="3336925" y="4865688"/>
          <p14:tracePt t="338013" x="3429000" y="4865688"/>
          <p14:tracePt t="338030" x="3514725" y="4865688"/>
          <p14:tracePt t="338046" x="3586163" y="4865688"/>
          <p14:tracePt t="338063" x="3671888" y="4865688"/>
          <p14:tracePt t="338079" x="3808413" y="4894263"/>
          <p14:tracePt t="338097" x="3914775" y="4900613"/>
          <p14:tracePt t="338113" x="4071938" y="4914900"/>
          <p14:tracePt t="338129" x="4229100" y="4914900"/>
          <p14:tracePt t="338146" x="4371975" y="4929188"/>
          <p14:tracePt t="338163" x="4479925" y="4929188"/>
          <p14:tracePt t="338181" x="4565650" y="4951413"/>
          <p14:tracePt t="338197" x="4608513" y="4951413"/>
          <p14:tracePt t="338214" x="4657725" y="4951413"/>
          <p14:tracePt t="338230" x="4757738" y="4951413"/>
          <p14:tracePt t="338249" x="4794250" y="4951413"/>
          <p14:tracePt t="338263" x="4879975" y="4951413"/>
          <p14:tracePt t="338280" x="4965700" y="4951413"/>
          <p14:tracePt t="338295" x="5072063" y="4929188"/>
          <p14:tracePt t="338312" x="5100638" y="4929188"/>
          <p14:tracePt t="338330" x="5172075" y="4908550"/>
          <p14:tracePt t="338346" x="5243513" y="4886325"/>
          <p14:tracePt t="338363" x="5322888" y="4857750"/>
          <p14:tracePt t="338380" x="5408613" y="4843463"/>
          <p14:tracePt t="338396" x="5486400" y="4837113"/>
          <p14:tracePt t="338413" x="5543550" y="4822825"/>
          <p14:tracePt t="338429" x="5586413" y="4808538"/>
          <p14:tracePt t="338446" x="5622925" y="4794250"/>
          <p14:tracePt t="338462" x="5651500" y="4786313"/>
          <p14:tracePt t="338479" x="5680075" y="4765675"/>
          <p14:tracePt t="338495" x="5708650" y="4737100"/>
          <p14:tracePt t="338514" x="5722938" y="4708525"/>
          <p14:tracePt t="338530" x="5722938" y="4694238"/>
          <p14:tracePt t="338546" x="5729288" y="4679950"/>
          <p14:tracePt t="338585" x="5737225" y="4672013"/>
          <p14:tracePt t="338617" x="5737225" y="4651375"/>
          <p14:tracePt t="338625" x="5737225" y="4637088"/>
          <p14:tracePt t="338633" x="5737225" y="4622800"/>
          <p14:tracePt t="338649" x="5708650" y="4608513"/>
          <p14:tracePt t="338651" x="5700713" y="4600575"/>
          <p14:tracePt t="338663" x="5672138" y="4600575"/>
          <p14:tracePt t="338679" x="5657850" y="4600575"/>
          <p14:tracePt t="338696" x="5608638" y="4600575"/>
          <p14:tracePt t="338713" x="5586413" y="4600575"/>
          <p14:tracePt t="338729" x="5551488" y="4600575"/>
          <p14:tracePt t="338745" x="5529263" y="4600575"/>
          <p14:tracePt t="338763" x="5494338" y="4600575"/>
          <p14:tracePt t="338779" x="5457825" y="4600575"/>
          <p14:tracePt t="338796" x="5422900" y="4600575"/>
          <p14:tracePt t="338812" x="5408613" y="4600575"/>
          <p14:tracePt t="338829" x="5386388" y="4600575"/>
          <p14:tracePt t="338846" x="5372100" y="4600575"/>
          <p14:tracePt t="338862" x="5351463" y="4600575"/>
          <p14:tracePt t="338879" x="5329238" y="4600575"/>
          <p14:tracePt t="338895" x="5300663" y="4600575"/>
          <p14:tracePt t="338895" x="5272088" y="4600575"/>
          <p14:tracePt t="338913" x="5243513" y="4600575"/>
          <p14:tracePt t="338929" x="5214938" y="4600575"/>
          <p14:tracePt t="338945" x="5180013" y="4600575"/>
          <p14:tracePt t="338962" x="5165725" y="4594225"/>
          <p14:tracePt t="338978" x="5137150" y="4594225"/>
          <p14:tracePt t="338996" x="5100638" y="4586288"/>
          <p14:tracePt t="339012" x="5094288" y="4586288"/>
          <p14:tracePt t="339028" x="5065713" y="4586288"/>
          <p14:tracePt t="339045" x="5029200" y="4586288"/>
          <p14:tracePt t="339062" x="5008563" y="4579938"/>
          <p14:tracePt t="339078" x="4986338" y="4579938"/>
          <p14:tracePt t="339095" x="4951413" y="4579938"/>
          <p14:tracePt t="339112" x="4900613" y="4579938"/>
          <p14:tracePt t="339128" x="4872038" y="4579938"/>
          <p14:tracePt t="339145" x="4851400" y="4579938"/>
          <p14:tracePt t="339161" x="4808538" y="4579938"/>
          <p14:tracePt t="339179" x="4772025" y="4579938"/>
          <p14:tracePt t="339195" x="4737100" y="4579938"/>
          <p14:tracePt t="339212" x="4708525" y="4579938"/>
          <p14:tracePt t="339228" x="4651375" y="4579938"/>
          <p14:tracePt t="339245" x="4586288" y="4579938"/>
          <p14:tracePt t="339261" x="4508500" y="4579938"/>
          <p14:tracePt t="339278" x="4422775" y="4579938"/>
          <p14:tracePt t="339295" x="4365625" y="4579938"/>
          <p14:tracePt t="339311" x="4294188" y="4579938"/>
          <p14:tracePt t="339330" x="4257675" y="4579938"/>
          <p14:tracePt t="339345" x="4229100" y="4579938"/>
          <p14:tracePt t="339362" x="4171950" y="4579938"/>
          <p14:tracePt t="339378" x="4094163" y="4579938"/>
          <p14:tracePt t="339395" x="4043363" y="4579938"/>
          <p14:tracePt t="339411" x="4008438" y="4579938"/>
          <p14:tracePt t="339428" x="3986213" y="4565650"/>
          <p14:tracePt t="339445" x="3971925" y="4565650"/>
          <p14:tracePt t="339461" x="3929063" y="4565650"/>
          <p14:tracePt t="339478" x="3886200" y="4565650"/>
          <p14:tracePt t="339494" x="3814763" y="4565650"/>
          <p14:tracePt t="339512" x="3751263" y="4551363"/>
          <p14:tracePt t="339528" x="3700463" y="4543425"/>
          <p14:tracePt t="339545" x="3643313" y="4543425"/>
          <p14:tracePt t="339561" x="3594100" y="4543425"/>
          <p14:tracePt t="339577" x="3543300" y="4543425"/>
          <p14:tracePt t="339594" x="3508375" y="4543425"/>
          <p14:tracePt t="339611" x="3479800" y="4543425"/>
          <p14:tracePt t="339627" x="3436938" y="4543425"/>
          <p14:tracePt t="339644" x="3379788" y="4543425"/>
          <p14:tracePt t="339661" x="3336925" y="4543425"/>
          <p14:tracePt t="339677" x="3300413" y="4543425"/>
          <p14:tracePt t="339694" x="3271838" y="4543425"/>
          <p14:tracePt t="339710" x="3257550" y="4543425"/>
          <p14:tracePt t="339728" x="3208338" y="4543425"/>
          <p14:tracePt t="339744" x="3122613" y="4543425"/>
          <p14:tracePt t="339760" x="3086100" y="4543425"/>
          <p14:tracePt t="339777" x="3043238" y="4557713"/>
          <p14:tracePt t="339794" x="3000375" y="4557713"/>
          <p14:tracePt t="339810" x="2971800" y="4557713"/>
          <p14:tracePt t="339827" x="2943225" y="4557713"/>
          <p14:tracePt t="339844" x="2908300" y="4557713"/>
          <p14:tracePt t="339860" x="2865438" y="4557713"/>
          <p14:tracePt t="339877" x="2828925" y="4557713"/>
          <p14:tracePt t="339893" x="2786063" y="4557713"/>
          <p14:tracePt t="339910" x="2743200" y="4557713"/>
          <p14:tracePt t="339927" x="2708275" y="4557713"/>
          <p14:tracePt t="339943" x="2608263" y="4557713"/>
          <p14:tracePt t="339961" x="2565400" y="4557713"/>
          <p14:tracePt t="339977" x="2508250" y="4557713"/>
          <p14:tracePt t="339994" x="2465388" y="4557713"/>
          <p14:tracePt t="340010" x="2422525" y="4557713"/>
          <p14:tracePt t="340027" x="2343150" y="4557713"/>
          <p14:tracePt t="340043" x="2279650" y="4557713"/>
          <p14:tracePt t="340060" x="2208213" y="4551363"/>
          <p14:tracePt t="340077" x="2185988" y="4543425"/>
          <p14:tracePt t="340093" x="2151063" y="4543425"/>
          <p14:tracePt t="340111" x="2100263" y="4537075"/>
          <p14:tracePt t="340127" x="1971675" y="4522788"/>
          <p14:tracePt t="340145" x="1657350" y="4471988"/>
          <p14:tracePt t="340161" x="1443038" y="4429125"/>
          <p14:tracePt t="340178" x="1300163" y="4422775"/>
          <p14:tracePt t="340194" x="1228725" y="4408488"/>
          <p14:tracePt t="340211" x="1193800" y="4408488"/>
          <p14:tracePt t="340227" x="1157288" y="4408488"/>
          <p14:tracePt t="340243" x="1122363" y="4408488"/>
          <p14:tracePt t="340260" x="1085850" y="4408488"/>
          <p14:tracePt t="340277" x="1065213" y="4408488"/>
          <p14:tracePt t="340294" x="1036638" y="4408488"/>
          <p14:tracePt t="340310" x="1000125" y="4408488"/>
          <p14:tracePt t="340327" x="957263" y="4408488"/>
          <p14:tracePt t="340344" x="942975" y="4408488"/>
          <p14:tracePt t="340344" x="928688" y="4408488"/>
          <p14:tracePt t="340377" x="922338" y="4408488"/>
          <p14:tracePt t="340379" x="914400" y="4408488"/>
          <p14:tracePt t="340394" x="893763" y="4422775"/>
          <p14:tracePt t="340432" x="885825" y="4451350"/>
          <p14:tracePt t="340433" x="879475" y="4494213"/>
          <p14:tracePt t="340443" x="879475" y="4537075"/>
          <p14:tracePt t="340460" x="879475" y="4600575"/>
          <p14:tracePt t="340477" x="879475" y="4657725"/>
          <p14:tracePt t="340493" x="879475" y="4686300"/>
          <p14:tracePt t="340510" x="879475" y="4714875"/>
          <p14:tracePt t="340527" x="893763" y="4757738"/>
          <p14:tracePt t="340544" x="914400" y="4800600"/>
          <p14:tracePt t="340560" x="928688" y="4843463"/>
          <p14:tracePt t="340576" x="965200" y="4886325"/>
          <p14:tracePt t="340593" x="1000125" y="4914900"/>
          <p14:tracePt t="340610" x="1028700" y="4922838"/>
          <p14:tracePt t="340627" x="1050925" y="4929188"/>
          <p14:tracePt t="340643" x="1085850" y="4929188"/>
          <p14:tracePt t="340660" x="1122363" y="4937125"/>
          <p14:tracePt t="340676" x="1165225" y="4937125"/>
          <p14:tracePt t="340693" x="1179513" y="4937125"/>
          <p14:tracePt t="340710" x="1222375" y="4937125"/>
          <p14:tracePt t="340726" x="1265238" y="4937125"/>
          <p14:tracePt t="340743" x="1328738" y="4937125"/>
          <p14:tracePt t="340759" x="1371600" y="4937125"/>
          <p14:tracePt t="340759" x="1400175" y="4937125"/>
          <p14:tracePt t="340777" x="1471613" y="4957763"/>
          <p14:tracePt t="340793" x="1550988" y="4972050"/>
          <p14:tracePt t="340810" x="1651000" y="4972050"/>
          <p14:tracePt t="340826" x="1743075" y="4972050"/>
          <p14:tracePt t="340844" x="1822450" y="4979988"/>
          <p14:tracePt t="340859" x="1885950" y="4979988"/>
          <p14:tracePt t="340876" x="1993900" y="4994275"/>
          <p14:tracePt t="340893" x="2143125" y="5029200"/>
          <p14:tracePt t="340909" x="2243138" y="5029200"/>
          <p14:tracePt t="340926" x="2386013" y="5051425"/>
          <p14:tracePt t="340942" x="2528888" y="5080000"/>
          <p14:tracePt t="340959" x="2643188" y="5086350"/>
          <p14:tracePt t="340975" x="2736850" y="5108575"/>
          <p14:tracePt t="340993" x="2786063" y="5108575"/>
          <p14:tracePt t="341009" x="2828925" y="5129213"/>
          <p14:tracePt t="341026" x="2894013" y="5129213"/>
          <p14:tracePt t="341042" x="2951163" y="5129213"/>
          <p14:tracePt t="341059" x="3008313" y="5129213"/>
          <p14:tracePt t="341075" x="3057525" y="5129213"/>
          <p14:tracePt t="341092" x="3136900" y="5129213"/>
          <p14:tracePt t="341109" x="3228975" y="5129213"/>
          <p14:tracePt t="341125" x="3294063" y="5129213"/>
          <p14:tracePt t="341143" x="3371850" y="5129213"/>
          <p14:tracePt t="341158" x="3422650" y="5129213"/>
          <p14:tracePt t="341176" x="3479800" y="5122863"/>
          <p14:tracePt t="341192" x="3586163" y="5114925"/>
          <p14:tracePt t="341209" x="3657600" y="5114925"/>
          <p14:tracePt t="341225" x="3708400" y="5114925"/>
          <p14:tracePt t="341242" x="3751263" y="5108575"/>
          <p14:tracePt t="341258" x="3836988" y="5086350"/>
          <p14:tracePt t="341275" x="3900488" y="5072063"/>
          <p14:tracePt t="341292" x="3971925" y="5065713"/>
          <p14:tracePt t="341308" x="4114800" y="5029200"/>
          <p14:tracePt t="341326" x="4200525" y="5008563"/>
          <p14:tracePt t="341342" x="4222750" y="4994275"/>
          <p14:tracePt t="341408" x="4229100" y="4986338"/>
          <p14:tracePt t="341424" x="4222750" y="4979988"/>
          <p14:tracePt t="341432" x="4079875" y="4979988"/>
          <p14:tracePt t="341441" x="3943350" y="4979988"/>
          <p14:tracePt t="341458" x="3786188" y="4979988"/>
          <p14:tracePt t="341475" x="3643313" y="4979988"/>
          <p14:tracePt t="341492" x="3571875" y="4979988"/>
          <p14:tracePt t="341508" x="3479800" y="4986338"/>
          <p14:tracePt t="341525" x="3351213" y="4994275"/>
          <p14:tracePt t="341541" x="3208338" y="5008563"/>
          <p14:tracePt t="341559" x="3022600" y="5008563"/>
          <p14:tracePt t="341574" x="2814638" y="5008563"/>
          <p14:tracePt t="341591" x="2657475" y="5008563"/>
          <p14:tracePt t="341608" x="2551113" y="5008563"/>
          <p14:tracePt t="341625" x="2465388" y="5008563"/>
          <p14:tracePt t="341641" x="2357438" y="5008563"/>
          <p14:tracePt t="341658" x="2185988" y="5000625"/>
          <p14:tracePt t="341674" x="2036763" y="4979988"/>
          <p14:tracePt t="341691" x="1879600" y="4951413"/>
          <p14:tracePt t="341708" x="1751013" y="4943475"/>
          <p14:tracePt t="341724" x="1608138" y="4914900"/>
          <p14:tracePt t="341741" x="1465263" y="4894263"/>
          <p14:tracePt t="341758" x="1393825" y="4886325"/>
          <p14:tracePt t="341775" x="1336675" y="4886325"/>
          <p14:tracePt t="341791" x="1300163" y="4865688"/>
          <p14:tracePt t="341807" x="1222375" y="4865688"/>
          <p14:tracePt t="341824" x="1150938" y="4843463"/>
          <p14:tracePt t="341841" x="1108075" y="4843463"/>
          <p14:tracePt t="341858" x="1093788" y="4843463"/>
          <p14:tracePt t="341874" x="1085850" y="4843463"/>
          <p14:tracePt t="341912" x="1079500" y="4843463"/>
          <p14:tracePt t="341928" x="1071563" y="4837113"/>
          <p14:tracePt t="341946" x="1050925" y="4837113"/>
          <p14:tracePt t="341953" x="1042988" y="4829175"/>
          <p14:tracePt t="341958" x="1036638" y="4822825"/>
          <p14:tracePt t="341974" x="1036638" y="4814888"/>
          <p14:tracePt t="341992" x="1036638" y="4808538"/>
          <p14:tracePt t="342008" x="1036638" y="4779963"/>
          <p14:tracePt t="342025" x="1036638" y="4757738"/>
          <p14:tracePt t="342041" x="1036638" y="4729163"/>
          <p14:tracePt t="342058" x="1050925" y="4714875"/>
          <p14:tracePt t="342074" x="1071563" y="4694238"/>
          <p14:tracePt t="342091" x="1100138" y="4672013"/>
          <p14:tracePt t="342108" x="1114425" y="4665663"/>
          <p14:tracePt t="342124" x="1128713" y="4651375"/>
          <p14:tracePt t="342141" x="1157288" y="4651375"/>
          <p14:tracePt t="342158" x="1185863" y="4643438"/>
          <p14:tracePt t="342175" x="1228725" y="4629150"/>
          <p14:tracePt t="342191" x="1257300" y="4622800"/>
          <p14:tracePt t="342208" x="1300163" y="4622800"/>
          <p14:tracePt t="342208" x="1314450" y="4622800"/>
          <p14:tracePt t="342225" x="1328738" y="4622800"/>
          <p14:tracePt t="342241" x="1336675" y="4622800"/>
          <p14:tracePt t="342258" x="1371600" y="4622800"/>
          <p14:tracePt t="342274" x="1408113" y="4622800"/>
          <p14:tracePt t="342291" x="1443038" y="4622800"/>
          <p14:tracePt t="342307" x="1479550" y="4622800"/>
          <p14:tracePt t="342325" x="1493838" y="4622800"/>
          <p14:tracePt t="342341" x="1500188" y="4622800"/>
          <p14:tracePt t="342357" x="1522413" y="4622800"/>
          <p14:tracePt t="342374" x="1536700" y="4629150"/>
          <p14:tracePt t="342390" x="1550988" y="4629150"/>
          <p14:tracePt t="342407" x="1565275" y="4637088"/>
          <p14:tracePt t="342424" x="1579563" y="4643438"/>
          <p14:tracePt t="342440" x="1585913" y="4643438"/>
          <p14:tracePt t="342457" x="1608138" y="4665663"/>
          <p14:tracePt t="342474" x="1657350" y="4700588"/>
          <p14:tracePt t="342492" x="1685925" y="4722813"/>
          <p14:tracePt t="342601" x="1685925" y="4729163"/>
          <p14:tracePt t="342608" x="1685925" y="4743450"/>
          <p14:tracePt t="342617" x="1679575" y="4751388"/>
          <p14:tracePt t="342649" x="1671638" y="4765675"/>
          <p14:tracePt t="342664" x="1657350" y="4765675"/>
          <p14:tracePt t="342672" x="1636713" y="4772025"/>
          <p14:tracePt t="342680" x="1614488" y="4786313"/>
          <p14:tracePt t="342695" x="1600200" y="4786313"/>
          <p14:tracePt t="342707" x="1579563" y="4786313"/>
          <p14:tracePt t="342723" x="1565275" y="4794250"/>
          <p14:tracePt t="342740" x="1528763" y="4794250"/>
          <p14:tracePt t="342756" x="1485900" y="4794250"/>
          <p14:tracePt t="342773" x="1471613" y="4794250"/>
          <p14:tracePt t="342790" x="1457325" y="4794250"/>
          <p14:tracePt t="342807" x="1450975" y="4794250"/>
          <p14:tracePt t="342823" x="1436688" y="4794250"/>
          <p14:tracePt t="342840" x="1393825" y="4794250"/>
          <p14:tracePt t="342857" x="1371600" y="4794250"/>
          <p14:tracePt t="342873" x="1343025" y="4794250"/>
          <p14:tracePt t="342890" x="1336675" y="4794250"/>
          <p14:tracePt t="342936" x="1328738" y="4794250"/>
          <p14:tracePt t="342944" x="1314450" y="4794250"/>
          <p14:tracePt t="342960" x="1300163" y="4794250"/>
          <p14:tracePt t="342968" x="1293813" y="4794250"/>
          <p14:tracePt t="342984" x="1285875" y="4794250"/>
          <p14:tracePt t="343016" x="1279525" y="4794250"/>
          <p14:tracePt t="343025" x="1257300" y="4794250"/>
          <p14:tracePt t="343041" x="1250950" y="4794250"/>
          <p14:tracePt t="343057" x="1243013" y="4786313"/>
          <p14:tracePt t="343097" x="1228725" y="4786313"/>
          <p14:tracePt t="343153" x="1222375" y="4779963"/>
          <p14:tracePt t="344913" x="1228725" y="4779963"/>
          <p14:tracePt t="344985" x="1243013" y="4779963"/>
          <p14:tracePt t="345000" x="1250950" y="4779963"/>
          <p14:tracePt t="345064" x="1257300" y="4779963"/>
          <p14:tracePt t="345070" x="1271588" y="4779963"/>
          <p14:tracePt t="345153" x="1279525" y="4779963"/>
          <p14:tracePt t="345209" x="1285875" y="4779963"/>
          <p14:tracePt t="345225" x="1293813" y="4772025"/>
          <p14:tracePt t="346528" x="1300163" y="4765675"/>
          <p14:tracePt t="346857" x="1308100" y="4757738"/>
          <p14:tracePt t="348688" x="1314450" y="4751388"/>
          <p14:tracePt t="348696" x="1322388" y="4743450"/>
          <p14:tracePt t="350672" x="1336675" y="4743450"/>
          <p14:tracePt t="350985" x="1343025" y="4743450"/>
          <p14:tracePt t="352009" x="1357313" y="4729163"/>
          <p14:tracePt t="352425" x="1365250" y="4729163"/>
          <p14:tracePt t="352481" x="1371600" y="4729163"/>
          <p14:tracePt t="352489" x="1393825" y="4729163"/>
          <p14:tracePt t="352498" x="1400175" y="4729163"/>
          <p14:tracePt t="352509" x="1408113" y="4729163"/>
          <p14:tracePt t="352527" x="1414463" y="4729163"/>
          <p14:tracePt t="352543" x="1428750" y="4743450"/>
          <p14:tracePt t="352640" x="1436688" y="4751388"/>
          <p14:tracePt t="352712" x="1436688" y="4757738"/>
          <p14:tracePt t="352728" x="1436688" y="4779963"/>
          <p14:tracePt t="352744" x="1436688" y="4786313"/>
          <p14:tracePt t="352752" x="1428750" y="4794250"/>
          <p14:tracePt t="353472" x="1428750" y="4814888"/>
          <p14:tracePt t="353624" x="1443038" y="4829175"/>
          <p14:tracePt t="353639" x="1450975" y="4837113"/>
          <p14:tracePt t="353643" x="1465263" y="4857750"/>
          <p14:tracePt t="353657" x="1465263" y="4865688"/>
          <p14:tracePt t="353674" x="1471613" y="4872038"/>
          <p14:tracePt t="353690" x="1479550" y="4879975"/>
          <p14:tracePt t="353707" x="1479550" y="4886325"/>
          <p14:tracePt t="353724" x="1479550" y="4900613"/>
          <p14:tracePt t="353740" x="1479550" y="4908550"/>
          <p14:tracePt t="354065" x="1479550" y="4894263"/>
          <p14:tracePt t="354121" x="1479550" y="4886325"/>
          <p14:tracePt t="354153" x="1479550" y="4872038"/>
          <p14:tracePt t="354193" x="1485900" y="4865688"/>
          <p14:tracePt t="354641" x="1485900" y="4857750"/>
          <p14:tracePt t="354657" x="1485900" y="4851400"/>
          <p14:tracePt t="354696" x="1471613" y="4843463"/>
          <p14:tracePt t="354840" x="1471613" y="4837113"/>
          <p14:tracePt t="354848" x="1471613" y="4829175"/>
          <p14:tracePt t="354856" x="1493838" y="4829175"/>
          <p14:tracePt t="354856" x="1514475" y="4829175"/>
          <p14:tracePt t="354873" x="1522413" y="4829175"/>
          <p14:tracePt t="354889" x="1550988" y="4851400"/>
          <p14:tracePt t="354906" x="1557338" y="4851400"/>
          <p14:tracePt t="354960" x="1565275" y="4851400"/>
          <p14:tracePt t="354976" x="1571625" y="4851400"/>
          <p14:tracePt t="354977" x="1585913" y="4851400"/>
          <p14:tracePt t="354989" x="1593850" y="4851400"/>
          <p14:tracePt t="355005" x="1628775" y="4851400"/>
          <p14:tracePt t="355022" x="1643063" y="4851400"/>
          <p14:tracePt t="355039" x="1651000" y="4851400"/>
          <p14:tracePt t="355168" x="1643063" y="4857750"/>
          <p14:tracePt t="355176" x="1636713" y="4865688"/>
          <p14:tracePt t="355184" x="1628775" y="4865688"/>
          <p14:tracePt t="355192" x="1593850" y="4865688"/>
          <p14:tracePt t="355206" x="1565275" y="4865688"/>
          <p14:tracePt t="355222" x="1550988" y="4865688"/>
          <p14:tracePt t="355239" x="1528763" y="4865688"/>
          <p14:tracePt t="355255" x="1522413" y="4865688"/>
          <p14:tracePt t="355272" x="1508125" y="4865688"/>
          <p14:tracePt t="355288" x="1493838" y="4865688"/>
          <p14:tracePt t="355305" x="1479550" y="4865688"/>
          <p14:tracePt t="355368" x="1457325" y="4851400"/>
          <p14:tracePt t="355488" x="1471613" y="4851400"/>
          <p14:tracePt t="355496" x="1485900" y="4851400"/>
          <p14:tracePt t="355497" x="1500188" y="4851400"/>
          <p14:tracePt t="355505" x="1528763" y="4851400"/>
          <p14:tracePt t="355521" x="1550988" y="4851400"/>
          <p14:tracePt t="355538" x="1557338" y="4851400"/>
          <p14:tracePt t="355554" x="1565275" y="4851400"/>
          <p14:tracePt t="355649" x="1571625" y="4851400"/>
          <p14:tracePt t="355777" x="1565275" y="4851400"/>
          <p14:tracePt t="355793" x="1557338" y="4851400"/>
          <p14:tracePt t="355833" x="1550988" y="4851400"/>
          <p14:tracePt t="355849" x="1536700" y="4851400"/>
          <p14:tracePt t="356192" x="1528763" y="4851400"/>
          <p14:tracePt t="356208" x="1522413" y="4851400"/>
          <p14:tracePt t="357073" x="1528763" y="4857750"/>
          <p14:tracePt t="357082" x="1543050" y="4872038"/>
          <p14:tracePt t="357088" x="1571625" y="4872038"/>
          <p14:tracePt t="357095" x="1600200" y="4879975"/>
          <p14:tracePt t="357102" x="1693863" y="4908550"/>
          <p14:tracePt t="357119" x="1785938" y="4922838"/>
          <p14:tracePt t="357119" x="1871663" y="4922838"/>
          <p14:tracePt t="357137" x="1985963" y="4943475"/>
          <p14:tracePt t="357153" x="2065338" y="4965700"/>
          <p14:tracePt t="357170" x="2108200" y="4972050"/>
          <p14:tracePt t="357186" x="2151063" y="4979988"/>
          <p14:tracePt t="357203" x="2214563" y="4979988"/>
          <p14:tracePt t="357219" x="2300288" y="4994275"/>
          <p14:tracePt t="357236" x="2414588" y="5022850"/>
          <p14:tracePt t="357252" x="2528888" y="5037138"/>
          <p14:tracePt t="357269" x="2614613" y="5043488"/>
          <p14:tracePt t="357286" x="2686050" y="5057775"/>
          <p14:tracePt t="357302" x="2708275" y="5065713"/>
          <p14:tracePt t="357319" x="2751138" y="5065713"/>
          <p14:tracePt t="357336" x="2836863" y="5065713"/>
          <p14:tracePt t="357353" x="2879725" y="5057775"/>
          <p14:tracePt t="357369" x="2943225" y="5043488"/>
          <p14:tracePt t="357386" x="2979738" y="5014913"/>
          <p14:tracePt t="357402" x="3000375" y="4994275"/>
          <p14:tracePt t="357419" x="3036888" y="4951413"/>
          <p14:tracePt t="357435" x="3043238" y="4937125"/>
          <p14:tracePt t="357452" x="3065463" y="4900613"/>
          <p14:tracePt t="357496" x="3071813" y="4886325"/>
          <p14:tracePt t="357528" x="3071813" y="4865688"/>
          <p14:tracePt t="357536" x="3071813" y="4857750"/>
          <p14:tracePt t="357537" x="3071813" y="4851400"/>
          <p14:tracePt t="357551" x="3071813" y="4843463"/>
          <p14:tracePt t="357656" x="3071813" y="4837113"/>
          <p14:tracePt t="357664" x="3071813" y="4822825"/>
          <p14:tracePt t="357704" x="3057525" y="4814888"/>
          <p14:tracePt t="357752" x="3051175" y="4808538"/>
          <p14:tracePt t="357824" x="3036888" y="4808538"/>
          <p14:tracePt t="357873" x="3028950" y="4800600"/>
          <p14:tracePt t="357929" x="3022600" y="4794250"/>
          <p14:tracePt t="357993" x="3014663" y="4786313"/>
          <p14:tracePt t="358001" x="3008313" y="4779963"/>
          <p14:tracePt t="358057" x="3000375" y="4779963"/>
          <p14:tracePt t="358065" x="2986088" y="4772025"/>
          <p14:tracePt t="358137" x="2994025" y="4757738"/>
          <p14:tracePt t="358148" x="3000375" y="4757738"/>
          <p14:tracePt t="358153" x="3022600" y="4757738"/>
          <p14:tracePt t="358161" x="3028950" y="4757738"/>
          <p14:tracePt t="358168" x="3079750" y="4757738"/>
          <p14:tracePt t="358185" x="3100388" y="4751388"/>
          <p14:tracePt t="358201" x="3114675" y="4751388"/>
          <p14:tracePt t="358219" x="3151188" y="4737100"/>
          <p14:tracePt t="358234" x="3165475" y="4737100"/>
          <p14:tracePt t="358252" x="3179763" y="4737100"/>
          <p14:tracePt t="358304" x="3186113" y="4737100"/>
          <p14:tracePt t="358312" x="3194050" y="4729163"/>
          <p14:tracePt t="358408" x="3186113" y="4729163"/>
          <p14:tracePt t="358416" x="3143250" y="4729163"/>
          <p14:tracePt t="358424" x="3100388" y="4729163"/>
          <p14:tracePt t="358434" x="3086100" y="4729163"/>
          <p14:tracePt t="358450" x="3079750" y="4729163"/>
          <p14:tracePt t="358467" x="3065463" y="4729163"/>
          <p14:tracePt t="358484" x="3051175" y="4729163"/>
          <p14:tracePt t="358501" x="3028950" y="4737100"/>
          <p14:tracePt t="358517" x="3014663" y="4743450"/>
          <p14:tracePt t="358533" x="3008313" y="4743450"/>
          <p14:tracePt t="358550" x="2986088" y="4751388"/>
          <p14:tracePt t="358616" x="2979738" y="4751388"/>
          <p14:tracePt t="358752" x="2986088" y="4751388"/>
          <p14:tracePt t="358760" x="3008313" y="4751388"/>
          <p14:tracePt t="358768" x="3028950" y="4751388"/>
          <p14:tracePt t="358769" x="3036888" y="4751388"/>
          <p14:tracePt t="358783" x="3065463" y="4751388"/>
          <p14:tracePt t="358801" x="3086100" y="4751388"/>
          <p14:tracePt t="358817" x="3100388" y="4751388"/>
          <p14:tracePt t="358834" x="3108325" y="4751388"/>
          <p14:tracePt t="358850" x="3122613" y="4751388"/>
          <p14:tracePt t="358867" x="3128963" y="4751388"/>
          <p14:tracePt t="359112" x="3122613" y="4751388"/>
          <p14:tracePt t="359145" x="3108325" y="4751388"/>
          <p14:tracePt t="359152" x="3094038" y="4765675"/>
          <p14:tracePt t="359192" x="3086100" y="4765675"/>
          <p14:tracePt t="359208" x="3071813" y="4765675"/>
          <p14:tracePt t="359240" x="3065463" y="4765675"/>
          <p14:tracePt t="359256" x="3057525" y="4765675"/>
          <p14:tracePt t="359336" x="3051175" y="4765675"/>
          <p14:tracePt t="359368" x="3036888" y="4765675"/>
          <p14:tracePt t="359408" x="3028950" y="4765675"/>
          <p14:tracePt t="359416" x="3022600" y="4765675"/>
          <p14:tracePt t="359424" x="2994025" y="4765675"/>
          <p14:tracePt t="359432" x="2951163" y="4786313"/>
          <p14:tracePt t="359449" x="2914650" y="4808538"/>
          <p14:tracePt t="359466" x="2900363" y="4822825"/>
          <p14:tracePt t="359482" x="2894013" y="4822825"/>
          <p14:tracePt t="359499" x="2879725" y="4829175"/>
          <p14:tracePt t="359536" x="2871788" y="4829175"/>
          <p14:tracePt t="359538" x="2865438" y="4829175"/>
          <p14:tracePt t="359584" x="2843213" y="4837113"/>
          <p14:tracePt t="359648" x="2843213" y="4843463"/>
          <p14:tracePt t="359921" x="2836863" y="4857750"/>
          <p14:tracePt t="360113" x="2836863" y="4865688"/>
          <p14:tracePt t="360121" x="2843213" y="4865688"/>
          <p14:tracePt t="360129" x="2851150" y="4865688"/>
          <p14:tracePt t="360134" x="2894013" y="4865688"/>
          <p14:tracePt t="360148" x="2900363" y="4865688"/>
          <p14:tracePt t="360193" x="2908300" y="4872038"/>
          <p14:tracePt t="360209" x="2908300" y="4879975"/>
          <p14:tracePt t="360249" x="2908300" y="4886325"/>
          <p14:tracePt t="360289" x="2908300" y="4894263"/>
          <p14:tracePt t="360297" x="2900363" y="4900613"/>
          <p14:tracePt t="360313" x="2894013" y="4900613"/>
          <p14:tracePt t="360322" x="2886075" y="4908550"/>
          <p14:tracePt t="360332" x="2871788" y="4908550"/>
          <p14:tracePt t="360385" x="2865438" y="4908550"/>
          <p14:tracePt t="360392" x="2857500" y="4914900"/>
          <p14:tracePt t="360409" x="2851150" y="4922838"/>
          <p14:tracePt t="360449" x="2836863" y="4922838"/>
          <p14:tracePt t="360465" x="2828925" y="4922838"/>
          <p14:tracePt t="360481" x="2822575" y="4922838"/>
          <p14:tracePt t="360489" x="2814638" y="4922838"/>
          <p14:tracePt t="360503" x="2800350" y="4922838"/>
          <p14:tracePt t="360508" x="2786063" y="4929188"/>
          <p14:tracePt t="360515" x="2779713" y="4929188"/>
          <p14:tracePt t="360569" x="2771775" y="4929188"/>
          <p14:tracePt t="360577" x="2757488" y="4929188"/>
          <p14:tracePt t="360585" x="2751138" y="4929188"/>
          <p14:tracePt t="360593" x="2736850" y="4929188"/>
          <p14:tracePt t="360609" x="2728913" y="4929188"/>
          <p14:tracePt t="360615" x="2722563" y="4929188"/>
          <p14:tracePt t="360631" x="2714625" y="4929188"/>
          <p14:tracePt t="360647" x="2700338" y="4929188"/>
          <p14:tracePt t="360665" x="2686050" y="4922838"/>
          <p14:tracePt t="360704" x="2679700" y="4922838"/>
          <p14:tracePt t="360714" x="2671763" y="4922838"/>
          <p14:tracePt t="360752" x="2665413" y="4922838"/>
          <p14:tracePt t="360760" x="2657475" y="4914900"/>
          <p14:tracePt t="360776" x="2651125" y="4914900"/>
          <p14:tracePt t="360784" x="2643188" y="4908550"/>
          <p14:tracePt t="360797" x="2636838" y="4894263"/>
          <p14:tracePt t="360840" x="2636838" y="4886325"/>
          <p14:tracePt t="360856" x="2636838" y="4879975"/>
          <p14:tracePt t="360867" x="2628900" y="4872038"/>
          <p14:tracePt t="360872" x="2628900" y="4857750"/>
          <p14:tracePt t="360880" x="2628900" y="4851400"/>
          <p14:tracePt t="360897" x="2622550" y="4837113"/>
          <p14:tracePt t="360914" x="2622550" y="4814888"/>
          <p14:tracePt t="360930" x="2622550" y="4786313"/>
          <p14:tracePt t="360947" x="2622550" y="4779963"/>
          <p14:tracePt t="360963" x="2622550" y="4765675"/>
          <p14:tracePt t="360980" x="2622550" y="4743450"/>
          <p14:tracePt t="361016" x="2622550" y="4737100"/>
          <p14:tracePt t="361016" x="2622550" y="4729163"/>
          <p14:tracePt t="361030" x="2622550" y="4714875"/>
          <p14:tracePt t="361046" x="2636838" y="4708525"/>
          <p14:tracePt t="361063" x="2651125" y="4686300"/>
          <p14:tracePt t="361080" x="2671763" y="4665663"/>
          <p14:tracePt t="361097" x="2679700" y="4665663"/>
          <p14:tracePt t="361113" x="2686050" y="4665663"/>
          <p14:tracePt t="361130" x="2700338" y="4665663"/>
          <p14:tracePt t="361146" x="2714625" y="4657725"/>
          <p14:tracePt t="361163" x="2743200" y="4657725"/>
          <p14:tracePt t="361181" x="2751138" y="4657725"/>
          <p14:tracePt t="361196" x="2757488" y="4651375"/>
          <p14:tracePt t="361248" x="2765425" y="4651375"/>
          <p14:tracePt t="361256" x="2779713" y="4651375"/>
          <p14:tracePt t="361264" x="2786063" y="4651375"/>
          <p14:tracePt t="361296" x="2794000" y="4651375"/>
          <p14:tracePt t="361368" x="2800350" y="4651375"/>
          <p14:tracePt t="361416" x="2814638" y="4657725"/>
          <p14:tracePt t="361432" x="2822575" y="4665663"/>
          <p14:tracePt t="361440" x="2822575" y="4672013"/>
          <p14:tracePt t="361448" x="2828925" y="4686300"/>
          <p14:tracePt t="361462" x="2828925" y="4694238"/>
          <p14:tracePt t="361464" x="2828925" y="4708525"/>
          <p14:tracePt t="361480" x="2836863" y="4737100"/>
          <p14:tracePt t="361496" x="2836863" y="4743450"/>
          <p14:tracePt t="361513" x="2836863" y="4751388"/>
          <p14:tracePt t="361530" x="2836863" y="4765675"/>
          <p14:tracePt t="361547" x="2836863" y="4772025"/>
          <p14:tracePt t="361563" x="2836863" y="4786313"/>
          <p14:tracePt t="361608" x="2836863" y="4800600"/>
          <p14:tracePt t="361617" x="2836863" y="4808538"/>
          <p14:tracePt t="361632" x="2836863" y="4814888"/>
          <p14:tracePt t="361640" x="2836863" y="4822825"/>
          <p14:tracePt t="361654" x="2828925" y="4829175"/>
          <p14:tracePt t="361663" x="2814638" y="4829175"/>
          <p14:tracePt t="361679" x="2800350" y="4843463"/>
          <p14:tracePt t="361696" x="2794000" y="4843463"/>
          <p14:tracePt t="361713" x="2779713" y="4851400"/>
          <p14:tracePt t="361730" x="2757488" y="4857750"/>
          <p14:tracePt t="361746" x="2751138" y="4857750"/>
          <p14:tracePt t="361763" x="2743200" y="4857750"/>
          <p14:tracePt t="361779" x="2736850" y="4857750"/>
          <p14:tracePt t="361796" x="2722563" y="4857750"/>
          <p14:tracePt t="361813" x="2714625" y="4857750"/>
          <p14:tracePt t="361848" x="2708275" y="4857750"/>
          <p14:tracePt t="361849" x="2700338" y="4857750"/>
          <p14:tracePt t="361862" x="2679700" y="4857750"/>
          <p14:tracePt t="361879" x="2671763" y="4843463"/>
          <p14:tracePt t="361896" x="2665413" y="4822825"/>
          <p14:tracePt t="361913" x="2665413" y="4808538"/>
          <p14:tracePt t="361929" x="2657475" y="4800600"/>
          <p14:tracePt t="361984" x="2657475" y="4786313"/>
          <p14:tracePt t="362016" x="2636838" y="4765675"/>
          <p14:tracePt t="362024" x="2636838" y="4757738"/>
          <p14:tracePt t="362056" x="2636838" y="4737100"/>
          <p14:tracePt t="362062" x="2636838" y="4729163"/>
          <p14:tracePt t="362067" x="2636838" y="4722813"/>
          <p14:tracePt t="362078" x="2643188" y="4694238"/>
          <p14:tracePt t="362095" x="2651125" y="4679950"/>
          <p14:tracePt t="362144" x="2651125" y="4665663"/>
          <p14:tracePt t="362152" x="2665413" y="4651375"/>
          <p14:tracePt t="362171" x="2679700" y="4643438"/>
          <p14:tracePt t="362179" x="2686050" y="4637088"/>
          <p14:tracePt t="362195" x="2708275" y="4637088"/>
          <p14:tracePt t="362212" x="2743200" y="4622800"/>
          <p14:tracePt t="362228" x="2757488" y="4622800"/>
          <p14:tracePt t="362245" x="2779713" y="4622800"/>
          <p14:tracePt t="362261" x="2786063" y="4622800"/>
          <p14:tracePt t="362278" x="2794000" y="4622800"/>
          <p14:tracePt t="362321" x="2800350" y="4622800"/>
          <p14:tracePt t="362368" x="2828925" y="4622800"/>
          <p14:tracePt t="362376" x="2836863" y="4629150"/>
          <p14:tracePt t="362400" x="2843213" y="4643438"/>
          <p14:tracePt t="362401" x="2851150" y="4651375"/>
          <p14:tracePt t="362449" x="2851150" y="4657725"/>
          <p14:tracePt t="362458" x="2865438" y="4679950"/>
          <p14:tracePt t="362472" x="2865438" y="4686300"/>
          <p14:tracePt t="362480" x="2865438" y="4700588"/>
          <p14:tracePt t="362481" x="2871788" y="4708525"/>
          <p14:tracePt t="362495" x="2871788" y="4729163"/>
          <p14:tracePt t="362512" x="2871788" y="4743450"/>
          <p14:tracePt t="362528" x="2871788" y="4757738"/>
          <p14:tracePt t="362545" x="2871788" y="4765675"/>
          <p14:tracePt t="362561" x="2871788" y="4772025"/>
          <p14:tracePt t="362578" x="2871788" y="4779963"/>
          <p14:tracePt t="362595" x="2871788" y="4794250"/>
          <p14:tracePt t="362611" x="2865438" y="4800600"/>
          <p14:tracePt t="362629" x="2857500" y="4808538"/>
          <p14:tracePt t="362645" x="2843213" y="4814888"/>
          <p14:tracePt t="362662" x="2828925" y="4822825"/>
          <p14:tracePt t="362678" x="2794000" y="4837113"/>
          <p14:tracePt t="362695" x="2779713" y="4843463"/>
          <p14:tracePt t="362712" x="2751138" y="4843463"/>
          <p14:tracePt t="362728" x="2728913" y="4843463"/>
          <p14:tracePt t="362745" x="2714625" y="4843463"/>
          <p14:tracePt t="362761" x="2693988" y="4843463"/>
          <p14:tracePt t="362778" x="2679700" y="4843463"/>
          <p14:tracePt t="362795" x="2643188" y="4843463"/>
          <p14:tracePt t="362812" x="2636838" y="4843463"/>
          <p14:tracePt t="362829" x="2622550" y="4843463"/>
          <p14:tracePt t="362845" x="2614613" y="4843463"/>
          <p14:tracePt t="362861" x="2608263" y="4837113"/>
          <p14:tracePt t="362878" x="2600325" y="4829175"/>
          <p14:tracePt t="362929" x="2593975" y="4822825"/>
          <p14:tracePt t="362947" x="2593975" y="4814888"/>
          <p14:tracePt t="362947" x="2593975" y="4800600"/>
          <p14:tracePt t="362953" x="2593975" y="4794250"/>
          <p14:tracePt t="362961" x="2593975" y="4772025"/>
          <p14:tracePt t="362977" x="2593975" y="4765675"/>
          <p14:tracePt t="362994" x="2593975" y="4743450"/>
          <p14:tracePt t="363011" x="2593975" y="4737100"/>
          <p14:tracePt t="363056" x="2593975" y="4729163"/>
          <p14:tracePt t="363072" x="2593975" y="4722813"/>
          <p14:tracePt t="363080" x="2593975" y="4694238"/>
          <p14:tracePt t="363096" x="2600325" y="4686300"/>
          <p14:tracePt t="363112" x="2622550" y="4679950"/>
          <p14:tracePt t="363128" x="2628900" y="4672013"/>
          <p14:tracePt t="363136" x="2636838" y="4672013"/>
          <p14:tracePt t="363144" x="2657475" y="4665663"/>
          <p14:tracePt t="363161" x="2665413" y="4657725"/>
          <p14:tracePt t="363178" x="2671763" y="4657725"/>
          <p14:tracePt t="363224" x="2679700" y="4657725"/>
          <p14:tracePt t="363240" x="2686050" y="4657725"/>
          <p14:tracePt t="363256" x="2693988" y="4657725"/>
          <p14:tracePt t="363272" x="2708275" y="4657725"/>
          <p14:tracePt t="363280" x="2714625" y="4657725"/>
          <p14:tracePt t="363296" x="2728913" y="4665663"/>
          <p14:tracePt t="363328" x="2736850" y="4672013"/>
          <p14:tracePt t="363336" x="2757488" y="4686300"/>
          <p14:tracePt t="363344" x="2765425" y="4694238"/>
          <p14:tracePt t="363376" x="2771775" y="4708525"/>
          <p14:tracePt t="363392" x="2779713" y="4722813"/>
          <p14:tracePt t="363408" x="2779713" y="4729163"/>
          <p14:tracePt t="363424" x="2779713" y="4743450"/>
          <p14:tracePt t="363435" x="2779713" y="4772025"/>
          <p14:tracePt t="363443" x="2779713" y="4786313"/>
          <p14:tracePt t="363460" x="2779713" y="4814888"/>
          <p14:tracePt t="363477" x="2779713" y="4822825"/>
          <p14:tracePt t="363494" x="2779713" y="4829175"/>
          <p14:tracePt t="363511" x="2779713" y="4851400"/>
          <p14:tracePt t="363527" x="2779713" y="4857750"/>
          <p14:tracePt t="363543" x="2779713" y="4894263"/>
          <p14:tracePt t="363561" x="2771775" y="4900613"/>
          <p14:tracePt t="363577" x="2757488" y="4908550"/>
          <p14:tracePt t="363593" x="2751138" y="4914900"/>
          <p14:tracePt t="363610" x="2714625" y="4914900"/>
          <p14:tracePt t="363627" x="2693988" y="4914900"/>
          <p14:tracePt t="363643" x="2686050" y="4914900"/>
          <p14:tracePt t="363660" x="2679700" y="4914900"/>
          <p14:tracePt t="363676" x="2671763" y="4914900"/>
          <p14:tracePt t="363693" x="2651125" y="4914900"/>
          <p14:tracePt t="363710" x="2643188" y="4914900"/>
          <p14:tracePt t="363726" x="2636838" y="4914900"/>
          <p14:tracePt t="363743" x="2614613" y="4914900"/>
          <p14:tracePt t="363759" x="2600325" y="4914900"/>
          <p14:tracePt t="363776" x="2586038" y="4900613"/>
          <p14:tracePt t="363824" x="2579688" y="4894263"/>
          <p14:tracePt t="363839" x="2571750" y="4886325"/>
          <p14:tracePt t="363864" x="2571750" y="4865688"/>
          <p14:tracePt t="363872" x="2571750" y="4851400"/>
          <p14:tracePt t="363880" x="2571750" y="4843463"/>
          <p14:tracePt t="363944" x="2571750" y="4829175"/>
          <p14:tracePt t="363976" x="2571750" y="4822825"/>
          <p14:tracePt t="363992" x="2579688" y="4814888"/>
          <p14:tracePt t="364224" x="2586038" y="4808538"/>
          <p14:tracePt t="364256" x="2593975" y="4808538"/>
          <p14:tracePt t="364296" x="2600325" y="4808538"/>
          <p14:tracePt t="364368" x="2608263" y="4808538"/>
          <p14:tracePt t="364424" x="2628900" y="4800600"/>
          <p14:tracePt t="364441" x="2643188" y="4794250"/>
          <p14:tracePt t="364473" x="2651125" y="4786313"/>
          <p14:tracePt t="364505" x="2657475" y="4786313"/>
          <p14:tracePt t="364521" x="2671763" y="4786313"/>
          <p14:tracePt t="364537" x="2679700" y="4786313"/>
          <p14:tracePt t="364576" x="2686050" y="4786313"/>
          <p14:tracePt t="364586" x="2693988" y="4786313"/>
          <p14:tracePt t="364624" x="2714625" y="4786313"/>
          <p14:tracePt t="364632" x="2722563" y="4786313"/>
          <p14:tracePt t="364653" x="2728913" y="4794250"/>
          <p14:tracePt t="364664" x="2728913" y="4808538"/>
          <p14:tracePt t="364672" x="2728913" y="4814888"/>
          <p14:tracePt t="364688" x="2728913" y="4822825"/>
          <p14:tracePt t="364697" x="2728913" y="4829175"/>
          <p14:tracePt t="364708" x="2728913" y="4843463"/>
          <p14:tracePt t="364864" x="2728913" y="4851400"/>
          <p14:tracePt t="364896" x="2722563" y="4851400"/>
          <p14:tracePt t="364904" x="2708275" y="4829175"/>
          <p14:tracePt t="364920" x="2708275" y="4814888"/>
          <p14:tracePt t="364928" x="2708275" y="4808538"/>
          <p14:tracePt t="364936" x="2708275" y="4800600"/>
          <p14:tracePt t="364952" x="2708275" y="4779963"/>
          <p14:tracePt t="364959" x="2708275" y="4772025"/>
          <p14:tracePt t="364974" x="2708275" y="4765675"/>
          <p14:tracePt t="364991" x="2708275" y="4751388"/>
          <p14:tracePt t="365008" x="2708275" y="4743450"/>
          <p14:tracePt t="365024" x="2708275" y="4737100"/>
          <p14:tracePt t="365072" x="2708275" y="4729163"/>
          <p14:tracePt t="365104" x="2708275" y="4722813"/>
          <p14:tracePt t="365112" x="2708275" y="4714875"/>
          <p14:tracePt t="365304" x="2693988" y="4714875"/>
          <p14:tracePt t="365312" x="2665413" y="4714875"/>
          <p14:tracePt t="365320" x="2636838" y="4700588"/>
          <p14:tracePt t="365320" x="2628900" y="4694238"/>
          <p14:tracePt t="365340" x="2622550" y="4694238"/>
          <p14:tracePt t="365341" x="2600325" y="4679950"/>
          <p14:tracePt t="365357" x="2579688" y="4665663"/>
          <p14:tracePt t="365374" x="2565400" y="4637088"/>
          <p14:tracePt t="365390" x="2528888" y="4594225"/>
          <p14:tracePt t="365407" x="2500313" y="4537075"/>
          <p14:tracePt t="365424" x="2443163" y="4408488"/>
          <p14:tracePt t="365441" x="2422525" y="4294188"/>
          <p14:tracePt t="365457" x="2365375" y="4179888"/>
          <p14:tracePt t="365474" x="2308225" y="4071938"/>
          <p14:tracePt t="365491" x="2257425" y="4014788"/>
          <p14:tracePt t="365507" x="2222500" y="3965575"/>
          <p14:tracePt t="365525" x="2185988" y="3929063"/>
          <p14:tracePt t="365540" x="2171700" y="3914775"/>
          <p14:tracePt t="365558" x="2114550" y="3879850"/>
          <p14:tracePt t="365574" x="2051050" y="3865563"/>
          <p14:tracePt t="365591" x="1965325" y="3829050"/>
          <p14:tracePt t="365607" x="1922463" y="3822700"/>
          <p14:tracePt t="365624" x="1865313" y="3814763"/>
          <p14:tracePt t="365641" x="1851025" y="3794125"/>
          <p14:tracePt t="365657" x="1808163" y="3794125"/>
          <p14:tracePt t="365674" x="1743075" y="3794125"/>
          <p14:tracePt t="365690" x="1685925" y="3794125"/>
          <p14:tracePt t="365708" x="1593850" y="3794125"/>
          <p14:tracePt t="365724" x="1528763" y="3794125"/>
          <p14:tracePt t="365741" x="1450975" y="3794125"/>
          <p14:tracePt t="365757" x="1393825" y="3794125"/>
          <p14:tracePt t="365774" x="1350963" y="3794125"/>
          <p14:tracePt t="365790" x="1322388" y="3794125"/>
          <p14:tracePt t="365807" x="1314450" y="3794125"/>
          <p14:tracePt t="365823" x="1308100" y="3794125"/>
          <p14:tracePt t="365840" x="1300163" y="3794125"/>
          <p14:tracePt t="365944" x="1314450" y="3794125"/>
          <p14:tracePt t="365952" x="1379538" y="3808413"/>
          <p14:tracePt t="365959" x="1457325" y="3814763"/>
          <p14:tracePt t="365973" x="1550988" y="3814763"/>
          <p14:tracePt t="365989" x="1614488" y="3814763"/>
          <p14:tracePt t="366006" x="1679575" y="3814763"/>
          <p14:tracePt t="366023" x="1751013" y="3814763"/>
          <p14:tracePt t="366039" x="1800225" y="3814763"/>
          <p14:tracePt t="366039" x="1828800" y="3814763"/>
          <p14:tracePt t="366056" x="1900238" y="3814763"/>
          <p14:tracePt t="366073" x="1928813" y="3814763"/>
          <p14:tracePt t="366089" x="1965325" y="3800475"/>
          <p14:tracePt t="366106" x="1971675" y="3800475"/>
          <p14:tracePt t="366122" x="1979613" y="3800475"/>
          <p14:tracePt t="366139" x="2008188" y="3800475"/>
          <p14:tracePt t="366156" x="2036763" y="3800475"/>
          <p14:tracePt t="366172" x="2065338" y="3794125"/>
          <p14:tracePt t="366216" x="2071688" y="3794125"/>
          <p14:tracePt t="366218" x="2093913" y="3779838"/>
          <p14:tracePt t="366225" x="2100263" y="3779838"/>
          <p14:tracePt t="366239" x="2143125" y="3779838"/>
          <p14:tracePt t="366256" x="2171700" y="3779838"/>
          <p14:tracePt t="366272" x="2214563" y="3779838"/>
          <p14:tracePt t="366289" x="2251075" y="3779838"/>
          <p14:tracePt t="366307" x="2271713" y="3779838"/>
          <p14:tracePt t="366323" x="2308225" y="3779838"/>
          <p14:tracePt t="366341" x="2314575" y="3779838"/>
          <p14:tracePt t="366356" x="2343150" y="3779838"/>
          <p14:tracePt t="366373" x="2386013" y="3779838"/>
          <p14:tracePt t="366390" x="2428875" y="3779838"/>
          <p14:tracePt t="366406" x="2486025" y="3779838"/>
          <p14:tracePt t="366423" x="2522538" y="3779838"/>
          <p14:tracePt t="366439" x="2543175" y="3779838"/>
          <p14:tracePt t="366439" x="2551113" y="3771900"/>
          <p14:tracePt t="366457" x="2565400" y="3771900"/>
          <p14:tracePt t="366473" x="2600325" y="3757613"/>
          <p14:tracePt t="366489" x="2643188" y="3757613"/>
          <p14:tracePt t="366506" x="2679700" y="3751263"/>
          <p14:tracePt t="366523" x="2686050" y="3751263"/>
          <p14:tracePt t="366539" x="2693988" y="3751263"/>
          <p14:tracePt t="366593" x="2708275" y="3751263"/>
          <p14:tracePt t="366600" x="2714625" y="3751263"/>
          <p14:tracePt t="366608" x="2722563" y="3751263"/>
          <p14:tracePt t="366624" x="2728913" y="3751263"/>
          <p14:tracePt t="366656" x="2743200" y="3751263"/>
          <p14:tracePt t="366656" x="2751138" y="3751263"/>
          <p14:tracePt t="366832" x="2743200" y="3751263"/>
          <p14:tracePt t="366840" x="2728913" y="3751263"/>
          <p14:tracePt t="366848" x="2722563" y="3751263"/>
          <p14:tracePt t="366855" x="2657475" y="3751263"/>
          <p14:tracePt t="366872" x="2557463" y="3751263"/>
          <p14:tracePt t="366888" x="2500313" y="3751263"/>
          <p14:tracePt t="366905" x="2457450" y="3751263"/>
          <p14:tracePt t="366922" x="2436813" y="3743325"/>
          <p14:tracePt t="366939" x="2400300" y="3743325"/>
          <p14:tracePt t="366955" x="2357438" y="3743325"/>
          <p14:tracePt t="366972" x="2300288" y="3743325"/>
          <p14:tracePt t="366988" x="2222500" y="3743325"/>
          <p14:tracePt t="367005" x="2179638" y="3729038"/>
          <p14:tracePt t="367022" x="2122488" y="3714750"/>
          <p14:tracePt t="367152" x="2114550" y="3714750"/>
          <p14:tracePt t="367160" x="2114550" y="3729038"/>
          <p14:tracePt t="367168" x="2143125" y="3751263"/>
          <p14:tracePt t="367173" x="2257425" y="3779838"/>
          <p14:tracePt t="367189" x="2386013" y="3829050"/>
          <p14:tracePt t="367205" x="2486025" y="3865563"/>
          <p14:tracePt t="367222" x="2579688" y="3886200"/>
          <p14:tracePt t="367238" x="2651125" y="3914775"/>
          <p14:tracePt t="367255" x="2686050" y="3922713"/>
          <p14:tracePt t="367272" x="2708275" y="3937000"/>
          <p14:tracePt t="367288" x="2757488" y="3994150"/>
          <p14:tracePt t="367305" x="2808288" y="4051300"/>
          <p14:tracePt t="367321" x="2828925" y="4100513"/>
          <p14:tracePt t="367339" x="2843213" y="4129088"/>
          <p14:tracePt t="367354" x="2851150" y="4143375"/>
          <p14:tracePt t="367371" x="2851150" y="4179888"/>
          <p14:tracePt t="367388" x="2851150" y="4229100"/>
          <p14:tracePt t="367405" x="2851150" y="4271963"/>
          <p14:tracePt t="367421" x="2851150" y="4314825"/>
          <p14:tracePt t="367438" x="2851150" y="4357688"/>
          <p14:tracePt t="367455" x="2851150" y="4437063"/>
          <p14:tracePt t="367471" x="2843213" y="4551363"/>
          <p14:tracePt t="367490" x="2843213" y="4608513"/>
          <p14:tracePt t="367505" x="2822575" y="4679950"/>
          <p14:tracePt t="367522" x="2808288" y="4729163"/>
          <p14:tracePt t="367537" x="2794000" y="4779963"/>
          <p14:tracePt t="367554" x="2794000" y="4794250"/>
          <p14:tracePt t="367571" x="2786063" y="4814888"/>
          <p14:tracePt t="367587" x="2779713" y="4822825"/>
          <p14:tracePt t="367632" x="2779713" y="4829175"/>
          <p14:tracePt t="367640" x="2771775" y="4857750"/>
          <p14:tracePt t="367656" x="2757488" y="4872038"/>
          <p14:tracePt t="367696" x="2743200" y="4894263"/>
          <p14:tracePt t="367728" x="2736850" y="4900613"/>
          <p14:tracePt t="367784" x="2728913" y="4900613"/>
          <p14:tracePt t="367792" x="2722563" y="4900613"/>
          <p14:tracePt t="367808" x="2714625" y="4900613"/>
          <p14:tracePt t="367815" x="2693988" y="4900613"/>
          <p14:tracePt t="367820" x="2679700" y="4900613"/>
          <p14:tracePt t="367837" x="2643188" y="4900613"/>
          <p14:tracePt t="367853" x="2628900" y="4894263"/>
          <p14:tracePt t="367870" x="2608263" y="4894263"/>
          <p14:tracePt t="367887" x="2600325" y="4886325"/>
          <p14:tracePt t="367887" x="2593975" y="4879975"/>
          <p14:tracePt t="367944" x="2579688" y="4865688"/>
          <p14:tracePt t="367952" x="2571750" y="4843463"/>
          <p14:tracePt t="367984" x="2557463" y="4829175"/>
          <p14:tracePt t="367992" x="2543175" y="4808538"/>
          <p14:tracePt t="367992" x="2543175" y="4800600"/>
          <p14:tracePt t="368008" x="2543175" y="4786313"/>
          <p14:tracePt t="368024" x="2543175" y="4772025"/>
          <p14:tracePt t="368040" x="2543175" y="4765675"/>
          <p14:tracePt t="368041" x="2543175" y="4743450"/>
          <p14:tracePt t="368053" x="2543175" y="4737100"/>
          <p14:tracePt t="368069" x="2543175" y="4729163"/>
          <p14:tracePt t="368087" x="2543175" y="4708525"/>
          <p14:tracePt t="368103" x="2557463" y="4679950"/>
          <p14:tracePt t="368120" x="2565400" y="4672013"/>
          <p14:tracePt t="368136" x="2571750" y="4657725"/>
          <p14:tracePt t="368224" x="2586038" y="4657725"/>
          <p14:tracePt t="368232" x="2593975" y="4657725"/>
          <p14:tracePt t="368234" x="2608263" y="4657725"/>
          <p14:tracePt t="368256" x="2628900" y="4657725"/>
          <p14:tracePt t="368269" x="2636838" y="4657725"/>
          <p14:tracePt t="368286" x="2651125" y="4657725"/>
          <p14:tracePt t="368320" x="2665413" y="4657725"/>
          <p14:tracePt t="368321" x="2686050" y="4657725"/>
          <p14:tracePt t="368337" x="2708275" y="4657725"/>
          <p14:tracePt t="368353" x="2714625" y="4657725"/>
          <p14:tracePt t="368433" x="2722563" y="4657725"/>
          <p14:tracePt t="368449" x="2736850" y="4657725"/>
          <p14:tracePt t="368505" x="2743200" y="4665663"/>
          <p14:tracePt t="368520" x="2751138" y="4672013"/>
          <p14:tracePt t="368552" x="2751138" y="4686300"/>
          <p14:tracePt t="368560" x="2751138" y="4694238"/>
          <p14:tracePt t="368576" x="2765425" y="4700588"/>
          <p14:tracePt t="368592" x="2765425" y="4708525"/>
          <p14:tracePt t="368608" x="2765425" y="4722813"/>
          <p14:tracePt t="368616" x="2765425" y="4729163"/>
          <p14:tracePt t="368632" x="2765425" y="4737100"/>
          <p14:tracePt t="368681" x="2765425" y="4743450"/>
          <p14:tracePt t="368713" x="2765425" y="4757738"/>
          <p14:tracePt t="370129" x="2751138" y="4786313"/>
          <p14:tracePt t="370145" x="2743200" y="4794250"/>
          <p14:tracePt t="370248" x="2736850" y="4800600"/>
          <p14:tracePt t="370280" x="2728913" y="4808538"/>
          <p14:tracePt t="370976" x="2736850" y="4808538"/>
          <p14:tracePt t="371032" x="2743200" y="4814888"/>
          <p14:tracePt t="371296" x="2751138" y="4814888"/>
          <p14:tracePt t="371304" x="2757488" y="4814888"/>
          <p14:tracePt t="371305" x="2765425" y="4814888"/>
          <p14:tracePt t="371696" x="2771775" y="4814888"/>
          <p14:tracePt t="371712" x="2779713" y="4814888"/>
          <p14:tracePt t="371728" x="2786063" y="4814888"/>
          <p14:tracePt t="371760" x="2794000" y="4814888"/>
          <p14:tracePt t="371769" x="2808288" y="4814888"/>
          <p14:tracePt t="371776" x="2814638" y="4814888"/>
          <p14:tracePt t="371784" x="2822575" y="4808538"/>
          <p14:tracePt t="371816" x="2851150" y="4808538"/>
          <p14:tracePt t="371848" x="2857500" y="4808538"/>
          <p14:tracePt t="371856" x="2871788" y="4800600"/>
          <p14:tracePt t="371894" x="2886075" y="4800600"/>
          <p14:tracePt t="371928" x="2894013" y="4800600"/>
          <p14:tracePt t="371944" x="2900363" y="4800600"/>
          <p14:tracePt t="371976" x="2908300" y="4800600"/>
          <p14:tracePt t="371984" x="2928938" y="4800600"/>
          <p14:tracePt t="372000" x="2936875" y="4800600"/>
          <p14:tracePt t="372040" x="2943225" y="4800600"/>
          <p14:tracePt t="372056" x="2951163" y="4800600"/>
          <p14:tracePt t="372075" x="2965450" y="4800600"/>
          <p14:tracePt t="372105" x="2971800" y="4800600"/>
          <p14:tracePt t="372136" x="2979738" y="4794250"/>
          <p14:tracePt t="372415" x="2986088" y="4794250"/>
          <p14:tracePt t="372425" x="3000375" y="4794250"/>
          <p14:tracePt t="372441" x="3008313" y="4794250"/>
          <p14:tracePt t="372456" x="3014663" y="4794250"/>
          <p14:tracePt t="372464" x="3022600" y="4794250"/>
          <p14:tracePt t="372481" x="3051175" y="4794250"/>
          <p14:tracePt t="372485" x="3057525" y="4794250"/>
          <p14:tracePt t="372497" x="3065463" y="4794250"/>
          <p14:tracePt t="372514" x="3086100" y="4794250"/>
          <p14:tracePt t="372531" x="3100388" y="4794250"/>
          <p14:tracePt t="372547" x="3114675" y="4794250"/>
          <p14:tracePt t="372563" x="3128963" y="4794250"/>
          <p14:tracePt t="372580" x="3157538" y="4794250"/>
          <p14:tracePt t="372597" x="3179763" y="4794250"/>
          <p14:tracePt t="372614" x="3194050" y="4794250"/>
          <p14:tracePt t="372630" x="3208338" y="4794250"/>
          <p14:tracePt t="372647" x="3222625" y="4808538"/>
          <p14:tracePt t="372663" x="3257550" y="4808538"/>
          <p14:tracePt t="372681" x="3279775" y="4814888"/>
          <p14:tracePt t="372800" x="3243263" y="4829175"/>
          <p14:tracePt t="372808" x="3214688" y="4837113"/>
          <p14:tracePt t="372816" x="3200400" y="4837113"/>
          <p14:tracePt t="372816" x="3179763" y="4837113"/>
          <p14:tracePt t="372832" x="3165475" y="4837113"/>
          <p14:tracePt t="372833" x="3151188" y="4837113"/>
          <p14:tracePt t="372846" x="3114675" y="4857750"/>
          <p14:tracePt t="372863" x="3108325" y="4857750"/>
          <p14:tracePt t="372880" x="3079750" y="4857750"/>
          <p14:tracePt t="372896" x="3065463" y="4857750"/>
          <p14:tracePt t="372913" x="3043238" y="4857750"/>
          <p14:tracePt t="372929" x="3036888" y="4857750"/>
          <p14:tracePt t="372968" x="3028950" y="4857750"/>
          <p14:tracePt t="372984" x="3022600" y="4857750"/>
          <p14:tracePt t="372992" x="3008313" y="4857750"/>
          <p14:tracePt t="373012" x="3000375" y="4857750"/>
          <p14:tracePt t="373057" x="2994025" y="4857750"/>
          <p14:tracePt t="373065" x="2986088" y="4857750"/>
          <p14:tracePt t="373081" x="2971800" y="4857750"/>
          <p14:tracePt t="373097" x="2965450" y="4857750"/>
          <p14:tracePt t="373153" x="2943225" y="4857750"/>
          <p14:tracePt t="373201" x="2936875" y="4851400"/>
          <p14:tracePt t="373217" x="2928938" y="4851400"/>
          <p14:tracePt t="373225" x="2922588" y="4843463"/>
          <p14:tracePt t="373240" x="2914650" y="4837113"/>
          <p14:tracePt t="373249" x="2908300" y="4822825"/>
          <p14:tracePt t="373281" x="2900363" y="4814888"/>
          <p14:tracePt t="373288" x="2894013" y="4814888"/>
          <p14:tracePt t="373297" x="2879725" y="4808538"/>
          <p14:tracePt t="373337" x="2871788" y="4800600"/>
          <p14:tracePt t="373337" x="2865438" y="4794250"/>
          <p14:tracePt t="373376" x="2865438" y="4786313"/>
          <p14:tracePt t="373392" x="2865438" y="4779963"/>
          <p14:tracePt t="373409" x="2865438" y="4772025"/>
          <p14:tracePt t="373417" x="2865438" y="4757738"/>
          <p14:tracePt t="373432" x="2865438" y="4751388"/>
          <p14:tracePt t="373449" x="2865438" y="4743450"/>
          <p14:tracePt t="373481" x="2865438" y="4737100"/>
          <p14:tracePt t="373497" x="2865438" y="4722813"/>
          <p14:tracePt t="373505" x="2865438" y="4700588"/>
          <p14:tracePt t="373521" x="2871788" y="4694238"/>
          <p14:tracePt t="373537" x="2879725" y="4686300"/>
          <p14:tracePt t="373553" x="2886075" y="4679950"/>
          <p14:tracePt t="373608" x="2894013" y="4672013"/>
          <p14:tracePt t="373657" x="2900363" y="4665663"/>
          <p14:tracePt t="373688" x="2908300" y="4665663"/>
          <p14:tracePt t="373696" x="2914650" y="4665663"/>
          <p14:tracePt t="373712" x="2922588" y="4665663"/>
          <p14:tracePt t="373716" x="2951163" y="4665663"/>
          <p14:tracePt t="373728" x="2965450" y="4665663"/>
          <p14:tracePt t="373776" x="2979738" y="4679950"/>
          <p14:tracePt t="373784" x="2986088" y="4679950"/>
          <p14:tracePt t="373800" x="3000375" y="4686300"/>
          <p14:tracePt t="373816" x="3008313" y="4686300"/>
          <p14:tracePt t="373832" x="3014663" y="4686300"/>
          <p14:tracePt t="373848" x="3022600" y="4694238"/>
          <p14:tracePt t="373856" x="3028950" y="4694238"/>
          <p14:tracePt t="373863" x="3043238" y="4708525"/>
          <p14:tracePt t="373878" x="3051175" y="4714875"/>
          <p14:tracePt t="373895" x="3057525" y="4722813"/>
          <p14:tracePt t="373936" x="3065463" y="4729163"/>
          <p14:tracePt t="373937" x="3071813" y="4737100"/>
          <p14:tracePt t="373945" x="3071813" y="4743450"/>
          <p14:tracePt t="373992" x="3071813" y="4751388"/>
          <p14:tracePt t="374008" x="3071813" y="4757738"/>
          <p14:tracePt t="374024" x="3071813" y="4772025"/>
          <p14:tracePt t="374056" x="3071813" y="4794250"/>
          <p14:tracePt t="374089" x="3051175" y="4800600"/>
          <p14:tracePt t="374097" x="3043238" y="4800600"/>
          <p14:tracePt t="374105" x="3036888" y="4800600"/>
          <p14:tracePt t="374113" x="3022600" y="4808538"/>
          <p14:tracePt t="374153" x="3014663" y="4808538"/>
          <p14:tracePt t="374153" x="3000375" y="4808538"/>
          <p14:tracePt t="374177" x="2994025" y="4808538"/>
          <p14:tracePt t="374184" x="2986088" y="4808538"/>
          <p14:tracePt t="374249" x="2971800" y="4808538"/>
          <p14:tracePt t="374265" x="2965450" y="4808538"/>
          <p14:tracePt t="374281" x="2957513" y="4808538"/>
          <p14:tracePt t="374296" x="2943225" y="4808538"/>
          <p14:tracePt t="374309" x="2928938" y="4808538"/>
          <p14:tracePt t="374316" x="2914650" y="4794250"/>
          <p14:tracePt t="374329" x="2914650" y="4786313"/>
          <p14:tracePt t="374345" x="2908300" y="4765675"/>
          <p14:tracePt t="374362" x="2908300" y="4757738"/>
          <p14:tracePt t="374378" x="2900363" y="4751388"/>
          <p14:tracePt t="374395" x="2900363" y="4737100"/>
          <p14:tracePt t="374411" x="2886075" y="4722813"/>
          <p14:tracePt t="374428" x="2879725" y="4708525"/>
          <p14:tracePt t="374472" x="2871788" y="4700588"/>
          <p14:tracePt t="374490" x="2871788" y="4686300"/>
          <p14:tracePt t="374528" x="2865438" y="4679950"/>
          <p14:tracePt t="374536" x="2865438" y="4672013"/>
          <p14:tracePt t="374552" x="2865438" y="4665663"/>
          <p14:tracePt t="374584" x="2865438" y="4651375"/>
          <p14:tracePt t="374720" x="2865438" y="4643438"/>
          <p14:tracePt t="374729" x="2871788" y="4643438"/>
          <p14:tracePt t="374736" x="2879725" y="4643438"/>
          <p14:tracePt t="374752" x="2894013" y="4643438"/>
          <p14:tracePt t="374761" x="2914650" y="4643438"/>
          <p14:tracePt t="374824" x="2922588" y="4643438"/>
          <p14:tracePt t="374864" x="2943225" y="4651375"/>
          <p14:tracePt t="374904" x="2951163" y="4651375"/>
          <p14:tracePt t="374920" x="2957513" y="4657725"/>
          <p14:tracePt t="374960" x="2965450" y="4665663"/>
          <p14:tracePt t="374968" x="2971800" y="4672013"/>
          <p14:tracePt t="374976" x="2979738" y="4679950"/>
          <p14:tracePt t="374982" x="2986088" y="4679950"/>
          <p14:tracePt t="374993" x="2994025" y="4686300"/>
          <p14:tracePt t="375056" x="3000375" y="4694238"/>
          <p14:tracePt t="375104" x="3008313" y="4700588"/>
          <p14:tracePt t="375152" x="3008313" y="4708525"/>
          <p14:tracePt t="375163" x="3008313" y="4714875"/>
          <p14:tracePt t="375184" x="3008313" y="4722813"/>
          <p14:tracePt t="375216" x="3008313" y="4737100"/>
          <p14:tracePt t="375224" x="3008313" y="4743450"/>
          <p14:tracePt t="375256" x="3008313" y="4751388"/>
          <p14:tracePt t="375272" x="3008313" y="4757738"/>
          <p14:tracePt t="375280" x="3008313" y="4765675"/>
          <p14:tracePt t="375336" x="2986088" y="4786313"/>
          <p14:tracePt t="375344" x="2979738" y="4794250"/>
          <p14:tracePt t="375376" x="2971800" y="4800600"/>
          <p14:tracePt t="375384" x="2965450" y="4800600"/>
          <p14:tracePt t="375568" x="2986088" y="4800600"/>
          <p14:tracePt t="375576" x="2994025" y="4800600"/>
          <p14:tracePt t="375584" x="3000375" y="4800600"/>
          <p14:tracePt t="375600" x="3008313" y="4800600"/>
          <p14:tracePt t="375632" x="3022600" y="4800600"/>
          <p14:tracePt t="375642" x="3028950" y="4800600"/>
          <p14:tracePt t="375664" x="3036888" y="4800600"/>
          <p14:tracePt t="375681" x="3043238" y="4800600"/>
          <p14:tracePt t="375682" x="3057525" y="4800600"/>
          <p14:tracePt t="375692" x="3065463" y="4800600"/>
          <p14:tracePt t="375709" x="3071813" y="4800600"/>
          <p14:tracePt t="375726" x="3079750" y="4800600"/>
          <p14:tracePt t="375742" x="3094038" y="4800600"/>
          <p14:tracePt t="375759" x="3100388" y="4800600"/>
          <p14:tracePt t="375775" x="3114675" y="4800600"/>
          <p14:tracePt t="375792" x="3136900" y="4800600"/>
          <p14:tracePt t="375809" x="3143250" y="4800600"/>
          <p14:tracePt t="375825" x="3151188" y="4800600"/>
          <p14:tracePt t="375888" x="3157538" y="4800600"/>
          <p14:tracePt t="375920" x="3171825" y="4800600"/>
          <p14:tracePt t="375960" x="3179763" y="4800600"/>
          <p14:tracePt t="376072" x="3171825" y="4800600"/>
          <p14:tracePt t="376081" x="3157538" y="4800600"/>
          <p14:tracePt t="376112" x="3151188" y="4800600"/>
          <p14:tracePt t="376120" x="3122613" y="4800600"/>
          <p14:tracePt t="376129" x="3114675" y="4800600"/>
          <p14:tracePt t="376142" x="3100388" y="4800600"/>
          <p14:tracePt t="376158" x="3100388" y="4794250"/>
          <p14:tracePt t="376175" x="3094038" y="4765675"/>
          <p14:tracePt t="376191" x="3094038" y="4737100"/>
          <p14:tracePt t="376209" x="3094038" y="4714875"/>
          <p14:tracePt t="376225" x="3094038" y="4700588"/>
          <p14:tracePt t="376280" x="3094038" y="4686300"/>
          <p14:tracePt t="376288" x="3094038" y="4679950"/>
          <p14:tracePt t="376302" x="3100388" y="4672013"/>
          <p14:tracePt t="376328" x="3108325" y="4665663"/>
          <p14:tracePt t="376336" x="3128963" y="4665663"/>
          <p14:tracePt t="376344" x="3136900" y="4657725"/>
          <p14:tracePt t="376350" x="3151188" y="4657725"/>
          <p14:tracePt t="376358" x="3171825" y="4657725"/>
          <p14:tracePt t="376374" x="3186113" y="4637088"/>
          <p14:tracePt t="376374" x="3194050" y="4629150"/>
          <p14:tracePt t="376457" x="3200400" y="4629150"/>
          <p14:tracePt t="376465" x="3208338" y="4629150"/>
          <p14:tracePt t="376481" x="3214688" y="4629150"/>
          <p14:tracePt t="376513" x="3236913" y="4629150"/>
          <p14:tracePt t="376520" x="3243263" y="4637088"/>
          <p14:tracePt t="376536" x="3243263" y="4643438"/>
          <p14:tracePt t="376542" x="3243263" y="4657725"/>
          <p14:tracePt t="376558" x="3257550" y="4686300"/>
          <p14:tracePt t="376575" x="3257550" y="4708525"/>
          <p14:tracePt t="376591" x="3257550" y="4729163"/>
          <p14:tracePt t="376609" x="3257550" y="4737100"/>
          <p14:tracePt t="376625" x="3257550" y="4751388"/>
          <p14:tracePt t="376641" x="3257550" y="4757738"/>
          <p14:tracePt t="376688" x="3257550" y="4786313"/>
          <p14:tracePt t="376768" x="3251200" y="4786313"/>
          <p14:tracePt t="377560" x="3236913" y="4786313"/>
          <p14:tracePt t="377592" x="3228975" y="4786313"/>
          <p14:tracePt t="377624" x="3214688" y="4786313"/>
          <p14:tracePt t="377632" x="3208338" y="4786313"/>
          <p14:tracePt t="377643" x="3194050" y="4786313"/>
          <p14:tracePt t="377680" x="3186113" y="4786313"/>
          <p14:tracePt t="377685" x="3179763" y="4786313"/>
          <p14:tracePt t="377689" x="3171825" y="4779963"/>
          <p14:tracePt t="377768" x="3165475" y="4779963"/>
          <p14:tracePt t="377776" x="3157538" y="4779963"/>
          <p14:tracePt t="377816" x="3151188" y="4779963"/>
          <p14:tracePt t="377848" x="3143250" y="4772025"/>
          <p14:tracePt t="377856" x="3136900" y="4757738"/>
          <p14:tracePt t="377871" x="3128963" y="4743450"/>
          <p14:tracePt t="377912" x="3128963" y="4737100"/>
          <p14:tracePt t="377920" x="3114675" y="4722813"/>
          <p14:tracePt t="377936" x="3100388" y="4708525"/>
          <p14:tracePt t="377968" x="3100388" y="4700588"/>
          <p14:tracePt t="377976" x="3100388" y="4686300"/>
          <p14:tracePt t="377982" x="3100388" y="4672013"/>
          <p14:tracePt t="377989" x="3094038" y="4657725"/>
          <p14:tracePt t="378006" x="3094038" y="4643438"/>
          <p14:tracePt t="378040" x="3094038" y="4637088"/>
          <p14:tracePt t="378040" x="3094038" y="4629150"/>
          <p14:tracePt t="378167" x="3094038" y="4622800"/>
          <p14:tracePt t="378176" x="3100388" y="4622800"/>
          <p14:tracePt t="378184" x="3108325" y="4622800"/>
          <p14:tracePt t="378192" x="3114675" y="4622800"/>
          <p14:tracePt t="378200" x="3128963" y="4622800"/>
          <p14:tracePt t="378208" x="3151188" y="4629150"/>
          <p14:tracePt t="378256" x="3157538" y="4629150"/>
          <p14:tracePt t="378264" x="3171825" y="4629150"/>
          <p14:tracePt t="378272" x="3179763" y="4637088"/>
          <p14:tracePt t="378278" x="3186113" y="4637088"/>
          <p14:tracePt t="378288" x="3200400" y="4651375"/>
          <p14:tracePt t="378305" x="3208338" y="4651375"/>
          <p14:tracePt t="378322" x="3214688" y="4672013"/>
          <p14:tracePt t="378339" x="3222625" y="4679950"/>
          <p14:tracePt t="378377" x="3228975" y="4686300"/>
          <p14:tracePt t="378385" x="3228975" y="4708525"/>
          <p14:tracePt t="378391" x="3243263" y="4722813"/>
          <p14:tracePt t="378457" x="3243263" y="4743450"/>
          <p14:tracePt t="378520" x="3243263" y="4751388"/>
          <p14:tracePt t="379168" x="3243263" y="4757738"/>
          <p14:tracePt t="379185" x="3243263" y="4765675"/>
          <p14:tracePt t="379193" x="3236913" y="4772025"/>
          <p14:tracePt t="379200" x="3214688" y="4772025"/>
          <p14:tracePt t="379207" x="3186113" y="4786313"/>
          <p14:tracePt t="379221" x="3157538" y="4800600"/>
          <p14:tracePt t="379237" x="3136900" y="4808538"/>
          <p14:tracePt t="379255" x="3108325" y="4808538"/>
          <p14:tracePt t="379271" x="3094038" y="4814888"/>
          <p14:tracePt t="379288" x="3079750" y="4822825"/>
          <p14:tracePt t="379304" x="3071813" y="4829175"/>
          <p14:tracePt t="379321" x="3057525" y="4829175"/>
          <p14:tracePt t="379338" x="3036888" y="4829175"/>
          <p14:tracePt t="379355" x="3014663" y="4837113"/>
          <p14:tracePt t="379416" x="3008313" y="4837113"/>
          <p14:tracePt t="379424" x="2994025" y="4843463"/>
          <p14:tracePt t="379429" x="2986088" y="4843463"/>
          <p14:tracePt t="379437" x="2951163" y="4851400"/>
          <p14:tracePt t="379453" x="2936875" y="4851400"/>
          <p14:tracePt t="379496" x="2928938" y="4851400"/>
          <p14:tracePt t="379503" x="2914650" y="4851400"/>
          <p14:tracePt t="379544" x="2900363" y="4851400"/>
          <p14:tracePt t="379552" x="2894013" y="4851400"/>
          <p14:tracePt t="379600" x="2879725" y="4851400"/>
          <p14:tracePt t="379632" x="2871788" y="4851400"/>
          <p14:tracePt t="379648" x="2865438" y="4843463"/>
          <p14:tracePt t="379656" x="2865438" y="4837113"/>
          <p14:tracePt t="379672" x="2865438" y="4829175"/>
          <p14:tracePt t="379680" x="2865438" y="4822825"/>
          <p14:tracePt t="379680" x="2851150" y="4814888"/>
          <p14:tracePt t="379688" x="2851150" y="4800600"/>
          <p14:tracePt t="379703" x="2843213" y="4794250"/>
          <p14:tracePt t="379720" x="2828925" y="4772025"/>
          <p14:tracePt t="379737" x="2828925" y="4765675"/>
          <p14:tracePt t="379753" x="2828925" y="4757738"/>
          <p14:tracePt t="379770" x="2828925" y="4751388"/>
          <p14:tracePt t="379787" x="2828925" y="4737100"/>
          <p14:tracePt t="379832" x="2828925" y="4729163"/>
          <p14:tracePt t="379840" x="2828925" y="4722813"/>
          <p14:tracePt t="379840" x="2828925" y="4708525"/>
          <p14:tracePt t="379853" x="2828925" y="4694238"/>
          <p14:tracePt t="379944" x="2828925" y="4686300"/>
          <p14:tracePt t="379960" x="2828925" y="4679950"/>
          <p14:tracePt t="379968" x="2828925" y="4672013"/>
          <p14:tracePt t="379984" x="2828925" y="4657725"/>
          <p14:tracePt t="380048" x="2828925" y="4651375"/>
          <p14:tracePt t="380078" x="2836863" y="4643438"/>
          <p14:tracePt t="380112" x="2857500" y="4643438"/>
          <p14:tracePt t="380128" x="2871788" y="4643438"/>
          <p14:tracePt t="380133" x="2879725" y="4643438"/>
          <p14:tracePt t="380152" x="2900363" y="4651375"/>
          <p14:tracePt t="380153" x="2922588" y="4651375"/>
          <p14:tracePt t="380169" x="2936875" y="4657725"/>
          <p14:tracePt t="380186" x="2943225" y="4657725"/>
          <p14:tracePt t="380202" x="2951163" y="4657725"/>
          <p14:tracePt t="380219" x="2957513" y="4665663"/>
          <p14:tracePt t="380236" x="2979738" y="4665663"/>
          <p14:tracePt t="380280" x="2986088" y="4672013"/>
          <p14:tracePt t="380352" x="2994025" y="4679950"/>
          <p14:tracePt t="381264" x="3000375" y="4686300"/>
          <p14:tracePt t="381536" x="3008313" y="4686300"/>
          <p14:tracePt t="381633" x="3014663" y="4694238"/>
          <p14:tracePt t="381864" x="3022600" y="4694238"/>
          <p14:tracePt t="386136" x="3028950" y="4694238"/>
          <p14:tracePt t="386144" x="3043238" y="4694238"/>
          <p14:tracePt t="386152" x="3065463" y="4694238"/>
          <p14:tracePt t="386168" x="3079750" y="4686300"/>
          <p14:tracePt t="386179" x="3079750" y="4665663"/>
          <p14:tracePt t="386180" x="3114675" y="4572000"/>
          <p14:tracePt t="386194" x="3114675" y="4486275"/>
          <p14:tracePt t="386210" x="3114675" y="4422775"/>
          <p14:tracePt t="386227" x="3114675" y="4343400"/>
          <p14:tracePt t="386244" x="3114675" y="4286250"/>
          <p14:tracePt t="386261" x="3122613" y="4243388"/>
          <p14:tracePt t="386277" x="3128963" y="4186238"/>
          <p14:tracePt t="386294" x="3151188" y="4114800"/>
          <p14:tracePt t="386310" x="3171825" y="4071938"/>
          <p14:tracePt t="386327" x="3200400" y="4000500"/>
          <p14:tracePt t="386345" x="3208338" y="3929063"/>
          <p14:tracePt t="386360" x="3214688" y="3900488"/>
          <p14:tracePt t="386377" x="3228975" y="3836988"/>
          <p14:tracePt t="386393" x="3228975" y="3779838"/>
          <p14:tracePt t="386410" x="3228975" y="3729038"/>
          <p14:tracePt t="386427" x="3228975" y="3671888"/>
          <p14:tracePt t="386444" x="3257550" y="3594100"/>
          <p14:tracePt t="386460" x="3279775" y="3536950"/>
          <p14:tracePt t="386477" x="3294063" y="3479800"/>
          <p14:tracePt t="386493" x="3308350" y="3443288"/>
          <p14:tracePt t="386510" x="3308350" y="3422650"/>
          <p14:tracePt t="386527" x="3314700" y="3400425"/>
          <p14:tracePt t="386543" x="3336925" y="3322638"/>
          <p14:tracePt t="386560" x="3357563" y="3271838"/>
          <p14:tracePt t="386576" x="3365500" y="3222625"/>
          <p14:tracePt t="386594" x="3386138" y="3151188"/>
          <p14:tracePt t="386610" x="3386138" y="3108325"/>
          <p14:tracePt t="386627" x="3394075" y="3079750"/>
          <p14:tracePt t="386643" x="3400425" y="3051175"/>
          <p14:tracePt t="386660" x="3414713" y="3014663"/>
          <p14:tracePt t="386676" x="3429000" y="2979738"/>
          <p14:tracePt t="386693" x="3436938" y="2951163"/>
          <p14:tracePt t="386710" x="3436938" y="2943225"/>
          <p14:tracePt t="386726" x="3436938" y="2936875"/>
          <p14:tracePt t="386768" x="3436938" y="2928938"/>
          <p14:tracePt t="386784" x="3436938" y="2922588"/>
          <p14:tracePt t="386792" x="3436938" y="2908300"/>
          <p14:tracePt t="386809" x="3443288" y="2894013"/>
          <p14:tracePt t="386829" x="3443288" y="2879725"/>
          <p14:tracePt t="386865" x="3451225" y="2871788"/>
          <p14:tracePt t="386872" x="3451225" y="2865438"/>
          <p14:tracePt t="386889" x="3457575" y="2857500"/>
          <p14:tracePt t="386896" x="3465513" y="2851150"/>
          <p14:tracePt t="386913" x="3471863" y="2851150"/>
          <p14:tracePt t="386929" x="3479800" y="2851150"/>
          <p14:tracePt t="386929" x="3500438" y="2851150"/>
          <p14:tracePt t="386943" x="3508375" y="2851150"/>
          <p14:tracePt t="386943" x="3514725" y="2851150"/>
          <p14:tracePt t="386961" x="3522663" y="2843213"/>
          <p14:tracePt t="386961" x="3529013" y="2836863"/>
          <p14:tracePt t="386976" x="3536950" y="2822575"/>
          <p14:tracePt t="386993" x="3551238" y="2822575"/>
          <p14:tracePt t="387009" x="3557588" y="2822575"/>
          <p14:tracePt t="387026" x="3571875" y="2822575"/>
          <p14:tracePt t="387043" x="3586163" y="2822575"/>
          <p14:tracePt t="387059" x="3594100" y="2822575"/>
          <p14:tracePt t="387076" x="3608388" y="2822575"/>
          <p14:tracePt t="387093" x="3614738" y="2822575"/>
          <p14:tracePt t="387110" x="3629025" y="2822575"/>
          <p14:tracePt t="387126" x="3651250" y="2822575"/>
          <p14:tracePt t="387143" x="3665538" y="2822575"/>
          <p14:tracePt t="387160" x="3671888" y="2822575"/>
          <p14:tracePt t="387200" x="3686175" y="2822575"/>
          <p14:tracePt t="387216" x="3694113" y="2822575"/>
          <p14:tracePt t="387232" x="3700463" y="2822575"/>
          <p14:tracePt t="387248" x="3708400" y="2822575"/>
          <p14:tracePt t="387251" x="3722688" y="2822575"/>
          <p14:tracePt t="387288" x="3729038" y="2822575"/>
          <p14:tracePt t="387293" x="3736975" y="2822575"/>
          <p14:tracePt t="387309" x="3743325" y="2822575"/>
          <p14:tracePt t="387309" x="3757613" y="2822575"/>
          <p14:tracePt t="387325" x="3765550" y="2822575"/>
          <p14:tracePt t="387368" x="3771900" y="2822575"/>
          <p14:tracePt t="387377" x="3779838" y="2822575"/>
          <p14:tracePt t="387377" x="3800475" y="2822575"/>
          <p14:tracePt t="387393" x="3808413" y="2822575"/>
          <p14:tracePt t="387409" x="3814763" y="2822575"/>
          <p14:tracePt t="387426" x="3822700" y="2822575"/>
          <p14:tracePt t="387472" x="3836988" y="2822575"/>
          <p14:tracePt t="387489" x="3843338" y="2822575"/>
          <p14:tracePt t="387792" x="3843338" y="2828925"/>
          <p14:tracePt t="387800" x="3822700" y="2871788"/>
          <p14:tracePt t="387808" x="3808413" y="2928938"/>
          <p14:tracePt t="387813" x="3771900" y="3014663"/>
          <p14:tracePt t="387825" x="3729038" y="3100388"/>
          <p14:tracePt t="387842" x="3679825" y="3214688"/>
          <p14:tracePt t="387858" x="3657600" y="3308350"/>
          <p14:tracePt t="387875" x="3608388" y="3457575"/>
          <p14:tracePt t="387892" x="3571875" y="3586163"/>
          <p14:tracePt t="387908" x="3551238" y="3694113"/>
          <p14:tracePt t="387925" x="3500438" y="3829050"/>
          <p14:tracePt t="387941" x="3486150" y="3908425"/>
          <p14:tracePt t="387958" x="3443288" y="3994150"/>
          <p14:tracePt t="387975" x="3386138" y="4100513"/>
          <p14:tracePt t="387991" x="3336925" y="4222750"/>
          <p14:tracePt t="388009" x="3286125" y="4329113"/>
          <p14:tracePt t="388025" x="3243263" y="4408488"/>
          <p14:tracePt t="388042" x="3214688" y="4465638"/>
          <p14:tracePt t="388058" x="3179763" y="4514850"/>
          <p14:tracePt t="388075" x="3143250" y="4565650"/>
          <p14:tracePt t="388091" x="3114675" y="4608513"/>
          <p14:tracePt t="388108" x="3100388" y="4622800"/>
          <p14:tracePt t="388125" x="3094038" y="4637088"/>
          <p14:tracePt t="388141" x="3086100" y="4651375"/>
          <p14:tracePt t="388158" x="3051175" y="4694238"/>
          <p14:tracePt t="388174" x="3000375" y="4743450"/>
          <p14:tracePt t="388191" x="2957513" y="4808538"/>
          <p14:tracePt t="388208" x="2928938" y="4837113"/>
          <p14:tracePt t="388312" x="2922588" y="4843463"/>
          <p14:tracePt t="388591" x="2928938" y="4843463"/>
          <p14:tracePt t="388784" x="2936875" y="4843463"/>
          <p14:tracePt t="388824" x="2957513" y="4843463"/>
          <p14:tracePt t="388976" x="2965450" y="4843463"/>
          <p14:tracePt t="389536" x="2971800" y="4843463"/>
          <p14:tracePt t="389576" x="2986088" y="4843463"/>
          <p14:tracePt t="389896" x="2986088" y="4837113"/>
          <p14:tracePt t="389912" x="2994025" y="4829175"/>
          <p14:tracePt t="390368" x="3000375" y="4829175"/>
          <p14:tracePt t="390372" x="3008313" y="4829175"/>
          <p14:tracePt t="390392" x="3014663" y="4829175"/>
          <p14:tracePt t="390408" x="3028950" y="4829175"/>
          <p14:tracePt t="390424" x="3036888" y="4829175"/>
          <p14:tracePt t="390440" x="3043238" y="4829175"/>
          <p14:tracePt t="390512" x="3051175" y="4829175"/>
          <p14:tracePt t="390524" x="3065463" y="4829175"/>
          <p14:tracePt t="390525" x="3071813" y="4829175"/>
          <p14:tracePt t="390576" x="3079750" y="4829175"/>
          <p14:tracePt t="390584" x="3086100" y="4829175"/>
          <p14:tracePt t="390600" x="3108325" y="4829175"/>
          <p14:tracePt t="390616" x="3114675" y="4829175"/>
          <p14:tracePt t="390625" x="3122613" y="4829175"/>
          <p14:tracePt t="390664" x="3128963" y="4829175"/>
          <p14:tracePt t="390672" x="3143250" y="4829175"/>
          <p14:tracePt t="390672" x="3151188" y="4829175"/>
          <p14:tracePt t="390687" x="3165475" y="4829175"/>
          <p14:tracePt t="390760" x="3179763" y="4829175"/>
          <p14:tracePt t="390792" x="3186113" y="4829175"/>
          <p14:tracePt t="390824" x="3194050" y="4829175"/>
          <p14:tracePt t="390832" x="3200400" y="4829175"/>
          <p14:tracePt t="390888" x="3214688" y="4829175"/>
          <p14:tracePt t="390928" x="3222625" y="4829175"/>
          <p14:tracePt t="390929" x="3228975" y="4822825"/>
          <p14:tracePt t="391880" x="3251200" y="4808538"/>
          <p14:tracePt t="391912" x="3257550" y="4808538"/>
          <p14:tracePt t="393392" x="3228975" y="4808538"/>
          <p14:tracePt t="393400" x="3194050" y="4808538"/>
          <p14:tracePt t="393408" x="3122613" y="4814888"/>
          <p14:tracePt t="393417" x="3028950" y="4837113"/>
          <p14:tracePt t="393433" x="2886075" y="4843463"/>
          <p14:tracePt t="393450" x="2728913" y="4872038"/>
          <p14:tracePt t="393467" x="2586038" y="4894263"/>
          <p14:tracePt t="393483" x="2408238" y="4922838"/>
          <p14:tracePt t="393500" x="2214563" y="4922838"/>
          <p14:tracePt t="393517" x="2079625" y="4922838"/>
          <p14:tracePt t="393533" x="1936750" y="4922838"/>
          <p14:tracePt t="393550" x="1800225" y="4922838"/>
          <p14:tracePt t="393566" x="1651000" y="4957763"/>
          <p14:tracePt t="393583" x="1543050" y="4965700"/>
          <p14:tracePt t="393601" x="1528763" y="4965700"/>
          <p14:tracePt t="393616" x="1508125" y="4972050"/>
          <p14:tracePt t="393768" x="1485900" y="4965700"/>
          <p14:tracePt t="393776" x="1479550" y="4957763"/>
          <p14:tracePt t="393784" x="1471613" y="4951413"/>
          <p14:tracePt t="393840" x="1471613" y="4937125"/>
          <p14:tracePt t="393848" x="1471613" y="4914900"/>
          <p14:tracePt t="393860" x="1471613" y="4886325"/>
          <p14:tracePt t="393866" x="1493838" y="4872038"/>
          <p14:tracePt t="393883" x="1522413" y="4865688"/>
          <p14:tracePt t="393900" x="1543050" y="4857750"/>
          <p14:tracePt t="393916" x="1565275" y="4843463"/>
          <p14:tracePt t="393933" x="1593850" y="4837113"/>
          <p14:tracePt t="393949" x="1614488" y="4822825"/>
          <p14:tracePt t="393966" x="1622425" y="4822825"/>
          <p14:tracePt t="394008" x="1628775" y="4814888"/>
          <p14:tracePt t="394113" x="1622425" y="4814888"/>
          <p14:tracePt t="394128" x="1614488" y="4808538"/>
          <p14:tracePt t="394136" x="1608138" y="4800600"/>
          <p14:tracePt t="394152" x="1600200" y="4800600"/>
          <p14:tracePt t="394168" x="1593850" y="4800600"/>
          <p14:tracePt t="394184" x="1585913" y="4800600"/>
          <p14:tracePt t="394360" x="1593850" y="4800600"/>
          <p14:tracePt t="394488" x="1585913" y="4800600"/>
          <p14:tracePt t="394520" x="1579563" y="4800600"/>
          <p14:tracePt t="394520" x="1571625" y="4794250"/>
          <p14:tracePt t="394536" x="1565275" y="4794250"/>
          <p14:tracePt t="394552" x="1557338" y="4794250"/>
          <p14:tracePt t="394560" x="1550988" y="4794250"/>
          <p14:tracePt t="394565" x="1543050" y="4794250"/>
          <p14:tracePt t="394581" x="1528763" y="4794250"/>
          <p14:tracePt t="394598" x="1514475" y="4794250"/>
          <p14:tracePt t="394598" x="1508125" y="4794250"/>
          <p14:tracePt t="394616" x="1493838" y="4794250"/>
          <p14:tracePt t="394631" x="1471613" y="4794250"/>
          <p14:tracePt t="394760" x="1479550" y="4794250"/>
          <p14:tracePt t="394768" x="1493838" y="4794250"/>
          <p14:tracePt t="394776" x="1508125" y="4794250"/>
          <p14:tracePt t="394784" x="1522413" y="4794250"/>
          <p14:tracePt t="394798" x="1543050" y="4794250"/>
          <p14:tracePt t="394814" x="1565275" y="4794250"/>
          <p14:tracePt t="394814" x="1571625" y="4800600"/>
          <p14:tracePt t="394952" x="1550988" y="4800600"/>
          <p14:tracePt t="394962" x="1543050" y="4800600"/>
          <p14:tracePt t="394977" x="1528763" y="4800600"/>
          <p14:tracePt t="394984" x="1522413" y="4800600"/>
          <p14:tracePt t="395024" x="1514475" y="4800600"/>
          <p14:tracePt t="395043" x="1508125" y="4800600"/>
          <p14:tracePt t="395072" x="1493838" y="4800600"/>
          <p14:tracePt t="395352" x="1514475" y="4814888"/>
          <p14:tracePt t="395384" x="1557338" y="4814888"/>
          <p14:tracePt t="395392" x="1585913" y="4822825"/>
          <p14:tracePt t="395400" x="1614488" y="4822825"/>
          <p14:tracePt t="395408" x="1685925" y="4843463"/>
          <p14:tracePt t="395416" x="1700213" y="4843463"/>
          <p14:tracePt t="395431" x="1765300" y="4851400"/>
          <p14:tracePt t="395447" x="1865313" y="4865688"/>
          <p14:tracePt t="395464" x="1914525" y="4865688"/>
          <p14:tracePt t="395480" x="1957388" y="4865688"/>
          <p14:tracePt t="395497" x="2000250" y="4865688"/>
          <p14:tracePt t="395514" x="2043113" y="4865688"/>
          <p14:tracePt t="395530" x="2114550" y="4865688"/>
          <p14:tracePt t="395547" x="2179638" y="4865688"/>
          <p14:tracePt t="395563" x="2222500" y="4865688"/>
          <p14:tracePt t="395580" x="2279650" y="4865688"/>
          <p14:tracePt t="395597" x="2357438" y="4865688"/>
          <p14:tracePt t="395614" x="2408238" y="4865688"/>
          <p14:tracePt t="395630" x="2500313" y="4865688"/>
          <p14:tracePt t="395647" x="2593975" y="4865688"/>
          <p14:tracePt t="395663" x="2665413" y="4865688"/>
          <p14:tracePt t="395680" x="2693988" y="4865688"/>
          <p14:tracePt t="395696" x="2700338" y="4865688"/>
          <p14:tracePt t="395713" x="2722563" y="4865688"/>
          <p14:tracePt t="395730" x="2736850" y="4865688"/>
          <p14:tracePt t="395747" x="2765425" y="4865688"/>
          <p14:tracePt t="395763" x="2779713" y="4865688"/>
          <p14:tracePt t="395780" x="2800350" y="4865688"/>
          <p14:tracePt t="395798" x="2836863" y="4865688"/>
          <p14:tracePt t="395814" x="2871788" y="4857750"/>
          <p14:tracePt t="395831" x="2886075" y="4851400"/>
          <p14:tracePt t="395847" x="2900363" y="4851400"/>
          <p14:tracePt t="395863" x="2922588" y="4851400"/>
          <p14:tracePt t="395880" x="2928938" y="4851400"/>
          <p14:tracePt t="395896" x="2936875" y="4851400"/>
          <p14:tracePt t="395913" x="2971800" y="4851400"/>
          <p14:tracePt t="395930" x="2979738" y="4851400"/>
          <p14:tracePt t="395946" x="3000375" y="4851400"/>
          <p14:tracePt t="395963" x="3014663" y="4851400"/>
          <p14:tracePt t="395980" x="3051175" y="4851400"/>
          <p14:tracePt t="395996" x="3079750" y="4843463"/>
          <p14:tracePt t="396013" x="3100388" y="4837113"/>
          <p14:tracePt t="396104" x="3114675" y="4837113"/>
          <p14:tracePt t="396120" x="3122613" y="4837113"/>
          <p14:tracePt t="396128" x="3128963" y="4829175"/>
          <p14:tracePt t="396136" x="3136900" y="4829175"/>
          <p14:tracePt t="396152" x="3151188" y="4829175"/>
          <p14:tracePt t="396160" x="3157538" y="4829175"/>
          <p14:tracePt t="396163" x="3165475" y="4829175"/>
          <p14:tracePt t="396179" x="3171825" y="4829175"/>
          <p14:tracePt t="396224" x="3186113" y="4829175"/>
          <p14:tracePt t="396296" x="3143250" y="4829175"/>
          <p14:tracePt t="396304" x="3108325" y="4829175"/>
          <p14:tracePt t="396309" x="3057525" y="4829175"/>
          <p14:tracePt t="396312" x="3022600" y="4829175"/>
          <p14:tracePt t="396329" x="3008313" y="4829175"/>
          <p14:tracePt t="396347" x="2986088" y="4829175"/>
          <p14:tracePt t="396362" x="2979738" y="4829175"/>
          <p14:tracePt t="396379" x="2971800" y="4829175"/>
          <p14:tracePt t="396425" x="2965450" y="4829175"/>
          <p14:tracePt t="396544" x="2971800" y="4829175"/>
          <p14:tracePt t="396552" x="2986088" y="4829175"/>
          <p14:tracePt t="396560" x="3014663" y="4829175"/>
          <p14:tracePt t="396564" x="3071813" y="4829175"/>
          <p14:tracePt t="396580" x="3128963" y="4829175"/>
          <p14:tracePt t="396596" x="3171825" y="4829175"/>
          <p14:tracePt t="396613" x="3208338" y="4829175"/>
          <p14:tracePt t="396629" x="3228975" y="4829175"/>
          <p14:tracePt t="396646" x="3236913" y="4829175"/>
          <p14:tracePt t="396662" x="3251200" y="4829175"/>
          <p14:tracePt t="396679" x="3265488" y="4829175"/>
          <p14:tracePt t="396816" x="3265488" y="4837113"/>
          <p14:tracePt t="396824" x="3257550" y="4843463"/>
          <p14:tracePt t="396830" x="3243263" y="4843463"/>
          <p14:tracePt t="396846" x="3236913" y="4843463"/>
          <p14:tracePt t="396862" x="3214688" y="4843463"/>
          <p14:tracePt t="396880" x="3186113" y="4843463"/>
          <p14:tracePt t="396895" x="3165475" y="4843463"/>
          <p14:tracePt t="396913" x="3157538" y="4843463"/>
          <p14:tracePt t="396929" x="3136900" y="4843463"/>
          <p14:tracePt t="396945" x="3122613" y="4843463"/>
          <p14:tracePt t="396962" x="3114675" y="4843463"/>
          <p14:tracePt t="396979" x="3094038" y="4843463"/>
          <p14:tracePt t="396995" x="3086100" y="4843463"/>
          <p14:tracePt t="397032" x="3079750" y="4843463"/>
          <p14:tracePt t="397408" x="3071813" y="4843463"/>
          <p14:tracePt t="397416" x="3065463" y="4843463"/>
          <p14:tracePt t="398976" x="3051175" y="4851400"/>
          <p14:tracePt t="399264" x="3043238" y="4857750"/>
          <p14:tracePt t="399376" x="3036888" y="4857750"/>
          <p14:tracePt t="399384" x="3028950" y="4865688"/>
          <p14:tracePt t="399432" x="3028950" y="4872038"/>
          <p14:tracePt t="399440" x="3022600" y="4879975"/>
          <p14:tracePt t="399458" x="3014663" y="4879975"/>
          <p14:tracePt t="399463" x="3000375" y="4900613"/>
          <p14:tracePt t="399504" x="3000375" y="4914900"/>
          <p14:tracePt t="399512" x="3000375" y="4922838"/>
          <p14:tracePt t="399524" x="2994025" y="4929188"/>
          <p14:tracePt t="399536" x="2986088" y="4937125"/>
          <p14:tracePt t="399541" x="2965450" y="4943475"/>
          <p14:tracePt t="399558" x="2957513" y="4943475"/>
          <p14:tracePt t="399575" x="2928938" y="4943475"/>
          <p14:tracePt t="399591" x="2908300" y="4957763"/>
          <p14:tracePt t="399608" x="2894013" y="4957763"/>
          <p14:tracePt t="399624" x="2857500" y="4957763"/>
          <p14:tracePt t="399641" x="2828925" y="4965700"/>
          <p14:tracePt t="399657" x="2814638" y="4965700"/>
          <p14:tracePt t="399674" x="2808288" y="4965700"/>
          <p14:tracePt t="399691" x="2786063" y="4965700"/>
          <p14:tracePt t="399728" x="2779713" y="4965700"/>
          <p14:tracePt t="399744" x="2771775" y="4965700"/>
          <p14:tracePt t="399757" x="2765425" y="4965700"/>
          <p14:tracePt t="399775" x="2757488" y="4965700"/>
          <p14:tracePt t="399776" x="2751138" y="4965700"/>
          <p14:tracePt t="399824" x="2728913" y="4957763"/>
          <p14:tracePt t="399863" x="2722563" y="4951413"/>
          <p14:tracePt t="399896" x="2714625" y="4937125"/>
          <p14:tracePt t="399912" x="2714625" y="4929188"/>
          <p14:tracePt t="399920" x="2714625" y="4914900"/>
          <p14:tracePt t="399935" x="2714625" y="4900613"/>
          <p14:tracePt t="399945" x="2714625" y="4879975"/>
          <p14:tracePt t="399984" x="2722563" y="4843463"/>
          <p14:tracePt t="400000" x="2728913" y="4837113"/>
          <p14:tracePt t="400008" x="2736850" y="4837113"/>
          <p14:tracePt t="400016" x="2743200" y="4829175"/>
          <p14:tracePt t="400024" x="2751138" y="4829175"/>
          <p14:tracePt t="400041" x="2771775" y="4829175"/>
          <p14:tracePt t="400058" x="2779713" y="4829175"/>
          <p14:tracePt t="400074" x="2808288" y="4822825"/>
          <p14:tracePt t="400091" x="2814638" y="4822825"/>
          <p14:tracePt t="400128" x="2822575" y="4822825"/>
          <p14:tracePt t="400160" x="2828925" y="4822825"/>
          <p14:tracePt t="400432" x="2836863" y="4822825"/>
          <p14:tracePt t="400446" x="2822575" y="4837113"/>
          <p14:tracePt t="400520" x="2814638" y="4837113"/>
          <p14:tracePt t="400536" x="2808288" y="4837113"/>
          <p14:tracePt t="400552" x="2800350" y="4843463"/>
          <p14:tracePt t="400584" x="2794000" y="4843463"/>
          <p14:tracePt t="400592" x="2779713" y="4843463"/>
          <p14:tracePt t="400632" x="2771775" y="4843463"/>
          <p14:tracePt t="400640" x="2765425" y="4843463"/>
          <p14:tracePt t="400648" x="2743200" y="4851400"/>
          <p14:tracePt t="400656" x="2736850" y="4851400"/>
          <p14:tracePt t="400673" x="2728913" y="4851400"/>
          <p14:tracePt t="400690" x="2708275" y="4851400"/>
          <p14:tracePt t="400706" x="2700338" y="4851400"/>
          <p14:tracePt t="400760" x="2693988" y="4851400"/>
          <p14:tracePt t="400768" x="2671763" y="4851400"/>
          <p14:tracePt t="400848" x="2665413" y="4851400"/>
          <p14:tracePt t="400866" x="2657475" y="4851400"/>
          <p14:tracePt t="400880" x="2651125" y="4851400"/>
          <p14:tracePt t="400912" x="2636838" y="4851400"/>
          <p14:tracePt t="400920" x="2622550" y="4837113"/>
          <p14:tracePt t="400960" x="2614613" y="4829175"/>
          <p14:tracePt t="400976" x="2593975" y="4829175"/>
          <p14:tracePt t="400992" x="2586038" y="4822825"/>
          <p14:tracePt t="401008" x="2579688" y="4814888"/>
          <p14:tracePt t="401024" x="2571750" y="4808538"/>
          <p14:tracePt t="401025" x="2565400" y="4800600"/>
          <p14:tracePt t="401039" x="2551113" y="4786313"/>
          <p14:tracePt t="401088" x="2543175" y="4779963"/>
          <p14:tracePt t="401095" x="2536825" y="4772025"/>
          <p14:tracePt t="401105" x="2528888" y="4765675"/>
          <p14:tracePt t="401106" x="2522538" y="4757738"/>
          <p14:tracePt t="401122" x="2514600" y="4751388"/>
          <p14:tracePt t="401168" x="2508250" y="4743450"/>
          <p14:tracePt t="401176" x="2508250" y="4737100"/>
          <p14:tracePt t="401208" x="2508250" y="4729163"/>
          <p14:tracePt t="401272" x="2508250" y="4722813"/>
          <p14:tracePt t="401288" x="2508250" y="4714875"/>
          <p14:tracePt t="401296" x="2508250" y="4700588"/>
          <p14:tracePt t="401304" x="2508250" y="4694238"/>
          <p14:tracePt t="401317" x="2508250" y="4686300"/>
          <p14:tracePt t="401322" x="2514600" y="4679950"/>
          <p14:tracePt t="401360" x="2528888" y="4672013"/>
          <p14:tracePt t="401368" x="2543175" y="4672013"/>
          <p14:tracePt t="401376" x="2565400" y="4651375"/>
          <p14:tracePt t="401388" x="2571750" y="4643438"/>
          <p14:tracePt t="401405" x="2586038" y="4643438"/>
          <p14:tracePt t="401421" x="2593975" y="4637088"/>
          <p14:tracePt t="401456" x="2600325" y="4637088"/>
          <p14:tracePt t="401457" x="2622550" y="4629150"/>
          <p14:tracePt t="401512" x="2643188" y="4614863"/>
          <p14:tracePt t="401560" x="2657475" y="4614863"/>
          <p14:tracePt t="401568" x="2665413" y="4608513"/>
          <p14:tracePt t="401600" x="2671763" y="4608513"/>
          <p14:tracePt t="401632" x="2679700" y="4608513"/>
          <p14:tracePt t="401672" x="2700338" y="4608513"/>
          <p14:tracePt t="401688" x="2708275" y="4608513"/>
          <p14:tracePt t="401728" x="2714625" y="4600575"/>
          <p14:tracePt t="401792" x="2722563" y="4600575"/>
          <p14:tracePt t="401856" x="2736850" y="4600575"/>
          <p14:tracePt t="401872" x="2743200" y="4600575"/>
          <p14:tracePt t="401893" x="2757488" y="4608513"/>
          <p14:tracePt t="401928" x="2765425" y="4614863"/>
          <p14:tracePt t="401944" x="2771775" y="4622800"/>
          <p14:tracePt t="401976" x="2779713" y="4629150"/>
          <p14:tracePt t="401984" x="2786063" y="4637088"/>
          <p14:tracePt t="401987" x="2794000" y="4643438"/>
          <p14:tracePt t="402040" x="2794000" y="4651375"/>
          <p14:tracePt t="402047" x="2800350" y="4657725"/>
          <p14:tracePt t="402060" x="2800350" y="4665663"/>
          <p14:tracePt t="402072" x="2800350" y="4672013"/>
          <p14:tracePt t="402088" x="2808288" y="4679950"/>
          <p14:tracePt t="402088" x="2814638" y="4686300"/>
          <p14:tracePt t="402152" x="2814638" y="4694238"/>
          <p14:tracePt t="402160" x="2814638" y="4708525"/>
          <p14:tracePt t="402176" x="2822575" y="4714875"/>
          <p14:tracePt t="402224" x="2822575" y="4722813"/>
          <p14:tracePt t="402232" x="2822575" y="4729163"/>
          <p14:tracePt t="402245" x="2822575" y="4751388"/>
          <p14:tracePt t="402254" x="2828925" y="4757738"/>
          <p14:tracePt t="402312" x="2828925" y="4765675"/>
          <p14:tracePt t="402312" x="2828925" y="4772025"/>
          <p14:tracePt t="402336" x="2828925" y="4786313"/>
          <p14:tracePt t="402392" x="2828925" y="4794250"/>
          <p14:tracePt t="402408" x="2828925" y="4800600"/>
          <p14:tracePt t="402424" x="2822575" y="4814888"/>
          <p14:tracePt t="402456" x="2814638" y="4822825"/>
          <p14:tracePt t="402464" x="2808288" y="4829175"/>
          <p14:tracePt t="402480" x="2800350" y="4837113"/>
          <p14:tracePt t="402496" x="2794000" y="4837113"/>
          <p14:tracePt t="402507" x="2786063" y="4843463"/>
          <p14:tracePt t="402509" x="2779713" y="4843463"/>
          <p14:tracePt t="402521" x="2771775" y="4851400"/>
          <p14:tracePt t="402537" x="2757488" y="4851400"/>
          <p14:tracePt t="402553" x="2751138" y="4851400"/>
          <p14:tracePt t="402570" x="2743200" y="4851400"/>
          <p14:tracePt t="402624" x="2736850" y="4851400"/>
          <p14:tracePt t="402631" x="2714625" y="4851400"/>
          <p14:tracePt t="402640" x="2708275" y="4851400"/>
          <p14:tracePt t="402654" x="2700338" y="4851400"/>
          <p14:tracePt t="402696" x="2693988" y="4851400"/>
          <p14:tracePt t="402705" x="2679700" y="4851400"/>
          <p14:tracePt t="402720" x="2671763" y="4851400"/>
          <p14:tracePt t="402728" x="2665413" y="4851400"/>
          <p14:tracePt t="402737" x="2657475" y="4851400"/>
          <p14:tracePt t="402792" x="2643188" y="4851400"/>
          <p14:tracePt t="402800" x="2628900" y="4851400"/>
          <p14:tracePt t="402808" x="2608263" y="4837113"/>
          <p14:tracePt t="402827" x="2600325" y="4837113"/>
          <p14:tracePt t="402840" x="2593975" y="4829175"/>
          <p14:tracePt t="402872" x="2579688" y="4814888"/>
          <p14:tracePt t="402912" x="2557463" y="4814888"/>
          <p14:tracePt t="402914" x="2551113" y="4808538"/>
          <p14:tracePt t="402920" x="2543175" y="4800600"/>
          <p14:tracePt t="402936" x="2536825" y="4794250"/>
          <p14:tracePt t="402953" x="2522538" y="4786313"/>
          <p14:tracePt t="402970" x="2514600" y="4779963"/>
          <p14:tracePt t="403016" x="2508250" y="4765675"/>
          <p14:tracePt t="403024" x="2508250" y="4757738"/>
          <p14:tracePt t="403040" x="2508250" y="4751388"/>
          <p14:tracePt t="403048" x="2500313" y="4743450"/>
          <p14:tracePt t="403062" x="2500313" y="4729163"/>
          <p14:tracePt t="403070" x="2500313" y="4714875"/>
          <p14:tracePt t="403086" x="2500313" y="4708525"/>
          <p14:tracePt t="403103" x="2500313" y="4679950"/>
          <p14:tracePt t="403120" x="2500313" y="4665663"/>
          <p14:tracePt t="403137" x="2500313" y="4643438"/>
          <p14:tracePt t="403153" x="2508250" y="4637088"/>
          <p14:tracePt t="403169" x="2522538" y="4622800"/>
          <p14:tracePt t="403186" x="2536825" y="4622800"/>
          <p14:tracePt t="403203" x="2551113" y="4622800"/>
          <p14:tracePt t="403220" x="2579688" y="4608513"/>
          <p14:tracePt t="403236" x="2593975" y="4608513"/>
          <p14:tracePt t="403253" x="2600325" y="4600575"/>
          <p14:tracePt t="403288" x="2614613" y="4600575"/>
          <p14:tracePt t="403352" x="2622550" y="4600575"/>
          <p14:tracePt t="403368" x="2628900" y="4600575"/>
          <p14:tracePt t="403386" x="2636838" y="4600575"/>
          <p14:tracePt t="403392" x="2651125" y="4600575"/>
          <p14:tracePt t="403403" x="2671763" y="4600575"/>
          <p14:tracePt t="403419" x="2679700" y="4608513"/>
          <p14:tracePt t="403436" x="2693988" y="4622800"/>
          <p14:tracePt t="403452" x="2714625" y="4637088"/>
          <p14:tracePt t="403469" x="2722563" y="4643438"/>
          <p14:tracePt t="403486" x="2728913" y="4657725"/>
          <p14:tracePt t="403502" x="2743200" y="4679950"/>
          <p14:tracePt t="403568" x="2743200" y="4686300"/>
          <p14:tracePt t="403752" x="2751138" y="4694238"/>
          <p14:tracePt t="403760" x="2771775" y="4694238"/>
          <p14:tracePt t="403767" x="2814638" y="4694238"/>
          <p14:tracePt t="403772" x="2865438" y="4694238"/>
          <p14:tracePt t="403785" x="2936875" y="4694238"/>
          <p14:tracePt t="403802" x="3000375" y="4694238"/>
          <p14:tracePt t="403818" x="3079750" y="4700588"/>
          <p14:tracePt t="403835" x="3194050" y="4729163"/>
          <p14:tracePt t="403852" x="3351213" y="4737100"/>
          <p14:tracePt t="403868" x="3522663" y="4737100"/>
          <p14:tracePt t="403885" x="3665538" y="4737100"/>
          <p14:tracePt t="403901" x="3786188" y="4737100"/>
          <p14:tracePt t="403918" x="3851275" y="4737100"/>
          <p14:tracePt t="403934" x="3922713" y="4743450"/>
          <p14:tracePt t="403952" x="3971925" y="4743450"/>
          <p14:tracePt t="403969" x="4000500" y="4743450"/>
          <p14:tracePt t="403984" x="4037013" y="4743450"/>
          <p14:tracePt t="404001" x="4051300" y="4743450"/>
          <p14:tracePt t="404018" x="4071938" y="4743450"/>
          <p14:tracePt t="404035" x="4079875" y="4743450"/>
          <p14:tracePt t="404051" x="4086225" y="4743450"/>
          <p14:tracePt t="404068" x="4122738" y="4743450"/>
          <p14:tracePt t="404085" x="4151313" y="4743450"/>
          <p14:tracePt t="404101" x="4165600" y="4743450"/>
          <p14:tracePt t="404160" x="4179888" y="4743450"/>
          <p14:tracePt t="404368" x="4186238" y="4757738"/>
          <p14:tracePt t="404376" x="4186238" y="4772025"/>
          <p14:tracePt t="404399" x="4186238" y="4779963"/>
          <p14:tracePt t="404456" x="4186238" y="4786313"/>
          <p14:tracePt t="404464" x="4179888" y="4794250"/>
          <p14:tracePt t="404504" x="4165600" y="4794250"/>
          <p14:tracePt t="404512" x="4157663" y="4794250"/>
          <p14:tracePt t="404560" x="4151313" y="4794250"/>
          <p14:tracePt t="404600" x="4143375" y="4794250"/>
          <p14:tracePt t="404696" x="4137025" y="4794250"/>
          <p14:tracePt t="405592" x="4151313" y="4794250"/>
          <p14:tracePt t="405600" x="4157663" y="4794250"/>
          <p14:tracePt t="405616" x="4165600" y="4794250"/>
          <p14:tracePt t="405622" x="4179888" y="4794250"/>
          <p14:tracePt t="405672" x="4186238" y="4794250"/>
          <p14:tracePt t="405728" x="4194175" y="4794250"/>
          <p14:tracePt t="405744" x="4208463" y="4794250"/>
          <p14:tracePt t="405784" x="4229100" y="4800600"/>
          <p14:tracePt t="405800" x="4237038" y="4808538"/>
          <p14:tracePt t="405832" x="4243388" y="4808538"/>
          <p14:tracePt t="405840" x="4257675" y="4808538"/>
          <p14:tracePt t="405952" x="4265613" y="4808538"/>
          <p14:tracePt t="406936" x="4279900" y="4808538"/>
          <p14:tracePt t="406952" x="4300538" y="4808538"/>
          <p14:tracePt t="406968" x="4308475" y="4808538"/>
          <p14:tracePt t="406976" x="4314825" y="4808538"/>
          <p14:tracePt t="407008" x="4322763" y="4808538"/>
          <p14:tracePt t="407048" x="4337050" y="4808538"/>
          <p14:tracePt t="407120" x="4343400" y="4808538"/>
          <p14:tracePt t="407224" x="4351338" y="4808538"/>
          <p14:tracePt t="407240" x="4357688" y="4808538"/>
          <p14:tracePt t="407296" x="4371975" y="4808538"/>
          <p14:tracePt t="407416" x="4379913" y="4808538"/>
          <p14:tracePt t="407424" x="4386263" y="4808538"/>
          <p14:tracePt t="407424" x="4394200" y="4808538"/>
          <p14:tracePt t="407456" x="4414838" y="4808538"/>
          <p14:tracePt t="407528" x="4422775" y="4814888"/>
          <p14:tracePt t="407568" x="4429125" y="4814888"/>
          <p14:tracePt t="407600" x="4437063" y="4814888"/>
          <p14:tracePt t="407632" x="4451350" y="4814888"/>
          <p14:tracePt t="407648" x="4457700" y="4814888"/>
          <p14:tracePt t="407663" x="4465638" y="4814888"/>
          <p14:tracePt t="407680" x="4471988" y="4814888"/>
          <p14:tracePt t="407681" x="4486275" y="4814888"/>
          <p14:tracePt t="407744" x="4494213" y="4814888"/>
          <p14:tracePt t="407760" x="4500563" y="4814888"/>
          <p14:tracePt t="407776" x="4508500" y="4814888"/>
          <p14:tracePt t="407816" x="4514850" y="4814888"/>
          <p14:tracePt t="407824" x="4522788" y="4814888"/>
          <p14:tracePt t="408872" x="4529138" y="4814888"/>
          <p14:tracePt t="409023" x="4514850" y="4814888"/>
          <p14:tracePt t="409031" x="4486275" y="4814888"/>
          <p14:tracePt t="409036" x="4457700" y="4814888"/>
          <p14:tracePt t="409044" x="4394200" y="4814888"/>
          <p14:tracePt t="409060" x="4300538" y="4814888"/>
          <p14:tracePt t="409078" x="4194175" y="4814888"/>
          <p14:tracePt t="409094" x="4108450" y="4814888"/>
          <p14:tracePt t="409111" x="4051300" y="4814888"/>
          <p14:tracePt t="409128" x="4008438" y="4822825"/>
          <p14:tracePt t="409144" x="3971925" y="4837113"/>
          <p14:tracePt t="409161" x="3951288" y="4837113"/>
          <p14:tracePt t="409178" x="3900488" y="4837113"/>
          <p14:tracePt t="409194" x="3871913" y="4837113"/>
          <p14:tracePt t="409211" x="3814763" y="4851400"/>
          <p14:tracePt t="409228" x="3751263" y="4851400"/>
          <p14:tracePt t="409244" x="3679825" y="4851400"/>
          <p14:tracePt t="409261" x="3636963" y="4851400"/>
          <p14:tracePt t="409278" x="3594100" y="4851400"/>
          <p14:tracePt t="409295" x="3565525" y="4851400"/>
          <p14:tracePt t="409311" x="3494088" y="4851400"/>
          <p14:tracePt t="409327" x="3365500" y="4851400"/>
          <p14:tracePt t="409345" x="3279775" y="4851400"/>
          <p14:tracePt t="409361" x="3214688" y="4851400"/>
          <p14:tracePt t="409378" x="3157538" y="4851400"/>
          <p14:tracePt t="409394" x="3114675" y="4865688"/>
          <p14:tracePt t="409411" x="3043238" y="4865688"/>
          <p14:tracePt t="409427" x="3000375" y="4879975"/>
          <p14:tracePt t="409444" x="2957513" y="4879975"/>
          <p14:tracePt t="409460" x="2914650" y="4879975"/>
          <p14:tracePt t="409477" x="2879725" y="4900613"/>
          <p14:tracePt t="409495" x="2843213" y="4900613"/>
          <p14:tracePt t="409510" x="2822575" y="4900613"/>
          <p14:tracePt t="409528" x="2794000" y="4900613"/>
          <p14:tracePt t="409544" x="2779713" y="4900613"/>
          <p14:tracePt t="409608" x="2771775" y="4900613"/>
          <p14:tracePt t="409624" x="2771775" y="4872038"/>
          <p14:tracePt t="409632" x="2771775" y="4865688"/>
          <p14:tracePt t="409633" x="2771775" y="4857750"/>
          <p14:tracePt t="409643" x="2771775" y="4837113"/>
          <p14:tracePt t="409660" x="2771775" y="4829175"/>
          <p14:tracePt t="409677" x="2771775" y="4822825"/>
          <p14:tracePt t="409693" x="2771775" y="4814888"/>
          <p14:tracePt t="409711" x="2771775" y="4794250"/>
          <p14:tracePt t="409727" x="2771775" y="4779963"/>
          <p14:tracePt t="409744" x="2771775" y="4751388"/>
          <p14:tracePt t="409760" x="2786063" y="4743450"/>
          <p14:tracePt t="409816" x="2794000" y="4737100"/>
          <p14:tracePt t="409856" x="2800350" y="4714875"/>
          <p14:tracePt t="409864" x="2808288" y="4708525"/>
          <p14:tracePt t="409880" x="2822575" y="4694238"/>
          <p14:tracePt t="409896" x="2828925" y="4686300"/>
          <p14:tracePt t="409928" x="2836863" y="4679950"/>
          <p14:tracePt t="409960" x="2851150" y="4665663"/>
          <p14:tracePt t="409992" x="2857500" y="4657725"/>
          <p14:tracePt t="410032" x="2865438" y="4657725"/>
          <p14:tracePt t="410040" x="2894013" y="4657725"/>
          <p14:tracePt t="410056" x="2900363" y="4657725"/>
          <p14:tracePt t="410072" x="2908300" y="4657725"/>
          <p14:tracePt t="410120" x="2922588" y="4657725"/>
          <p14:tracePt t="410127" x="2928938" y="4657725"/>
          <p14:tracePt t="410144" x="2936875" y="4657725"/>
          <p14:tracePt t="410147" x="2943225" y="4657725"/>
          <p14:tracePt t="410159" x="2965450" y="4657725"/>
          <p14:tracePt t="410199" x="2971800" y="4657725"/>
          <p14:tracePt t="410231" x="2979738" y="4657725"/>
          <p14:tracePt t="410239" x="2986088" y="4657725"/>
          <p14:tracePt t="410252" x="2994025" y="4665663"/>
          <p14:tracePt t="410280" x="3000375" y="4665663"/>
          <p14:tracePt t="410292" x="3008313" y="4672013"/>
          <p14:tracePt t="410292" x="3028950" y="4679950"/>
          <p14:tracePt t="410311" x="3036888" y="4686300"/>
          <p14:tracePt t="410327" x="3043238" y="4694238"/>
          <p14:tracePt t="410376" x="3043238" y="4700588"/>
          <p14:tracePt t="410384" x="3051175" y="4708525"/>
          <p14:tracePt t="410424" x="3051175" y="4714875"/>
          <p14:tracePt t="410432" x="3057525" y="4722813"/>
          <p14:tracePt t="410472" x="3057525" y="4729163"/>
          <p14:tracePt t="410512" x="3057525" y="4737100"/>
          <p14:tracePt t="410864" x="3065463" y="4751388"/>
          <p14:tracePt t="410872" x="3071813" y="4751388"/>
          <p14:tracePt t="410880" x="3086100" y="4751388"/>
          <p14:tracePt t="410892" x="3108325" y="4751388"/>
          <p14:tracePt t="410908" x="3151188" y="4751388"/>
          <p14:tracePt t="410925" x="3194050" y="4751388"/>
          <p14:tracePt t="410942" x="3251200" y="4751388"/>
          <p14:tracePt t="410958" x="3308350" y="4751388"/>
          <p14:tracePt t="410975" x="3394075" y="4751388"/>
          <p14:tracePt t="410992" x="3494088" y="4743450"/>
          <p14:tracePt t="411009" x="3557588" y="4743450"/>
          <p14:tracePt t="411025" x="3636963" y="4743450"/>
          <p14:tracePt t="411042" x="3700463" y="4743450"/>
          <p14:tracePt t="411058" x="3779838" y="4743450"/>
          <p14:tracePt t="411075" x="3843338" y="4743450"/>
          <p14:tracePt t="411091" x="3908425" y="4743450"/>
          <p14:tracePt t="411108" x="3965575" y="4743450"/>
          <p14:tracePt t="411124" x="4022725" y="4743450"/>
          <p14:tracePt t="411141" x="4071938" y="4743450"/>
          <p14:tracePt t="411158" x="4114800" y="4743450"/>
          <p14:tracePt t="411174" x="4171950" y="4743450"/>
          <p14:tracePt t="411174" x="4200525" y="4743450"/>
          <p14:tracePt t="411192" x="4257675" y="4743450"/>
          <p14:tracePt t="411208" x="4322763" y="4743450"/>
          <p14:tracePt t="411225" x="4365625" y="4743450"/>
          <p14:tracePt t="411241" x="4422775" y="4737100"/>
          <p14:tracePt t="411258" x="4457700" y="4729163"/>
          <p14:tracePt t="411274" x="4471988" y="4729163"/>
          <p14:tracePt t="411291" x="4514850" y="4714875"/>
          <p14:tracePt t="411308" x="4557713" y="4714875"/>
          <p14:tracePt t="411324" x="4600575" y="4714875"/>
          <p14:tracePt t="411342" x="4643438" y="4714875"/>
          <p14:tracePt t="411357" x="4686300" y="4714875"/>
          <p14:tracePt t="411374" x="4729163" y="4714875"/>
          <p14:tracePt t="411391" x="4779963" y="4714875"/>
          <p14:tracePt t="411408" x="4857750" y="4729163"/>
          <p14:tracePt t="411424" x="4914900" y="4751388"/>
          <p14:tracePt t="411441" x="4972050" y="4757738"/>
          <p14:tracePt t="411457" x="5008563" y="4757738"/>
          <p14:tracePt t="411504" x="5014913" y="4765675"/>
          <p14:tracePt t="411519" x="5029200" y="4765675"/>
          <p14:tracePt t="411528" x="5037138" y="4765675"/>
          <p14:tracePt t="411536" x="5051425" y="4765675"/>
          <p14:tracePt t="411544" x="5086350" y="4772025"/>
          <p14:tracePt t="411557" x="5094288" y="4779963"/>
          <p14:tracePt t="411573" x="5108575" y="4779963"/>
          <p14:tracePt t="411656" x="5114925" y="4779963"/>
          <p14:tracePt t="411668" x="5122863" y="4779963"/>
          <p14:tracePt t="411677" x="5137150" y="4779963"/>
          <p14:tracePt t="411784" x="5151438" y="4779963"/>
          <p14:tracePt t="411800" x="5157788" y="4779963"/>
          <p14:tracePt t="411832" x="5165725" y="4779963"/>
          <p14:tracePt t="411872" x="5172075" y="4779963"/>
          <p14:tracePt t="411889" x="5194300" y="4786313"/>
          <p14:tracePt t="411891" x="5229225" y="4800600"/>
          <p14:tracePt t="411906" x="5272088" y="4822825"/>
          <p14:tracePt t="411923" x="5314950" y="4837113"/>
          <p14:tracePt t="411940" x="5351463" y="4851400"/>
          <p14:tracePt t="411956" x="5386388" y="4872038"/>
          <p14:tracePt t="411973" x="5400675" y="4872038"/>
          <p14:tracePt t="411990" x="5422900" y="4879975"/>
          <p14:tracePt t="412080" x="5429250" y="4879975"/>
          <p14:tracePt t="412087" x="5443538" y="4879975"/>
          <p14:tracePt t="412107" x="5451475" y="4879975"/>
          <p14:tracePt t="412152" x="5457825" y="4879975"/>
          <p14:tracePt t="412184" x="5465763" y="4879975"/>
          <p14:tracePt t="412216" x="5480050" y="4879975"/>
          <p14:tracePt t="412225" x="5486400" y="4879975"/>
          <p14:tracePt t="412241" x="5494338" y="4872038"/>
          <p14:tracePt t="412241" x="5500688" y="4865688"/>
          <p14:tracePt t="412257" x="5522913" y="4857750"/>
          <p14:tracePt t="412273" x="5522913" y="4843463"/>
          <p14:tracePt t="412290" x="5529263" y="4837113"/>
          <p14:tracePt t="412331" x="5537200" y="4829175"/>
          <p14:tracePt t="412368" x="5537200" y="4822825"/>
          <p14:tracePt t="412376" x="5543550" y="4814888"/>
          <p14:tracePt t="412480" x="5537200" y="4814888"/>
          <p14:tracePt t="412484" x="5522913" y="4814888"/>
          <p14:tracePt t="412490" x="5514975" y="4814888"/>
          <p14:tracePt t="412506" x="5500688" y="4814888"/>
          <p14:tracePt t="412523" x="5486400" y="4814888"/>
          <p14:tracePt t="412539" x="5480050" y="4814888"/>
          <p14:tracePt t="412556" x="5443538" y="4837113"/>
          <p14:tracePt t="412573" x="5408613" y="4843463"/>
          <p14:tracePt t="412590" x="5365750" y="4851400"/>
          <p14:tracePt t="412606" x="5308600" y="4879975"/>
          <p14:tracePt t="412623" x="5257800" y="4900613"/>
          <p14:tracePt t="412640" x="5151438" y="4929188"/>
          <p14:tracePt t="412656" x="5072063" y="4951413"/>
          <p14:tracePt t="412673" x="4979988" y="4951413"/>
          <p14:tracePt t="412689" x="4914900" y="4951413"/>
          <p14:tracePt t="412707" x="4822825" y="4951413"/>
          <p14:tracePt t="412722" x="4757738" y="4951413"/>
          <p14:tracePt t="412739" x="4714875" y="4951413"/>
          <p14:tracePt t="412756" x="4651375" y="4951413"/>
          <p14:tracePt t="412772" x="4608513" y="4951413"/>
          <p14:tracePt t="412790" x="4557713" y="4951413"/>
          <p14:tracePt t="412805" x="4514850" y="4951413"/>
          <p14:tracePt t="412823" x="4465638" y="4951413"/>
          <p14:tracePt t="412839" x="4408488" y="4951413"/>
          <p14:tracePt t="412839" x="4365625" y="4951413"/>
          <p14:tracePt t="412856" x="4337050" y="4951413"/>
          <p14:tracePt t="412872" x="4294188" y="4951413"/>
          <p14:tracePt t="412889" x="4279900" y="4951413"/>
          <p14:tracePt t="412906" x="4257675" y="4951413"/>
          <p14:tracePt t="412922" x="4222750" y="4951413"/>
          <p14:tracePt t="412939" x="4171950" y="4979988"/>
          <p14:tracePt t="412956" x="4151313" y="4979988"/>
          <p14:tracePt t="412972" x="4129088" y="4979988"/>
          <p14:tracePt t="412989" x="4108450" y="4979988"/>
          <p14:tracePt t="413005" x="4086225" y="4979988"/>
          <p14:tracePt t="413022" x="4071938" y="4979988"/>
          <p14:tracePt t="413039" x="4051300" y="4979988"/>
          <p14:tracePt t="413056" x="4037013" y="4979988"/>
          <p14:tracePt t="413096" x="4029075" y="4979988"/>
          <p14:tracePt t="413112" x="4014788" y="4979988"/>
          <p14:tracePt t="413117" x="4008438" y="4979988"/>
          <p14:tracePt t="413121" x="3986213" y="4957763"/>
          <p14:tracePt t="413138" x="3965575" y="4937125"/>
          <p14:tracePt t="413155" x="3957638" y="4929188"/>
          <p14:tracePt t="413171" x="3951288" y="4900613"/>
          <p14:tracePt t="413189" x="3943350" y="4886325"/>
          <p14:tracePt t="413205" x="3922713" y="4851400"/>
          <p14:tracePt t="413280" x="3922713" y="4843463"/>
          <p14:tracePt t="413296" x="3922713" y="4829175"/>
          <p14:tracePt t="413300" x="3922713" y="4822825"/>
          <p14:tracePt t="413304" x="3922713" y="4808538"/>
          <p14:tracePt t="413322" x="3922713" y="4794250"/>
          <p14:tracePt t="413339" x="3929063" y="4772025"/>
          <p14:tracePt t="413355" x="3937000" y="4765675"/>
          <p14:tracePt t="413372" x="3957638" y="4751388"/>
          <p14:tracePt t="413388" x="3971925" y="4737100"/>
          <p14:tracePt t="413405" x="4008438" y="4729163"/>
          <p14:tracePt t="413422" x="4051300" y="4708525"/>
          <p14:tracePt t="413438" x="4079875" y="4694238"/>
          <p14:tracePt t="413455" x="4114800" y="4694238"/>
          <p14:tracePt t="413471" x="4186238" y="4694238"/>
          <p14:tracePt t="413490" x="4251325" y="4694238"/>
          <p14:tracePt t="413505" x="4294188" y="4694238"/>
          <p14:tracePt t="413522" x="4308475" y="4694238"/>
          <p14:tracePt t="413538" x="4351338" y="4694238"/>
          <p14:tracePt t="413554" x="4400550" y="4694238"/>
          <p14:tracePt t="413571" x="4451350" y="4708525"/>
          <p14:tracePt t="413588" x="4494213" y="4714875"/>
          <p14:tracePt t="413605" x="4529138" y="4722813"/>
          <p14:tracePt t="413621" x="4565650" y="4737100"/>
          <p14:tracePt t="413656" x="4572000" y="4737100"/>
          <p14:tracePt t="413671" x="4579938" y="4737100"/>
          <p14:tracePt t="413712" x="4594225" y="4737100"/>
          <p14:tracePt t="413728" x="4608513" y="4751388"/>
          <p14:tracePt t="413768" x="4614863" y="4751388"/>
          <p14:tracePt t="413776" x="4637088" y="4751388"/>
          <p14:tracePt t="413792" x="4643438" y="4751388"/>
          <p14:tracePt t="413800" x="4651375" y="4751388"/>
          <p14:tracePt t="413840" x="4657725" y="4751388"/>
          <p14:tracePt t="413920" x="4665663" y="4743450"/>
          <p14:tracePt t="414240" x="4672013" y="4743450"/>
          <p14:tracePt t="414248" x="4679950" y="4743450"/>
          <p14:tracePt t="414368" x="4686300" y="4751388"/>
          <p14:tracePt t="414408" x="4686300" y="4757738"/>
          <p14:tracePt t="414416" x="4686300" y="4765675"/>
          <p14:tracePt t="414448" x="4679950" y="4772025"/>
          <p14:tracePt t="414464" x="4672013" y="4779963"/>
          <p14:tracePt t="414496" x="4665663" y="4786313"/>
          <p14:tracePt t="414509" x="4657725" y="4786313"/>
          <p14:tracePt t="414525" x="4651375" y="4786313"/>
          <p14:tracePt t="414529" x="4643438" y="4786313"/>
          <p14:tracePt t="414536" x="4629150" y="4786313"/>
          <p14:tracePt t="414553" x="4608513" y="4786313"/>
          <p14:tracePt t="414569" x="4600575" y="4786313"/>
          <p14:tracePt t="414586" x="4586288" y="4786313"/>
          <p14:tracePt t="414602" x="4579938" y="4786313"/>
          <p14:tracePt t="414619" x="4572000" y="4779963"/>
          <p14:tracePt t="414663" x="4565650" y="4779963"/>
          <p14:tracePt t="414672" x="4557713" y="4772025"/>
          <p14:tracePt t="414705" x="4543425" y="4772025"/>
          <p14:tracePt t="414712" x="4522788" y="4751388"/>
          <p14:tracePt t="414720" x="4514850" y="4743450"/>
          <p14:tracePt t="414752" x="4514850" y="4737100"/>
          <p14:tracePt t="414760" x="4514850" y="4729163"/>
          <p14:tracePt t="414776" x="4514850" y="4714875"/>
          <p14:tracePt t="414792" x="4514850" y="4708525"/>
          <p14:tracePt t="414810" x="4514850" y="4700588"/>
          <p14:tracePt t="414824" x="4514850" y="4694238"/>
          <p14:tracePt t="414840" x="4514850" y="4679950"/>
          <p14:tracePt t="414872" x="4514850" y="4672013"/>
          <p14:tracePt t="414904" x="4514850" y="4665663"/>
          <p14:tracePt t="414920" x="4514850" y="4651375"/>
          <p14:tracePt t="414928" x="4514850" y="4637088"/>
          <p14:tracePt t="414944" x="4514850" y="4629150"/>
          <p14:tracePt t="414952" x="4522788" y="4629150"/>
          <p14:tracePt t="414968" x="4529138" y="4622800"/>
          <p14:tracePt t="415048" x="4537075" y="4622800"/>
          <p14:tracePt t="415080" x="4551363" y="4622800"/>
          <p14:tracePt t="415082" x="4557713" y="4622800"/>
          <p14:tracePt t="415152" x="4565650" y="4622800"/>
          <p14:tracePt t="415160" x="4572000" y="4622800"/>
          <p14:tracePt t="415168" x="4594225" y="4622800"/>
          <p14:tracePt t="415185" x="4600575" y="4622800"/>
          <p14:tracePt t="415192" x="4608513" y="4622800"/>
          <p14:tracePt t="415202" x="4622800" y="4622800"/>
          <p14:tracePt t="415240" x="4629150" y="4622800"/>
          <p14:tracePt t="415248" x="4637088" y="4629150"/>
          <p14:tracePt t="415256" x="4651375" y="4637088"/>
          <p14:tracePt t="415296" x="4665663" y="4651375"/>
          <p14:tracePt t="415296" x="4672013" y="4657725"/>
          <p14:tracePt t="415344" x="4679950" y="4672013"/>
          <p14:tracePt t="415376" x="4694238" y="4679950"/>
          <p14:tracePt t="415776" x="4686300" y="4686300"/>
          <p14:tracePt t="415784" x="4679950" y="4694238"/>
          <p14:tracePt t="415786" x="4672013" y="4700588"/>
          <p14:tracePt t="415820" x="4665663" y="4700588"/>
          <p14:tracePt t="415824" x="4657725" y="4708525"/>
          <p14:tracePt t="415834" x="4651375" y="4708525"/>
          <p14:tracePt t="415872" x="4643438" y="4708525"/>
          <p14:tracePt t="415884" x="4637088" y="4708525"/>
          <p14:tracePt t="415888" x="4614863" y="4708525"/>
          <p14:tracePt t="415901" x="4608513" y="4714875"/>
          <p14:tracePt t="415917" x="4600575" y="4714875"/>
          <p14:tracePt t="415935" x="4594225" y="4714875"/>
          <p14:tracePt t="415967" x="4579938" y="4714875"/>
          <p14:tracePt t="415968" x="4572000" y="4714875"/>
          <p14:tracePt t="415984" x="4557713" y="4722813"/>
          <p14:tracePt t="416032" x="4537075" y="4722813"/>
          <p14:tracePt t="416040" x="4529138" y="4722813"/>
          <p14:tracePt t="416046" x="4514850" y="4737100"/>
          <p14:tracePt t="416050" x="4500563" y="4737100"/>
          <p14:tracePt t="416067" x="4486275" y="4743450"/>
          <p14:tracePt t="416084" x="4479925" y="4743450"/>
          <p14:tracePt t="416100" x="4457700" y="4743450"/>
          <p14:tracePt t="416135" x="4451350" y="4743450"/>
          <p14:tracePt t="416136" x="4443413" y="4743450"/>
          <p14:tracePt t="416150" x="4437063" y="4743450"/>
          <p14:tracePt t="416184" x="4422775" y="4743450"/>
          <p14:tracePt t="416185" x="4414838" y="4743450"/>
          <p14:tracePt t="416201" x="4400550" y="4743450"/>
          <p14:tracePt t="416217" x="4365625" y="4757738"/>
          <p14:tracePt t="416235" x="4329113" y="4757738"/>
          <p14:tracePt t="416250" x="4294188" y="4757738"/>
          <p14:tracePt t="416267" x="4251325" y="4757738"/>
          <p14:tracePt t="416283" x="4194175" y="4757738"/>
          <p14:tracePt t="416300" x="4100513" y="4765675"/>
          <p14:tracePt t="416317" x="3979863" y="4765675"/>
          <p14:tracePt t="416334" x="3886200" y="4765675"/>
          <p14:tracePt t="416350" x="3808413" y="4765675"/>
          <p14:tracePt t="416367" x="3671888" y="4765675"/>
          <p14:tracePt t="416384" x="3622675" y="4765675"/>
          <p14:tracePt t="416400" x="3543300" y="4765675"/>
          <p14:tracePt t="416418" x="3451225" y="4765675"/>
          <p14:tracePt t="416433" x="3371850" y="4765675"/>
          <p14:tracePt t="416450" x="3279775" y="4743450"/>
          <p14:tracePt t="416467" x="3200400" y="4729163"/>
          <p14:tracePt t="416483" x="3122613" y="4729163"/>
          <p14:tracePt t="416500" x="3043238" y="4729163"/>
          <p14:tracePt t="416517" x="2979738" y="4729163"/>
          <p14:tracePt t="416533" x="2886075" y="4729163"/>
          <p14:tracePt t="416550" x="2786063" y="4722813"/>
          <p14:tracePt t="416567" x="2671763" y="4708525"/>
          <p14:tracePt t="416583" x="2514600" y="4708525"/>
          <p14:tracePt t="416600" x="2422525" y="4686300"/>
          <p14:tracePt t="416616" x="2351088" y="4679950"/>
          <p14:tracePt t="416633" x="2308225" y="4665663"/>
          <p14:tracePt t="416650" x="2236788" y="4665663"/>
          <p14:tracePt t="416666" x="2165350" y="4665663"/>
          <p14:tracePt t="416683" x="2085975" y="4665663"/>
          <p14:tracePt t="416700" x="2022475" y="4665663"/>
          <p14:tracePt t="416717" x="1957388" y="4665663"/>
          <p14:tracePt t="416733" x="1914525" y="4665663"/>
          <p14:tracePt t="416750" x="1885950" y="4665663"/>
          <p14:tracePt t="416766" x="1843088" y="4665663"/>
          <p14:tracePt t="416783" x="1771650" y="4665663"/>
          <p14:tracePt t="416800" x="1743075" y="4665663"/>
          <p14:tracePt t="416816" x="1693863" y="4665663"/>
          <p14:tracePt t="416834" x="1679575" y="4665663"/>
          <p14:tracePt t="416849" x="1657350" y="4679950"/>
          <p14:tracePt t="416866" x="1636713" y="4686300"/>
          <p14:tracePt t="416883" x="1614488" y="4686300"/>
          <p14:tracePt t="416900" x="1579563" y="4700588"/>
          <p14:tracePt t="416916" x="1571625" y="4700588"/>
          <p14:tracePt t="416933" x="1557338" y="4700588"/>
          <p14:tracePt t="416950" x="1543050" y="4700588"/>
          <p14:tracePt t="416966" x="1514475" y="4722813"/>
          <p14:tracePt t="416983" x="1500188" y="4729163"/>
          <p14:tracePt t="417000" x="1493838" y="4729163"/>
          <p14:tracePt t="417016" x="1479550" y="4729163"/>
          <p14:tracePt t="417032" x="1436688" y="4729163"/>
          <p14:tracePt t="417049" x="1400175" y="4743450"/>
          <p14:tracePt t="417066" x="1357313" y="4765675"/>
          <p14:tracePt t="417082" x="1350963" y="4765675"/>
          <p14:tracePt t="417099" x="1336675" y="4765675"/>
          <p14:tracePt t="417115" x="1328738" y="4765675"/>
          <p14:tracePt t="417152" x="1308100" y="4765675"/>
          <p14:tracePt t="417158" x="1293813" y="4765675"/>
          <p14:tracePt t="417166" x="1279525" y="4772025"/>
          <p14:tracePt t="417182" x="1257300" y="4779963"/>
          <p14:tracePt t="417199" x="1250950" y="4779963"/>
          <p14:tracePt t="417656" x="1243013" y="4786313"/>
          <p14:tracePt t="417728" x="1228725" y="4794250"/>
          <p14:tracePt t="417760" x="1208088" y="4814888"/>
          <p14:tracePt t="417880" x="1214438" y="4822825"/>
          <p14:tracePt t="417902" x="1236663" y="4822825"/>
          <p14:tracePt t="417902" x="1250950" y="4822825"/>
          <p14:tracePt t="417914" x="1279525" y="4822825"/>
          <p14:tracePt t="417931" x="1308100" y="4829175"/>
          <p14:tracePt t="417948" x="1328738" y="4829175"/>
          <p14:tracePt t="417964" x="1371600" y="4829175"/>
          <p14:tracePt t="417981" x="1414463" y="4829175"/>
          <p14:tracePt t="417998" x="1436688" y="4829175"/>
          <p14:tracePt t="418015" x="1450975" y="4829175"/>
          <p14:tracePt t="418031" x="1522413" y="4829175"/>
          <p14:tracePt t="418048" x="1579563" y="4829175"/>
          <p14:tracePt t="418064" x="1643063" y="4829175"/>
          <p14:tracePt t="418081" x="1736725" y="4829175"/>
          <p14:tracePt t="418098" x="1779588" y="4829175"/>
          <p14:tracePt t="418114" x="1822450" y="4829175"/>
          <p14:tracePt t="418132" x="1885950" y="4851400"/>
          <p14:tracePt t="418147" x="1922463" y="4851400"/>
          <p14:tracePt t="418164" x="1985963" y="4857750"/>
          <p14:tracePt t="418181" x="2043113" y="4857750"/>
          <p14:tracePt t="418198" x="2093913" y="4865688"/>
          <p14:tracePt t="418214" x="2165350" y="4865688"/>
          <p14:tracePt t="418231" x="2271713" y="4900613"/>
          <p14:tracePt t="418248" x="2300288" y="4900613"/>
          <p14:tracePt t="418264" x="2336800" y="4900613"/>
          <p14:tracePt t="418281" x="2379663" y="4900613"/>
          <p14:tracePt t="418297" x="2422525" y="4900613"/>
          <p14:tracePt t="418314" x="2457450" y="4900613"/>
          <p14:tracePt t="418331" x="2486025" y="4900613"/>
          <p14:tracePt t="418347" x="2522538" y="4900613"/>
          <p14:tracePt t="418364" x="2543175" y="4900613"/>
          <p14:tracePt t="418380" x="2586038" y="4900613"/>
          <p14:tracePt t="418397" x="2622550" y="4900613"/>
          <p14:tracePt t="418414" x="2643188" y="4900613"/>
          <p14:tracePt t="418431" x="2657475" y="4900613"/>
          <p14:tracePt t="418447" x="2693988" y="4894263"/>
          <p14:tracePt t="418464" x="2722563" y="4894263"/>
          <p14:tracePt t="418480" x="2743200" y="4886325"/>
          <p14:tracePt t="418497" x="2765425" y="4886325"/>
          <p14:tracePt t="418514" x="2800350" y="4886325"/>
          <p14:tracePt t="418530" x="2822575" y="4879975"/>
          <p14:tracePt t="418547" x="2836863" y="4879975"/>
          <p14:tracePt t="418563" x="2865438" y="4879975"/>
          <p14:tracePt t="418581" x="2894013" y="4872038"/>
          <p14:tracePt t="418597" x="2914650" y="4865688"/>
          <p14:tracePt t="418614" x="2943225" y="4857750"/>
          <p14:tracePt t="418630" x="2965450" y="4857750"/>
          <p14:tracePt t="418647" x="3000375" y="4857750"/>
          <p14:tracePt t="418664" x="3008313" y="4857750"/>
          <p14:tracePt t="418681" x="3036888" y="4857750"/>
          <p14:tracePt t="418697" x="3051175" y="4857750"/>
          <p14:tracePt t="418713" x="3071813" y="4857750"/>
          <p14:tracePt t="418730" x="3086100" y="4857750"/>
          <p14:tracePt t="418747" x="3114675" y="4857750"/>
          <p14:tracePt t="418764" x="3128963" y="4857750"/>
          <p14:tracePt t="418781" x="3151188" y="4857750"/>
          <p14:tracePt t="418797" x="3179763" y="4851400"/>
          <p14:tracePt t="418814" x="3208338" y="4851400"/>
          <p14:tracePt t="418831" x="3257550" y="4843463"/>
          <p14:tracePt t="418847" x="3300413" y="4822825"/>
          <p14:tracePt t="418891" x="3314700" y="4822825"/>
          <p14:tracePt t="418920" x="3322638" y="4814888"/>
          <p14:tracePt t="418936" x="3328988" y="4808538"/>
          <p14:tracePt t="418952" x="3336925" y="4800600"/>
          <p14:tracePt t="418968" x="3343275" y="4794250"/>
          <p14:tracePt t="418976" x="3343275" y="4786313"/>
          <p14:tracePt t="418981" x="3343275" y="4779963"/>
          <p14:tracePt t="418997" x="3351213" y="4772025"/>
          <p14:tracePt t="419040" x="3357563" y="4765675"/>
          <p14:tracePt t="419080" x="3357563" y="4757738"/>
          <p14:tracePt t="419088" x="3357563" y="4751388"/>
          <p14:tracePt t="419104" x="3357563" y="4743450"/>
          <p14:tracePt t="419112" x="3351213" y="4737100"/>
          <p14:tracePt t="419120" x="3308350" y="4729163"/>
          <p14:tracePt t="419130" x="3251200" y="4708525"/>
          <p14:tracePt t="419146" x="3214688" y="4700588"/>
          <p14:tracePt t="419164" x="3186113" y="4694238"/>
          <p14:tracePt t="419180" x="3143250" y="4679950"/>
          <p14:tracePt t="419197" x="3108325" y="4665663"/>
          <p14:tracePt t="419214" x="3065463" y="4657725"/>
          <p14:tracePt t="419230" x="3022600" y="4651375"/>
          <p14:tracePt t="419247" x="2986088" y="4637088"/>
          <p14:tracePt t="419263" x="2943225" y="4614863"/>
          <p14:tracePt t="419280" x="2922588" y="4614863"/>
          <p14:tracePt t="419296" x="2886075" y="4614863"/>
          <p14:tracePt t="419313" x="2857500" y="4614863"/>
          <p14:tracePt t="419330" x="2843213" y="4614863"/>
          <p14:tracePt t="419346" x="2822575" y="4614863"/>
          <p14:tracePt t="419363" x="2786063" y="4614863"/>
          <p14:tracePt t="419380" x="2771775" y="4614863"/>
          <p14:tracePt t="419396" x="2751138" y="4614863"/>
          <p14:tracePt t="419413" x="2736850" y="4614863"/>
          <p14:tracePt t="419430" x="2714625" y="4614863"/>
          <p14:tracePt t="419446" x="2700338" y="4614863"/>
          <p14:tracePt t="419463" x="2686050" y="4614863"/>
          <p14:tracePt t="419479" x="2665413" y="4614863"/>
          <p14:tracePt t="419496" x="2657475" y="4614863"/>
          <p14:tracePt t="419513" x="2636838" y="4622800"/>
          <p14:tracePt t="419530" x="2614613" y="4629150"/>
          <p14:tracePt t="419546" x="2600325" y="4637088"/>
          <p14:tracePt t="419562" x="2571750" y="4657725"/>
          <p14:tracePt t="419616" x="2565400" y="4665663"/>
          <p14:tracePt t="419648" x="2551113" y="4665663"/>
          <p14:tracePt t="419656" x="2543175" y="4672013"/>
          <p14:tracePt t="419688" x="2543175" y="4686300"/>
          <p14:tracePt t="419696" x="2543175" y="4694238"/>
          <p14:tracePt t="419712" x="2551113" y="4700588"/>
          <p14:tracePt t="419736" x="2557463" y="4708525"/>
          <p14:tracePt t="419752" x="2565400" y="4714875"/>
          <p14:tracePt t="419757" x="2586038" y="4729163"/>
          <p14:tracePt t="419808" x="2593975" y="4737100"/>
          <p14:tracePt t="419824" x="2614613" y="4751388"/>
          <p14:tracePt t="419856" x="2622550" y="4751388"/>
          <p14:tracePt t="419872" x="2628900" y="4751388"/>
          <p14:tracePt t="419880" x="2643188" y="4751388"/>
          <p14:tracePt t="419888" x="2651125" y="4751388"/>
          <p14:tracePt t="419896" x="2686050" y="4757738"/>
          <p14:tracePt t="419913" x="2700338" y="4757738"/>
          <p14:tracePt t="419928" x="2722563" y="4757738"/>
          <p14:tracePt t="419946" x="2736850" y="4757738"/>
          <p14:tracePt t="419992" x="2743200" y="4757738"/>
          <p14:tracePt t="420000" x="2757488" y="4757738"/>
          <p14:tracePt t="420008" x="2765425" y="4757738"/>
          <p14:tracePt t="420016" x="2771775" y="4757738"/>
          <p14:tracePt t="420048" x="2779713" y="4751388"/>
          <p14:tracePt t="420054" x="2786063" y="4743450"/>
          <p14:tracePt t="420096" x="2786063" y="4737100"/>
          <p14:tracePt t="420104" x="2786063" y="4708525"/>
          <p14:tracePt t="420112" x="2786063" y="4694238"/>
          <p14:tracePt t="420120" x="2786063" y="4672013"/>
          <p14:tracePt t="420129" x="2786063" y="4657725"/>
          <p14:tracePt t="420145" x="2786063" y="4637088"/>
          <p14:tracePt t="420161" x="2771775" y="4629150"/>
          <p14:tracePt t="420179" x="2765425" y="4622800"/>
          <p14:tracePt t="420216" x="2743200" y="4622800"/>
          <p14:tracePt t="420228" x="2714625" y="4622800"/>
          <p14:tracePt t="420232" x="2700338" y="4622800"/>
          <p14:tracePt t="420245" x="2671763" y="4629150"/>
          <p14:tracePt t="420261" x="2665413" y="4637088"/>
          <p14:tracePt t="420279" x="2665413" y="4657725"/>
          <p14:tracePt t="420295" x="2651125" y="4679950"/>
          <p14:tracePt t="420312" x="2651125" y="4708525"/>
          <p14:tracePt t="420330" x="2651125" y="4737100"/>
          <p14:tracePt t="420345" x="2651125" y="4757738"/>
          <p14:tracePt t="420361" x="2657475" y="4786313"/>
          <p14:tracePt t="420378" x="2657475" y="4794250"/>
          <p14:tracePt t="420395" x="2657475" y="4822825"/>
          <p14:tracePt t="420411" x="2657475" y="4851400"/>
          <p14:tracePt t="420428" x="2657475" y="4886325"/>
          <p14:tracePt t="420445" x="2657475" y="4900613"/>
          <p14:tracePt t="420461" x="2657475" y="4908550"/>
          <p14:tracePt t="420496" x="2657475" y="4922838"/>
          <p14:tracePt t="420497" x="2657475" y="4943475"/>
          <p14:tracePt t="420512" x="2657475" y="4972050"/>
          <p14:tracePt t="420528" x="2657475" y="4986338"/>
          <p14:tracePt t="420545" x="2651125" y="5000625"/>
          <p14:tracePt t="420561" x="2651125" y="5008563"/>
          <p14:tracePt t="420578" x="2651125" y="5014913"/>
          <p14:tracePt t="420594" x="2651125" y="5043488"/>
          <p14:tracePt t="420641" x="2651125" y="5051425"/>
          <p14:tracePt t="420656" x="2657475" y="5051425"/>
          <p14:tracePt t="420664" x="2679700" y="5057775"/>
          <p14:tracePt t="420672" x="2728913" y="5057775"/>
          <p14:tracePt t="420680" x="2786063" y="5080000"/>
          <p14:tracePt t="420694" x="2822575" y="5094288"/>
          <p14:tracePt t="420711" x="2836863" y="5100638"/>
          <p14:tracePt t="420759" x="2857500" y="5100638"/>
          <p14:tracePt t="420768" x="2865438" y="5100638"/>
          <p14:tracePt t="420777" x="2871788" y="5100638"/>
          <p14:tracePt t="420778" x="2879725" y="5100638"/>
          <p14:tracePt t="420794" x="2900363" y="5100638"/>
          <p14:tracePt t="420811" x="2914650" y="5100638"/>
          <p14:tracePt t="420827" x="2936875" y="5100638"/>
          <p14:tracePt t="420845" x="2951163" y="5100638"/>
          <p14:tracePt t="420860" x="2986088" y="5100638"/>
          <p14:tracePt t="420878" x="3008313" y="5100638"/>
          <p14:tracePt t="420894" x="3022600" y="5100638"/>
          <p14:tracePt t="420911" x="3028950" y="5100638"/>
          <p14:tracePt t="420927" x="3057525" y="5100638"/>
          <p14:tracePt t="420944" x="3065463" y="5100638"/>
          <p14:tracePt t="420992" x="3071813" y="5094288"/>
          <p14:tracePt t="421000" x="3086100" y="5094288"/>
          <p14:tracePt t="421128" x="3071813" y="5094288"/>
          <p14:tracePt t="421136" x="3065463" y="5094288"/>
          <p14:tracePt t="421144" x="3057525" y="5094288"/>
          <p14:tracePt t="421152" x="3028950" y="5094288"/>
          <p14:tracePt t="421167" x="3014663" y="5094288"/>
          <p14:tracePt t="421177" x="3008313" y="5094288"/>
          <p14:tracePt t="421193" x="2994025" y="5094288"/>
          <p14:tracePt t="421211" x="2979738" y="5094288"/>
          <p14:tracePt t="421227" x="2971800" y="5094288"/>
          <p14:tracePt t="421243" x="2957513" y="5094288"/>
          <p14:tracePt t="421260" x="2951163" y="5094288"/>
          <p14:tracePt t="421296" x="2943225" y="5094288"/>
          <p14:tracePt t="421344" x="2936875" y="5094288"/>
          <p14:tracePt t="421408" x="2928938" y="5086350"/>
          <p14:tracePt t="421416" x="2922588" y="5086350"/>
          <p14:tracePt t="421472" x="2900363" y="5080000"/>
          <p14:tracePt t="421504" x="2886075" y="5065713"/>
          <p14:tracePt t="421512" x="2879725" y="5057775"/>
          <p14:tracePt t="421520" x="2871788" y="5057775"/>
          <p14:tracePt t="421528" x="2857500" y="5037138"/>
          <p14:tracePt t="421544" x="2836863" y="5008563"/>
          <p14:tracePt t="421560" x="2828925" y="5000625"/>
          <p14:tracePt t="421560" x="2814638" y="4986338"/>
          <p14:tracePt t="421576" x="2808288" y="4979988"/>
          <p14:tracePt t="421593" x="2794000" y="4965700"/>
          <p14:tracePt t="421609" x="2794000" y="4951413"/>
          <p14:tracePt t="421626" x="2786063" y="4943475"/>
          <p14:tracePt t="421643" x="2786063" y="4929188"/>
          <p14:tracePt t="421660" x="2786063" y="4914900"/>
          <p14:tracePt t="421676" x="2786063" y="4900613"/>
          <p14:tracePt t="421693" x="2786063" y="4872038"/>
          <p14:tracePt t="421709" x="2786063" y="4865688"/>
          <p14:tracePt t="421726" x="2786063" y="4857750"/>
          <p14:tracePt t="421742" x="2786063" y="4851400"/>
          <p14:tracePt t="421759" x="2794000" y="4843463"/>
          <p14:tracePt t="421776" x="2808288" y="4829175"/>
          <p14:tracePt t="421792" x="2822575" y="4829175"/>
          <p14:tracePt t="421809" x="2836863" y="4829175"/>
          <p14:tracePt t="421825" x="2865438" y="4829175"/>
          <p14:tracePt t="421858" x="2871788" y="4829175"/>
          <p14:tracePt t="421859" x="2879725" y="4829175"/>
          <p14:tracePt t="421876" x="2900363" y="4829175"/>
          <p14:tracePt t="421892" x="2908300" y="4829175"/>
          <p14:tracePt t="421909" x="2928938" y="4829175"/>
          <p14:tracePt t="421926" x="2943225" y="4829175"/>
          <p14:tracePt t="421943" x="2957513" y="4829175"/>
          <p14:tracePt t="421959" x="2986088" y="4837113"/>
          <p14:tracePt t="421976" x="2994025" y="4843463"/>
          <p14:tracePt t="421993" x="3000375" y="4865688"/>
          <p14:tracePt t="422009" x="3014663" y="4879975"/>
          <p14:tracePt t="422026" x="3022600" y="4886325"/>
          <p14:tracePt t="422043" x="3036888" y="4900613"/>
          <p14:tracePt t="422059" x="3051175" y="4922838"/>
          <p14:tracePt t="422076" x="3071813" y="4943475"/>
          <p14:tracePt t="422092" x="3071813" y="4951413"/>
          <p14:tracePt t="422108" x="3071813" y="4986338"/>
          <p14:tracePt t="422125" x="3071813" y="5014913"/>
          <p14:tracePt t="422143" x="3071813" y="5029200"/>
          <p14:tracePt t="422158" x="3071813" y="5057775"/>
          <p14:tracePt t="422199" x="3071813" y="5065713"/>
          <p14:tracePt t="422239" x="3057525" y="5080000"/>
          <p14:tracePt t="422255" x="3043238" y="5086350"/>
          <p14:tracePt t="422273" x="3036888" y="5094288"/>
          <p14:tracePt t="422463" x="3043238" y="5094288"/>
          <p14:tracePt t="422466" x="3057525" y="5100638"/>
          <p14:tracePt t="422479" x="3065463" y="5100638"/>
          <p14:tracePt t="422495" x="3094038" y="5100638"/>
          <p14:tracePt t="422503" x="3100388" y="5100638"/>
          <p14:tracePt t="422508" x="3114675" y="5108575"/>
          <p14:tracePt t="422524" x="3122613" y="5108575"/>
          <p14:tracePt t="422568" x="3128963" y="5108575"/>
          <p14:tracePt t="422600" x="3136900" y="5108575"/>
          <p14:tracePt t="422608" x="3143250" y="5108575"/>
          <p14:tracePt t="422615" x="3157538" y="5108575"/>
          <p14:tracePt t="422656" x="3165475" y="5108575"/>
          <p14:tracePt t="422664" x="3171825" y="5108575"/>
          <p14:tracePt t="422672" x="3179763" y="5108575"/>
          <p14:tracePt t="422688" x="3194050" y="5108575"/>
          <p14:tracePt t="422692" x="3214688" y="5108575"/>
          <p14:tracePt t="422708" x="3222625" y="5108575"/>
          <p14:tracePt t="422725" x="3236913" y="5108575"/>
          <p14:tracePt t="422742" x="3251200" y="5108575"/>
          <p14:tracePt t="422758" x="3265488" y="5100638"/>
          <p14:tracePt t="422775" x="3271838" y="5094288"/>
          <p14:tracePt t="422791" x="3279775" y="5086350"/>
          <p14:tracePt t="422841" x="3279775" y="5072063"/>
          <p14:tracePt t="422848" x="3279775" y="5065713"/>
          <p14:tracePt t="422858" x="3279775" y="5057775"/>
          <p14:tracePt t="422864" x="3279775" y="5051425"/>
          <p14:tracePt t="422875" x="3279775" y="5037138"/>
          <p14:tracePt t="422891" x="3279775" y="5014913"/>
          <p14:tracePt t="422908" x="3279775" y="4986338"/>
          <p14:tracePt t="422924" x="3279775" y="4972050"/>
          <p14:tracePt t="422941" x="3279775" y="4951413"/>
          <p14:tracePt t="422984" x="3279775" y="4937125"/>
          <p14:tracePt t="423000" x="3271838" y="4929188"/>
          <p14:tracePt t="423016" x="3257550" y="4929188"/>
          <p14:tracePt t="423023" x="3251200" y="4929188"/>
          <p14:tracePt t="423025" x="3208338" y="4929188"/>
          <p14:tracePt t="423041" x="3186113" y="4929188"/>
          <p14:tracePt t="423057" x="3171825" y="4929188"/>
          <p14:tracePt t="423074" x="3157538" y="4929188"/>
          <p14:tracePt t="423091" x="3136900" y="4929188"/>
          <p14:tracePt t="423108" x="3122613" y="4929188"/>
          <p14:tracePt t="423124" x="3114675" y="4929188"/>
          <p14:tracePt t="423141" x="3100388" y="4929188"/>
          <p14:tracePt t="423157" x="3094038" y="4929188"/>
          <p14:tracePt t="423192" x="3086100" y="4929188"/>
          <p14:tracePt t="423193" x="3079750" y="4937125"/>
          <p14:tracePt t="423207" x="3071813" y="4951413"/>
          <p14:tracePt t="423224" x="3071813" y="4957763"/>
          <p14:tracePt t="423240" x="3071813" y="4986338"/>
          <p14:tracePt t="423257" x="3071813" y="4994275"/>
          <p14:tracePt t="423304" x="3071813" y="5000625"/>
          <p14:tracePt t="423312" x="3071813" y="5022850"/>
          <p14:tracePt t="423328" x="3086100" y="5043488"/>
          <p14:tracePt t="423344" x="3108325" y="5051425"/>
          <p14:tracePt t="423360" x="3114675" y="5057775"/>
          <p14:tracePt t="423373" x="3128963" y="5072063"/>
          <p14:tracePt t="423374" x="3136900" y="5080000"/>
          <p14:tracePt t="423416" x="3151188" y="5094288"/>
          <p14:tracePt t="423428" x="3171825" y="5108575"/>
          <p14:tracePt t="423488" x="3179763" y="5108575"/>
          <p14:tracePt t="423496" x="3200400" y="5108575"/>
          <p14:tracePt t="423504" x="3208338" y="5108575"/>
          <p14:tracePt t="423507" x="3228975" y="5108575"/>
          <p14:tracePt t="423523" x="3251200" y="5108575"/>
          <p14:tracePt t="423540" x="3265488" y="5108575"/>
          <p14:tracePt t="423557" x="3271838" y="5100638"/>
          <p14:tracePt t="423696" x="3265488" y="5100638"/>
          <p14:tracePt t="423713" x="3257550" y="5100638"/>
          <p14:tracePt t="423714" x="3236913" y="5100638"/>
          <p14:tracePt t="423728" x="3222625" y="5100638"/>
          <p14:tracePt t="423740" x="3214688" y="5100638"/>
          <p14:tracePt t="423756" x="3194050" y="5094288"/>
          <p14:tracePt t="423773" x="3114675" y="5029200"/>
          <p14:tracePt t="423789" x="3065463" y="4951413"/>
          <p14:tracePt t="423806" x="3043238" y="4894263"/>
          <p14:tracePt t="423823" x="3043238" y="4751388"/>
          <p14:tracePt t="423840" x="3043238" y="4672013"/>
          <p14:tracePt t="423856" x="3043238" y="4622800"/>
          <p14:tracePt t="423873" x="3043238" y="4565650"/>
          <p14:tracePt t="423889" x="3043238" y="4486275"/>
          <p14:tracePt t="423906" x="3043238" y="4365625"/>
          <p14:tracePt t="423923" x="3043238" y="4222750"/>
          <p14:tracePt t="423939" x="3043238" y="4086225"/>
          <p14:tracePt t="423956" x="3043238" y="3965575"/>
          <p14:tracePt t="423972" x="3043238" y="3894138"/>
          <p14:tracePt t="423990" x="3043238" y="3800475"/>
          <p14:tracePt t="424006" x="3071813" y="3708400"/>
          <p14:tracePt t="424023" x="3114675" y="3608388"/>
          <p14:tracePt t="424023" x="3136900" y="3579813"/>
          <p14:tracePt t="424041" x="3179763" y="3479800"/>
          <p14:tracePt t="424056" x="3214688" y="3422650"/>
          <p14:tracePt t="424073" x="3243263" y="3371850"/>
          <p14:tracePt t="424089" x="3286125" y="3314700"/>
          <p14:tracePt t="424107" x="3336925" y="3251200"/>
          <p14:tracePt t="424123" x="3386138" y="3208338"/>
          <p14:tracePt t="424140" x="3422650" y="3165475"/>
          <p14:tracePt t="424156" x="3457575" y="3136900"/>
          <p14:tracePt t="424173" x="3479800" y="3108325"/>
          <p14:tracePt t="424190" x="3500438" y="3086100"/>
          <p14:tracePt t="424206" x="3514725" y="3071813"/>
          <p14:tracePt t="424223" x="3536950" y="3043238"/>
          <p14:tracePt t="424239" x="3557588" y="3014663"/>
          <p14:tracePt t="424256" x="3579813" y="2994025"/>
          <p14:tracePt t="424273" x="3594100" y="2979738"/>
          <p14:tracePt t="424290" x="3622675" y="2943225"/>
          <p14:tracePt t="424306" x="3636963" y="2928938"/>
          <p14:tracePt t="424323" x="3657600" y="2922588"/>
          <p14:tracePt t="424340" x="3665538" y="2914650"/>
          <p14:tracePt t="424376" x="3679825" y="2914650"/>
          <p14:tracePt t="424384" x="3694113" y="2908300"/>
          <p14:tracePt t="424396" x="3700463" y="2908300"/>
          <p14:tracePt t="424405" x="3743325" y="2908300"/>
          <p14:tracePt t="424422" x="3808413" y="2908300"/>
          <p14:tracePt t="424439" x="3871913" y="2908300"/>
          <p14:tracePt t="424455" x="3971925" y="2908300"/>
          <p14:tracePt t="424473" x="4022725" y="2914650"/>
          <p14:tracePt t="424489" x="4100513" y="2928938"/>
          <p14:tracePt t="424505" x="4157663" y="2943225"/>
          <p14:tracePt t="424522" x="4208463" y="2965450"/>
          <p14:tracePt t="424538" x="4251325" y="2965450"/>
          <p14:tracePt t="424555" x="4286250" y="2965450"/>
          <p14:tracePt t="424571" x="4337050" y="2965450"/>
          <p14:tracePt t="424589" x="4394200" y="2965450"/>
          <p14:tracePt t="424605" x="4437063" y="2965450"/>
          <p14:tracePt t="424622" x="4465638" y="2965450"/>
          <p14:tracePt t="424638" x="4494213" y="2965450"/>
          <p14:tracePt t="424655" x="4508500" y="2965450"/>
          <p14:tracePt t="424672" x="4529138" y="2957513"/>
          <p14:tracePt t="424688" x="4537075" y="2957513"/>
          <p14:tracePt t="424705" x="4557713" y="2951163"/>
          <p14:tracePt t="424721" x="4586288" y="2936875"/>
          <p14:tracePt t="424738" x="4608513" y="2922588"/>
          <p14:tracePt t="424754" x="4629150" y="2908300"/>
          <p14:tracePt t="424771" x="4651375" y="2900363"/>
          <p14:tracePt t="424788" x="4665663" y="2894013"/>
          <p14:tracePt t="424805" x="4679950" y="2879725"/>
          <p14:tracePt t="424822" x="4708525" y="2843213"/>
          <p14:tracePt t="424839" x="4722813" y="2828925"/>
          <p14:tracePt t="424839" x="4729163" y="2822575"/>
          <p14:tracePt t="424856" x="4743450" y="2814638"/>
          <p14:tracePt t="424872" x="4751388" y="2808288"/>
          <p14:tracePt t="424889" x="4751388" y="2800350"/>
          <p14:tracePt t="424905" x="4751388" y="2779713"/>
          <p14:tracePt t="424922" x="4751388" y="2765425"/>
          <p14:tracePt t="424938" x="4751388" y="2743200"/>
          <p14:tracePt t="424955" x="4751388" y="2736850"/>
          <p14:tracePt t="424972" x="4751388" y="2714625"/>
          <p14:tracePt t="424988" x="4751388" y="2700338"/>
          <p14:tracePt t="425024" x="4751388" y="2693988"/>
          <p14:tracePt t="425024" x="4751388" y="2686050"/>
          <p14:tracePt t="425038" x="4729163" y="2671763"/>
          <p14:tracePt t="425055" x="4643438" y="2643188"/>
          <p14:tracePt t="425072" x="4443413" y="2579688"/>
          <p14:tracePt t="425088" x="4314825" y="2557463"/>
          <p14:tracePt t="425105" x="4229100" y="2522538"/>
          <p14:tracePt t="425121" x="4157663" y="2500313"/>
          <p14:tracePt t="425138" x="4094163" y="2500313"/>
          <p14:tracePt t="425155" x="4008438" y="2479675"/>
          <p14:tracePt t="425171" x="3922713" y="2471738"/>
          <p14:tracePt t="425188" x="3857625" y="2471738"/>
          <p14:tracePt t="425205" x="3800475" y="2457450"/>
          <p14:tracePt t="425222" x="3736975" y="2457450"/>
          <p14:tracePt t="425238" x="3643313" y="2443163"/>
          <p14:tracePt t="425258" x="3636963" y="2436813"/>
          <p14:tracePt t="425271" x="3600450" y="2436813"/>
          <p14:tracePt t="425289" x="3579813" y="2436813"/>
          <p14:tracePt t="425304" x="3557588" y="2436813"/>
          <p14:tracePt t="425321" x="3529013" y="2443163"/>
          <p14:tracePt t="425338" x="3522663" y="2451100"/>
          <p14:tracePt t="425354" x="3500438" y="2471738"/>
          <p14:tracePt t="425371" x="3494088" y="2479675"/>
          <p14:tracePt t="425432" x="3494088" y="2493963"/>
          <p14:tracePt t="425440" x="3494088" y="2514600"/>
          <p14:tracePt t="425448" x="3494088" y="2522538"/>
          <p14:tracePt t="425456" x="3508375" y="2551113"/>
          <p14:tracePt t="425472" x="3543300" y="2579688"/>
          <p14:tracePt t="425472" x="3571875" y="2600325"/>
          <p14:tracePt t="425488" x="3594100" y="2600325"/>
          <p14:tracePt t="425504" x="3629025" y="2600325"/>
          <p14:tracePt t="425521" x="3679825" y="2608263"/>
          <p14:tracePt t="425537" x="3714750" y="2608263"/>
          <p14:tracePt t="425554" x="3757613" y="2608263"/>
          <p14:tracePt t="425570" x="3808413" y="2614613"/>
          <p14:tracePt t="425588" x="3829050" y="2614613"/>
          <p14:tracePt t="425604" x="3836988" y="2614613"/>
          <p14:tracePt t="425621" x="3857625" y="2622550"/>
          <p14:tracePt t="425637" x="3894138" y="2643188"/>
          <p14:tracePt t="425654" x="3922713" y="2651125"/>
          <p14:tracePt t="426064" x="3922713" y="2665413"/>
          <p14:tracePt t="426072" x="3908425" y="2686050"/>
          <p14:tracePt t="426073" x="3900488" y="2693988"/>
          <p14:tracePt t="426087" x="3851275" y="2736850"/>
          <p14:tracePt t="426104" x="3794125" y="2794000"/>
          <p14:tracePt t="426120" x="3736975" y="2879725"/>
          <p14:tracePt t="426136" x="3686175" y="2951163"/>
          <p14:tracePt t="426153" x="3657600" y="3008313"/>
          <p14:tracePt t="426170" x="3622675" y="3079750"/>
          <p14:tracePt t="426187" x="3579813" y="3143250"/>
          <p14:tracePt t="426203" x="3571875" y="3214688"/>
          <p14:tracePt t="426220" x="3551238" y="3279775"/>
          <p14:tracePt t="426236" x="3536950" y="3314700"/>
          <p14:tracePt t="426253" x="3522663" y="3351213"/>
          <p14:tracePt t="426269" x="3522663" y="3386138"/>
          <p14:tracePt t="426286" x="3494088" y="3429000"/>
          <p14:tracePt t="426303" x="3479800" y="3486150"/>
          <p14:tracePt t="426320" x="3429000" y="3657600"/>
          <p14:tracePt t="426337" x="3422650" y="3751263"/>
          <p14:tracePt t="426353" x="3408363" y="3829050"/>
          <p14:tracePt t="426370" x="3379788" y="3914775"/>
          <p14:tracePt t="426387" x="3371850" y="3957638"/>
          <p14:tracePt t="426403" x="3343275" y="4000500"/>
          <p14:tracePt t="426419" x="3322638" y="4043363"/>
          <p14:tracePt t="426436" x="3308350" y="4100513"/>
          <p14:tracePt t="426452" x="3279775" y="4151313"/>
          <p14:tracePt t="426469" x="3257550" y="4194175"/>
          <p14:tracePt t="426486" x="3228975" y="4243388"/>
          <p14:tracePt t="426502" x="3200400" y="4308475"/>
          <p14:tracePt t="426502" x="3186113" y="4337050"/>
          <p14:tracePt t="426520" x="3171825" y="4357688"/>
          <p14:tracePt t="426535" x="3157538" y="4429125"/>
          <p14:tracePt t="426553" x="3143250" y="4457700"/>
          <p14:tracePt t="426569" x="3136900" y="4500563"/>
          <p14:tracePt t="426586" x="3114675" y="4529138"/>
          <p14:tracePt t="426602" x="3108325" y="4551363"/>
          <p14:tracePt t="426619" x="3094038" y="4586288"/>
          <p14:tracePt t="426635" x="3086100" y="4608513"/>
          <p14:tracePt t="426652" x="3071813" y="4637088"/>
          <p14:tracePt t="426670" x="3065463" y="4643438"/>
          <p14:tracePt t="426686" x="3065463" y="4651375"/>
          <p14:tracePt t="426703" x="3051175" y="4672013"/>
          <p14:tracePt t="426719" x="3043238" y="4722813"/>
          <p14:tracePt t="426768" x="3043238" y="4729163"/>
          <p14:tracePt t="426800" x="3043238" y="4751388"/>
          <p14:tracePt t="426809" x="3043238" y="4757738"/>
          <p14:tracePt t="426810" x="3043238" y="4765675"/>
          <p14:tracePt t="426819" x="3043238" y="4794250"/>
          <p14:tracePt t="426836" x="3043238" y="4800600"/>
          <p14:tracePt t="426888" x="3043238" y="4808538"/>
          <p14:tracePt t="426899" x="3043238" y="4814888"/>
          <p14:tracePt t="426904" x="3043238" y="4822825"/>
          <p14:tracePt t="426904" x="3043238" y="4829175"/>
          <p14:tracePt t="426928" x="3051175" y="4843463"/>
          <p14:tracePt t="426960" x="3057525" y="4851400"/>
          <p14:tracePt t="426968" x="3071813" y="4879975"/>
          <p14:tracePt t="427000" x="3071813" y="4886325"/>
          <p14:tracePt t="427008" x="3071813" y="4908550"/>
          <p14:tracePt t="427024" x="3071813" y="4922838"/>
          <p14:tracePt t="427080" x="3065463" y="4937125"/>
          <p14:tracePt t="427088" x="3065463" y="4943475"/>
          <p14:tracePt t="427096" x="3057525" y="4951413"/>
          <p14:tracePt t="427105" x="3051175" y="4965700"/>
          <p14:tracePt t="427118" x="3043238" y="4986338"/>
          <p14:tracePt t="427135" x="3022600" y="5008563"/>
          <p14:tracePt t="427152" x="3014663" y="5014913"/>
          <p14:tracePt t="427192" x="3000375" y="5014913"/>
          <p14:tracePt t="427200" x="2994025" y="5014913"/>
          <p14:tracePt t="427232" x="2979738" y="5029200"/>
          <p14:tracePt t="427248" x="2957513" y="5029200"/>
          <p14:tracePt t="427264" x="2951163" y="5029200"/>
          <p14:tracePt t="427280" x="2943225" y="5029200"/>
          <p14:tracePt t="427291" x="2936875" y="5037138"/>
          <p14:tracePt t="427368" x="2922588" y="5037138"/>
          <p14:tracePt t="427439" x="2914650" y="5037138"/>
          <p14:tracePt t="427456" x="2914650" y="5029200"/>
          <p14:tracePt t="427464" x="2914650" y="5014913"/>
          <p14:tracePt t="427472" x="2914650" y="4986338"/>
          <p14:tracePt t="427485" x="2914650" y="4979988"/>
          <p14:tracePt t="427500" x="2914650" y="4965700"/>
          <p14:tracePt t="427518" x="2914650" y="4957763"/>
          <p14:tracePt t="427534" x="2914650" y="4951413"/>
          <p14:tracePt t="427551" x="2922588" y="4929188"/>
          <p14:tracePt t="427600" x="2922588" y="4922838"/>
          <p14:tracePt t="427608" x="2928938" y="4914900"/>
          <p14:tracePt t="427624" x="2936875" y="4914900"/>
          <p14:tracePt t="427625" x="2943225" y="4908550"/>
          <p14:tracePt t="427634" x="2957513" y="4900613"/>
          <p14:tracePt t="427651" x="2965450" y="4900613"/>
          <p14:tracePt t="427667" x="2971800" y="4900613"/>
          <p14:tracePt t="427712" x="2979738" y="4900613"/>
          <p14:tracePt t="427776" x="2994025" y="4894263"/>
          <p14:tracePt t="427784" x="3000375" y="4886325"/>
          <p14:tracePt t="427792" x="3008313" y="4886325"/>
          <p14:tracePt t="427800" x="3014663" y="4886325"/>
          <p14:tracePt t="427808" x="3028950" y="4886325"/>
          <p14:tracePt t="427817" x="3051175" y="4886325"/>
          <p14:tracePt t="427834" x="3057525" y="4886325"/>
          <p14:tracePt t="427850" x="3071813" y="4886325"/>
          <p14:tracePt t="427867" x="3094038" y="4894263"/>
          <p14:tracePt t="427883" x="3128963" y="4894263"/>
          <p14:tracePt t="427900" x="3136900" y="4900613"/>
          <p14:tracePt t="427936" x="3143250" y="4900613"/>
          <p14:tracePt t="427952" x="3151188" y="4908550"/>
          <p14:tracePt t="427954" x="3157538" y="4914900"/>
          <p14:tracePt t="427967" x="3171825" y="4922838"/>
          <p14:tracePt t="427983" x="3179763" y="4922838"/>
          <p14:tracePt t="428031" x="3186113" y="4929188"/>
          <p14:tracePt t="428039" x="3194050" y="4937125"/>
          <p14:tracePt t="428047" x="3200400" y="4937125"/>
          <p14:tracePt t="428055" x="3208338" y="4951413"/>
          <p14:tracePt t="428070" x="3214688" y="4965700"/>
          <p14:tracePt t="428152" x="3214688" y="4986338"/>
          <p14:tracePt t="428168" x="3214688" y="4994275"/>
          <p14:tracePt t="428200" x="3214688" y="5000625"/>
          <p14:tracePt t="428232" x="3208338" y="5014913"/>
          <p14:tracePt t="428244" x="3200400" y="5014913"/>
          <p14:tracePt t="428248" x="3179763" y="5014913"/>
          <p14:tracePt t="428248" x="3165475" y="5014913"/>
          <p14:tracePt t="428257" x="3136900" y="5014913"/>
          <p14:tracePt t="428267" x="3114675" y="5014913"/>
          <p14:tracePt t="428283" x="3094038" y="5014913"/>
          <p14:tracePt t="428300" x="3079750" y="5014913"/>
          <p14:tracePt t="428344" x="3071813" y="5014913"/>
          <p14:tracePt t="428384" x="3065463" y="5014913"/>
          <p14:tracePt t="428392" x="3065463" y="5008563"/>
          <p14:tracePt t="428512" x="3065463" y="5000625"/>
          <p14:tracePt t="428640" x="3071813" y="4994275"/>
          <p14:tracePt t="428872" x="3057525" y="4994275"/>
          <p14:tracePt t="428887" x="3051175" y="4994275"/>
          <p14:tracePt t="428920" x="3043238" y="4994275"/>
          <p14:tracePt t="428928" x="3036888" y="4994275"/>
          <p14:tracePt t="428936" x="3022600" y="4994275"/>
          <p14:tracePt t="428944" x="3014663" y="4994275"/>
          <p14:tracePt t="428965" x="3000375" y="4994275"/>
          <p14:tracePt t="428991" x="2971800" y="4986338"/>
          <p14:tracePt t="428998" x="2965450" y="4979988"/>
          <p14:tracePt t="429003" x="2957513" y="4972050"/>
          <p14:tracePt t="429015" x="2928938" y="4943475"/>
          <p14:tracePt t="429032" x="2914650" y="4929188"/>
          <p14:tracePt t="429048" x="2900363" y="4914900"/>
          <p14:tracePt t="429065" x="2886075" y="4908550"/>
          <p14:tracePt t="429082" x="2865438" y="4879975"/>
          <p14:tracePt t="429098" x="2843213" y="4872038"/>
          <p14:tracePt t="429115" x="2828925" y="4857750"/>
          <p14:tracePt t="429132" x="2814638" y="4843463"/>
          <p14:tracePt t="429175" x="2808288" y="4837113"/>
          <p14:tracePt t="429216" x="2800350" y="4837113"/>
          <p14:tracePt t="429224" x="2794000" y="4829175"/>
          <p14:tracePt t="429232" x="2786063" y="4829175"/>
          <p14:tracePt t="429232" x="2779713" y="4829175"/>
          <p14:tracePt t="429248" x="2765425" y="4829175"/>
          <p14:tracePt t="429265" x="2736850" y="4829175"/>
          <p14:tracePt t="429282" x="2722563" y="4829175"/>
          <p14:tracePt t="429299" x="2700338" y="4829175"/>
          <p14:tracePt t="429316" x="2693988" y="4829175"/>
          <p14:tracePt t="429332" x="2671763" y="4829175"/>
          <p14:tracePt t="429349" x="2657475" y="4829175"/>
          <p14:tracePt t="429365" x="2651125" y="4829175"/>
          <p14:tracePt t="429382" x="2614613" y="4829175"/>
          <p14:tracePt t="429399" x="2593975" y="4829175"/>
          <p14:tracePt t="429416" x="2586038" y="4829175"/>
          <p14:tracePt t="429456" x="2571750" y="4822825"/>
          <p14:tracePt t="429464" x="2565400" y="4814888"/>
          <p14:tracePt t="429472" x="2536825" y="4800600"/>
          <p14:tracePt t="429482" x="2528888" y="4794250"/>
          <p14:tracePt t="429499" x="2522538" y="4786313"/>
          <p14:tracePt t="429515" x="2522538" y="4779963"/>
          <p14:tracePt t="429532" x="2508250" y="4757738"/>
          <p14:tracePt t="429576" x="2508250" y="4751388"/>
          <p14:tracePt t="429584" x="2508250" y="4737100"/>
          <p14:tracePt t="429600" x="2508250" y="4729163"/>
          <p14:tracePt t="429632" x="2508250" y="4722813"/>
          <p14:tracePt t="429640" x="2508250" y="4714875"/>
          <p14:tracePt t="429648" x="2508250" y="4708525"/>
          <p14:tracePt t="429656" x="2514600" y="4694238"/>
          <p14:tracePt t="429667" x="2522538" y="4686300"/>
          <p14:tracePt t="429681" x="2528888" y="4686300"/>
          <p14:tracePt t="429698" x="2551113" y="4679950"/>
          <p14:tracePt t="429715" x="2571750" y="4679950"/>
          <p14:tracePt t="429731" x="2593975" y="4672013"/>
          <p14:tracePt t="429792" x="2608263" y="4672013"/>
          <p14:tracePt t="429800" x="2614613" y="4672013"/>
          <p14:tracePt t="429808" x="2622550" y="4672013"/>
          <p14:tracePt t="429815" x="2651125" y="4672013"/>
          <p14:tracePt t="429831" x="2679700" y="4651375"/>
          <p14:tracePt t="429872" x="2693988" y="4643438"/>
          <p14:tracePt t="429880" x="2700338" y="4643438"/>
          <p14:tracePt t="429936" x="2708275" y="4643438"/>
          <p14:tracePt t="429944" x="2714625" y="4643438"/>
          <p14:tracePt t="429952" x="2728913" y="4643438"/>
          <p14:tracePt t="430072" x="2736850" y="4643438"/>
          <p14:tracePt t="430080" x="2736850" y="4651375"/>
          <p14:tracePt t="430110" x="2736850" y="4657725"/>
          <p14:tracePt t="430120" x="2736850" y="4672013"/>
          <p14:tracePt t="430137" x="2736850" y="4686300"/>
          <p14:tracePt t="430152" x="2736850" y="4700588"/>
          <p14:tracePt t="430168" x="2743200" y="4708525"/>
          <p14:tracePt t="430200" x="2743200" y="4714875"/>
          <p14:tracePt t="430208" x="2743200" y="4722813"/>
          <p14:tracePt t="430216" x="2743200" y="4729163"/>
          <p14:tracePt t="430232" x="2743200" y="4737100"/>
          <p14:tracePt t="430232" x="2743200" y="4751388"/>
          <p14:tracePt t="430247" x="2743200" y="4757738"/>
          <p14:tracePt t="430288" x="2743200" y="4765675"/>
          <p14:tracePt t="430303" x="2743200" y="4772025"/>
          <p14:tracePt t="430324" x="2743200" y="4786313"/>
          <p14:tracePt t="430367" x="2743200" y="4794250"/>
          <p14:tracePt t="430371" x="2743200" y="4800600"/>
          <p14:tracePt t="430407" x="2736850" y="4808538"/>
          <p14:tracePt t="430408" x="2714625" y="4808538"/>
          <p14:tracePt t="430431" x="2700338" y="4808538"/>
          <p14:tracePt t="430448" x="2693988" y="4808538"/>
          <p14:tracePt t="430503" x="2671763" y="4808538"/>
          <p14:tracePt t="430518" x="2665413" y="4808538"/>
          <p14:tracePt t="430535" x="2657475" y="4808538"/>
          <p14:tracePt t="430551" x="2651125" y="4808538"/>
          <p14:tracePt t="430583" x="2636838" y="4808538"/>
          <p14:tracePt t="430599" x="2628900" y="4808538"/>
          <p14:tracePt t="430607" x="2622550" y="4808538"/>
          <p14:tracePt t="430623" x="2622550" y="4800600"/>
          <p14:tracePt t="430631" x="2614613" y="4786313"/>
          <p14:tracePt t="430646" x="2614613" y="4772025"/>
          <p14:tracePt t="430664" x="2614613" y="4743450"/>
          <p14:tracePt t="430681" x="2614613" y="4729163"/>
          <p14:tracePt t="430696" x="2614613" y="4722813"/>
          <p14:tracePt t="430713" x="2614613" y="4714875"/>
          <p14:tracePt t="430769" x="2614613" y="4708525"/>
          <p14:tracePt t="430776" x="2614613" y="4694238"/>
          <p14:tracePt t="430792" x="2614613" y="4686300"/>
          <p14:tracePt t="430808" x="2614613" y="4679950"/>
          <p14:tracePt t="430824" x="2614613" y="4672013"/>
          <p14:tracePt t="430840" x="2614613" y="4657725"/>
          <p14:tracePt t="430848" x="2614613" y="4651375"/>
          <p14:tracePt t="430896" x="2622550" y="4643438"/>
          <p14:tracePt t="430904" x="2628900" y="4643438"/>
          <p14:tracePt t="430920" x="2636838" y="4643438"/>
          <p14:tracePt t="430928" x="2651125" y="4643438"/>
          <p14:tracePt t="430937" x="2657475" y="4643438"/>
          <p14:tracePt t="430946" x="2671763" y="4643438"/>
          <p14:tracePt t="430963" x="2693988" y="4643438"/>
          <p14:tracePt t="430979" x="2700338" y="4643438"/>
          <p14:tracePt t="431024" x="2708275" y="4643438"/>
          <p14:tracePt t="431032" x="2714625" y="4643438"/>
          <p14:tracePt t="431032" x="2736850" y="4643438"/>
          <p14:tracePt t="431071" x="2743200" y="4651375"/>
          <p14:tracePt t="431112" x="2757488" y="4657725"/>
          <p14:tracePt t="431152" x="2765425" y="4657725"/>
          <p14:tracePt t="431160" x="2771775" y="4665663"/>
          <p14:tracePt t="431175" x="2794000" y="4672013"/>
          <p14:tracePt t="431207" x="2794000" y="4679950"/>
          <p14:tracePt t="431223" x="2800350" y="4694238"/>
          <p14:tracePt t="431231" x="2808288" y="4700588"/>
          <p14:tracePt t="431245" x="2814638" y="4700588"/>
          <p14:tracePt t="431262" x="2822575" y="4708525"/>
          <p14:tracePt t="431296" x="2822575" y="4714875"/>
          <p14:tracePt t="431296" x="2828925" y="4743450"/>
          <p14:tracePt t="431312" x="2828925" y="4751388"/>
          <p14:tracePt t="431329" x="2828925" y="4757738"/>
          <p14:tracePt t="431345" x="2828925" y="4772025"/>
          <p14:tracePt t="431392" x="2828925" y="4786313"/>
          <p14:tracePt t="431400" x="2828925" y="4794250"/>
          <p14:tracePt t="431433" x="2828925" y="4800600"/>
          <p14:tracePt t="431443" x="2828925" y="4808538"/>
          <p14:tracePt t="431480" x="2828925" y="4822825"/>
          <p14:tracePt t="431512" x="2828925" y="4829175"/>
          <p14:tracePt t="431523" x="2828925" y="4837113"/>
          <p14:tracePt t="431524" x="2828925" y="4843463"/>
          <p14:tracePt t="431529" x="2822575" y="4851400"/>
          <p14:tracePt t="431545" x="2808288" y="4851400"/>
          <p14:tracePt t="431562" x="2794000" y="4851400"/>
          <p14:tracePt t="431579" x="2765425" y="4872038"/>
          <p14:tracePt t="431595" x="2743200" y="4872038"/>
          <p14:tracePt t="431612" x="2728913" y="4879975"/>
          <p14:tracePt t="431664" x="2714625" y="4879975"/>
          <p14:tracePt t="431671" x="2708275" y="4879975"/>
          <p14:tracePt t="431680" x="2700338" y="4879975"/>
          <p14:tracePt t="431696" x="2693988" y="4879975"/>
          <p14:tracePt t="431712" x="2679700" y="4879975"/>
          <p14:tracePt t="431713" x="2665413" y="4879975"/>
          <p14:tracePt t="431752" x="2657475" y="4879975"/>
          <p14:tracePt t="431760" x="2651125" y="4879975"/>
          <p14:tracePt t="431778" x="2628900" y="4865688"/>
          <p14:tracePt t="431782" x="2608263" y="4837113"/>
          <p14:tracePt t="431795" x="2600325" y="4829175"/>
          <p14:tracePt t="431811" x="2593975" y="4822825"/>
          <p14:tracePt t="431829" x="2579688" y="4808538"/>
          <p14:tracePt t="431845" x="2565400" y="4786313"/>
          <p14:tracePt t="431862" x="2543175" y="4765675"/>
          <p14:tracePt t="431878" x="2543175" y="4757738"/>
          <p14:tracePt t="431895" x="2536825" y="4751388"/>
          <p14:tracePt t="431911" x="2536825" y="4737100"/>
          <p14:tracePt t="431928" x="2536825" y="4722813"/>
          <p14:tracePt t="431944" x="2536825" y="4714875"/>
          <p14:tracePt t="431961" x="2536825" y="4708525"/>
          <p14:tracePt t="431978" x="2536825" y="4694238"/>
          <p14:tracePt t="431994" x="2536825" y="4686300"/>
          <p14:tracePt t="432011" x="2536825" y="4672013"/>
          <p14:tracePt t="432055" x="2543175" y="4651375"/>
          <p14:tracePt t="432063" x="2557463" y="4637088"/>
          <p14:tracePt t="432079" x="2565400" y="4637088"/>
          <p14:tracePt t="432082" x="2579688" y="4637088"/>
          <p14:tracePt t="432094" x="2593975" y="4629150"/>
          <p14:tracePt t="432143" x="2600325" y="4629150"/>
          <p14:tracePt t="432159" x="2622550" y="4629150"/>
          <p14:tracePt t="432215" x="2628900" y="4629150"/>
          <p14:tracePt t="432247" x="2636838" y="4629150"/>
          <p14:tracePt t="432255" x="2643188" y="4629150"/>
          <p14:tracePt t="432271" x="2657475" y="4629150"/>
          <p14:tracePt t="432288" x="2665413" y="4629150"/>
          <p14:tracePt t="432304" x="2665413" y="4637088"/>
          <p14:tracePt t="432311" x="2671763" y="4651375"/>
          <p14:tracePt t="432327" x="2679700" y="4657725"/>
          <p14:tracePt t="432328" x="2686050" y="4665663"/>
          <p14:tracePt t="432344" x="2686050" y="4672013"/>
          <p14:tracePt t="432361" x="2700338" y="4686300"/>
          <p14:tracePt t="432400" x="2708275" y="4694238"/>
          <p14:tracePt t="432407" x="2708275" y="4708525"/>
          <p14:tracePt t="432413" x="2714625" y="4714875"/>
          <p14:tracePt t="432427" x="2722563" y="4737100"/>
          <p14:tracePt t="432444" x="2722563" y="4743450"/>
          <p14:tracePt t="432460" x="2722563" y="4751388"/>
          <p14:tracePt t="432477" x="2728913" y="4757738"/>
          <p14:tracePt t="432495" x="2736850" y="4765675"/>
          <p14:tracePt t="432510" x="2743200" y="4779963"/>
          <p14:tracePt t="432527" x="2751138" y="4794250"/>
          <p14:tracePt t="432544" x="2765425" y="4808538"/>
          <p14:tracePt t="432560" x="2794000" y="4814888"/>
          <p14:tracePt t="432577" x="2828925" y="4829175"/>
          <p14:tracePt t="432593" x="2836863" y="4829175"/>
          <p14:tracePt t="432610" x="2851150" y="4829175"/>
          <p14:tracePt t="432627" x="2857500" y="4829175"/>
          <p14:tracePt t="432643" x="2871788" y="4829175"/>
          <p14:tracePt t="432660" x="2900363" y="4829175"/>
          <p14:tracePt t="432677" x="2914650" y="4837113"/>
          <p14:tracePt t="432693" x="2936875" y="4837113"/>
          <p14:tracePt t="432710" x="2943225" y="4843463"/>
          <p14:tracePt t="432744" x="2951163" y="4851400"/>
          <p14:tracePt t="432744" x="2965450" y="4872038"/>
          <p14:tracePt t="432807" x="2965450" y="4879975"/>
          <p14:tracePt t="432816" x="2971800" y="4886325"/>
          <p14:tracePt t="432821" x="2979738" y="4894263"/>
          <p14:tracePt t="432829" x="2979738" y="4900613"/>
          <p14:tracePt t="432843" x="2986088" y="4908550"/>
          <p14:tracePt t="432879" x="2986088" y="4914900"/>
          <p14:tracePt t="432911" x="2986088" y="4922838"/>
          <p14:tracePt t="432919" x="2994025" y="4929188"/>
          <p14:tracePt t="432933" x="2994025" y="4937125"/>
          <p14:tracePt t="433048" x="3000375" y="4943475"/>
          <p14:tracePt t="433183" x="3008313" y="4943475"/>
          <p14:tracePt t="433720" x="3014663" y="4943475"/>
          <p14:tracePt t="433928" x="3028950" y="4943475"/>
          <p14:tracePt t="434633" x="3028950" y="4937125"/>
          <p14:tracePt t="434647" x="3028950" y="4908550"/>
          <p14:tracePt t="434655" x="3022600" y="4900613"/>
          <p14:tracePt t="434663" x="2979738" y="4879975"/>
          <p14:tracePt t="434677" x="2943225" y="4851400"/>
          <p14:tracePt t="434690" x="2908300" y="4829175"/>
          <p14:tracePt t="434707" x="2871788" y="4808538"/>
          <p14:tracePt t="434725" x="2851150" y="4808538"/>
          <p14:tracePt t="434741" x="2828925" y="4794250"/>
          <p14:tracePt t="434757" x="2814638" y="4794250"/>
          <p14:tracePt t="434773" x="2794000" y="4779963"/>
          <p14:tracePt t="434790" x="2771775" y="4779963"/>
          <p14:tracePt t="434807" x="2736850" y="4779963"/>
          <p14:tracePt t="434823" x="2693988" y="4779963"/>
          <p14:tracePt t="434840" x="2643188" y="4786313"/>
          <p14:tracePt t="434857" x="2628900" y="4794250"/>
          <p14:tracePt t="434874" x="2622550" y="4794250"/>
          <p14:tracePt t="434891" x="2600325" y="4800600"/>
          <p14:tracePt t="434960" x="2593975" y="4800600"/>
          <p14:tracePt t="434976" x="2586038" y="4800600"/>
          <p14:tracePt t="435008" x="2571750" y="4800600"/>
          <p14:tracePt t="435012" x="2565400" y="4800600"/>
          <p14:tracePt t="435024" x="2557463" y="4794250"/>
          <p14:tracePt t="435025" x="2557463" y="4779963"/>
          <p14:tracePt t="435040" x="2551113" y="4772025"/>
          <p14:tracePt t="435057" x="2551113" y="4751388"/>
          <p14:tracePt t="435074" x="2551113" y="4737100"/>
          <p14:tracePt t="435091" x="2551113" y="4714875"/>
          <p14:tracePt t="435107" x="2551113" y="4708525"/>
          <p14:tracePt t="435124" x="2551113" y="4694238"/>
          <p14:tracePt t="435140" x="2557463" y="4686300"/>
          <p14:tracePt t="435157" x="2571750" y="4672013"/>
          <p14:tracePt t="435192" x="2600325" y="4657725"/>
          <p14:tracePt t="435232" x="2608263" y="4651375"/>
          <p14:tracePt t="435280" x="2614613" y="4651375"/>
          <p14:tracePt t="435288" x="2643188" y="4651375"/>
          <p14:tracePt t="435312" x="2651125" y="4651375"/>
          <p14:tracePt t="435329" x="2671763" y="4651375"/>
          <p14:tracePt t="435344" x="2686050" y="4651375"/>
          <p14:tracePt t="435384" x="2693988" y="4651375"/>
          <p14:tracePt t="435424" x="2708275" y="4651375"/>
          <p14:tracePt t="435432" x="2714625" y="4651375"/>
          <p14:tracePt t="435464" x="2722563" y="4651375"/>
          <p14:tracePt t="435472" x="2728913" y="4651375"/>
          <p14:tracePt t="435480" x="2736850" y="4679950"/>
          <p14:tracePt t="435494" x="2743200" y="4686300"/>
          <p14:tracePt t="435536" x="2751138" y="4694238"/>
          <p14:tracePt t="435544" x="2751138" y="4700588"/>
          <p14:tracePt t="435560" x="2757488" y="4714875"/>
          <p14:tracePt t="435576" x="2757488" y="4729163"/>
          <p14:tracePt t="435592" x="2771775" y="4751388"/>
          <p14:tracePt t="435656" x="2771775" y="4757738"/>
          <p14:tracePt t="435687" x="2771775" y="4772025"/>
          <p14:tracePt t="435719" x="2771775" y="4779963"/>
          <p14:tracePt t="435752" x="2771775" y="4786313"/>
          <p14:tracePt t="435784" x="2771775" y="4800600"/>
          <p14:tracePt t="435815" x="2765425" y="4800600"/>
          <p14:tracePt t="435863" x="2743200" y="4822825"/>
          <p14:tracePt t="435895" x="2728913" y="4822825"/>
          <p14:tracePt t="435902" x="2722563" y="4822825"/>
          <p14:tracePt t="436168" x="2728913" y="4822825"/>
          <p14:tracePt t="436224" x="2736850" y="4829175"/>
          <p14:tracePt t="436235" x="2736850" y="4837113"/>
          <p14:tracePt t="436241" x="2736850" y="4851400"/>
          <p14:tracePt t="436255" x="2736850" y="4865688"/>
          <p14:tracePt t="436272" x="2736850" y="4886325"/>
          <p14:tracePt t="436320" x="2736850" y="4894263"/>
          <p14:tracePt t="436336" x="2736850" y="4900613"/>
          <p14:tracePt t="436376" x="2751138" y="4914900"/>
          <p14:tracePt t="436384" x="2757488" y="4922838"/>
          <p14:tracePt t="436390" x="2771775" y="4943475"/>
          <p14:tracePt t="436405" x="2794000" y="4957763"/>
          <p14:tracePt t="436422" x="2800350" y="4957763"/>
          <p14:tracePt t="436438" x="2822575" y="4972050"/>
          <p14:tracePt t="436455" x="2836863" y="4979988"/>
          <p14:tracePt t="436455" x="2865438" y="4986338"/>
          <p14:tracePt t="436472" x="2871788" y="4994275"/>
          <p14:tracePt t="436488" x="2886075" y="5000625"/>
          <p14:tracePt t="436505" x="2894013" y="5008563"/>
          <p14:tracePt t="436552" x="2900363" y="5008563"/>
          <p14:tracePt t="436560" x="2908300" y="5008563"/>
          <p14:tracePt t="436569" x="2922588" y="5008563"/>
          <p14:tracePt t="436592" x="2936875" y="5008563"/>
          <p14:tracePt t="436600" x="2957513" y="5022850"/>
          <p14:tracePt t="436607" x="2965450" y="5022850"/>
          <p14:tracePt t="436621" x="2986088" y="5022850"/>
          <p14:tracePt t="436638" x="3000375" y="5022850"/>
          <p14:tracePt t="436655" x="3043238" y="5022850"/>
          <p14:tracePt t="436671" x="3079750" y="5022850"/>
          <p14:tracePt t="436688" x="3122613" y="5022850"/>
          <p14:tracePt t="436704" x="3143250" y="5022850"/>
          <p14:tracePt t="436721" x="3179763" y="5022850"/>
          <p14:tracePt t="436737" x="3194050" y="5022850"/>
          <p14:tracePt t="436754" x="3214688" y="5022850"/>
          <p14:tracePt t="436771" x="3222625" y="5022850"/>
          <p14:tracePt t="436787" x="3243263" y="5022850"/>
          <p14:tracePt t="436824" x="3271838" y="5000625"/>
          <p14:tracePt t="436992" x="3243263" y="5000625"/>
          <p14:tracePt t="437000" x="3236913" y="5000625"/>
          <p14:tracePt t="437008" x="3228975" y="5000625"/>
          <p14:tracePt t="437008" x="3222625" y="5000625"/>
          <p14:tracePt t="437024" x="3208338" y="5000625"/>
          <p14:tracePt t="437032" x="3194050" y="5000625"/>
          <p14:tracePt t="437040" x="3165475" y="5000625"/>
          <p14:tracePt t="437055" x="3151188" y="5000625"/>
          <p14:tracePt t="437071" x="3128963" y="5000625"/>
          <p14:tracePt t="437088" x="3108325" y="5000625"/>
          <p14:tracePt t="437105" x="3086100" y="5000625"/>
          <p14:tracePt t="437121" x="3071813" y="5000625"/>
          <p14:tracePt t="437137" x="3051175" y="5000625"/>
          <p14:tracePt t="437154" x="3036888" y="5000625"/>
          <p14:tracePt t="437171" x="3014663" y="5000625"/>
          <p14:tracePt t="437188" x="3008313" y="5000625"/>
          <p14:tracePt t="437205" x="3000375" y="5000625"/>
          <p14:tracePt t="437221" x="2979738" y="5000625"/>
          <p14:tracePt t="437272" x="2971800" y="5000625"/>
          <p14:tracePt t="437275" x="2957513" y="5000625"/>
          <p14:tracePt t="437288" x="2936875" y="5000625"/>
          <p14:tracePt t="437289" x="2928938" y="5000625"/>
          <p14:tracePt t="437304" x="2914650" y="5008563"/>
          <p14:tracePt t="437344" x="2900363" y="5008563"/>
          <p14:tracePt t="437360" x="2894013" y="5008563"/>
          <p14:tracePt t="437368" x="2886075" y="5008563"/>
          <p14:tracePt t="437376" x="2865438" y="5008563"/>
          <p14:tracePt t="437388" x="2843213" y="5008563"/>
          <p14:tracePt t="437404" x="2814638" y="5008563"/>
          <p14:tracePt t="437420" x="2808288" y="5008563"/>
          <p14:tracePt t="437896" x="2800350" y="5008563"/>
          <p14:tracePt t="437904" x="2800350" y="5000625"/>
          <p14:tracePt t="437908" x="2800350" y="4986338"/>
          <p14:tracePt t="437919" x="2800350" y="4979988"/>
          <p14:tracePt t="437936" x="2800350" y="4965700"/>
          <p14:tracePt t="437984" x="2800350" y="4937125"/>
          <p14:tracePt t="437991" x="2800350" y="4929188"/>
          <p14:tracePt t="437999" x="2800350" y="4922838"/>
          <p14:tracePt t="438015" x="2800350" y="4908550"/>
          <p14:tracePt t="438019" x="2800350" y="4894263"/>
          <p14:tracePt t="438087" x="2800350" y="4886325"/>
          <p14:tracePt t="438095" x="2800350" y="4872038"/>
          <p14:tracePt t="438104" x="2800350" y="4865688"/>
          <p14:tracePt t="438120" x="2800350" y="4857750"/>
          <p14:tracePt t="438129" x="2800350" y="4851400"/>
          <p14:tracePt t="438177" x="2794000" y="4843463"/>
          <p14:tracePt t="438184" x="2786063" y="4843463"/>
          <p14:tracePt t="438192" x="2765425" y="4843463"/>
          <p14:tracePt t="438204" x="2736850" y="4843463"/>
          <p14:tracePt t="438219" x="2708275" y="4843463"/>
          <p14:tracePt t="438236" x="2700338" y="4843463"/>
          <p14:tracePt t="438253" x="2693988" y="4843463"/>
          <p14:tracePt t="438269" x="2686050" y="4843463"/>
          <p14:tracePt t="438286" x="2671763" y="4843463"/>
          <p14:tracePt t="438302" x="2657475" y="4843463"/>
          <p14:tracePt t="438344" x="2651125" y="4843463"/>
          <p14:tracePt t="438351" x="2636838" y="4843463"/>
          <p14:tracePt t="438353" x="2628900" y="4843463"/>
          <p14:tracePt t="438369" x="2622550" y="4843463"/>
          <p14:tracePt t="438386" x="2600325" y="4843463"/>
          <p14:tracePt t="438402" x="2579688" y="4843463"/>
          <p14:tracePt t="438418" x="2557463" y="4843463"/>
          <p14:tracePt t="438436" x="2551113" y="4843463"/>
          <p14:tracePt t="438451" x="2543175" y="4843463"/>
          <p14:tracePt t="438468" x="2536825" y="4837113"/>
          <p14:tracePt t="438485" x="2528888" y="4829175"/>
          <p14:tracePt t="438502" x="2528888" y="4814888"/>
          <p14:tracePt t="438518" x="2528888" y="4794250"/>
          <p14:tracePt t="438535" x="2528888" y="4779963"/>
          <p14:tracePt t="438552" x="2528888" y="4772025"/>
          <p14:tracePt t="438568" x="2528888" y="4751388"/>
          <p14:tracePt t="438585" x="2528888" y="4743450"/>
          <p14:tracePt t="438601" x="2528888" y="4737100"/>
          <p14:tracePt t="438618" x="2528888" y="4722813"/>
          <p14:tracePt t="438634" x="2551113" y="4700588"/>
          <p14:tracePt t="438652" x="2557463" y="4694238"/>
          <p14:tracePt t="438669" x="2565400" y="4679950"/>
          <p14:tracePt t="438686" x="2586038" y="4657725"/>
          <p14:tracePt t="438702" x="2593975" y="4651375"/>
          <p14:tracePt t="438744" x="2600325" y="4643438"/>
          <p14:tracePt t="438752" x="2608263" y="4637088"/>
          <p14:tracePt t="438760" x="2614613" y="4629150"/>
          <p14:tracePt t="438800" x="2622550" y="4629150"/>
          <p14:tracePt t="438816" x="2643188" y="4629150"/>
          <p14:tracePt t="438824" x="2657475" y="4614863"/>
          <p14:tracePt t="438835" x="2665413" y="4614863"/>
          <p14:tracePt t="438836" x="2679700" y="4614863"/>
          <p14:tracePt t="438852" x="2722563" y="4614863"/>
          <p14:tracePt t="438868" x="2743200" y="4614863"/>
          <p14:tracePt t="438885" x="2757488" y="4614863"/>
          <p14:tracePt t="438901" x="2771775" y="4614863"/>
          <p14:tracePt t="438944" x="2779713" y="4614863"/>
          <p14:tracePt t="438960" x="2800350" y="4637088"/>
          <p14:tracePt t="438976" x="2808288" y="4643438"/>
          <p14:tracePt t="439008" x="2822575" y="4657725"/>
          <p14:tracePt t="439016" x="2822575" y="4672013"/>
          <p14:tracePt t="439019" x="2822575" y="4700588"/>
          <p14:tracePt t="439034" x="2822575" y="4708525"/>
          <p14:tracePt t="439051" x="2822575" y="4714875"/>
          <p14:tracePt t="439088" x="2822575" y="4722813"/>
          <p14:tracePt t="439093" x="2822575" y="4737100"/>
          <p14:tracePt t="439101" x="2822575" y="4743450"/>
          <p14:tracePt t="439118" x="2822575" y="4751388"/>
          <p14:tracePt t="439134" x="2814638" y="4765675"/>
          <p14:tracePt t="439151" x="2808288" y="4786313"/>
          <p14:tracePt t="439168" x="2800350" y="4800600"/>
          <p14:tracePt t="439216" x="2794000" y="4808538"/>
          <p14:tracePt t="439232" x="2786063" y="4808538"/>
          <p14:tracePt t="439240" x="2779713" y="4814888"/>
          <p14:tracePt t="439241" x="2771775" y="4822825"/>
          <p14:tracePt t="439250" x="2765425" y="4829175"/>
          <p14:tracePt t="439267" x="2757488" y="4829175"/>
          <p14:tracePt t="439311" x="2751138" y="4837113"/>
          <p14:tracePt t="439327" x="2743200" y="4837113"/>
          <p14:tracePt t="439335" x="2728913" y="4837113"/>
          <p14:tracePt t="439343" x="2722563" y="4837113"/>
          <p14:tracePt t="439351" x="2686050" y="4837113"/>
          <p14:tracePt t="439367" x="2679700" y="4837113"/>
          <p14:tracePt t="439383" x="2665413" y="4837113"/>
          <p14:tracePt t="439400" x="2651125" y="4829175"/>
          <p14:tracePt t="439417" x="2628900" y="4814888"/>
          <p14:tracePt t="439434" x="2593975" y="4800600"/>
          <p14:tracePt t="439450" x="2579688" y="4794250"/>
          <p14:tracePt t="439468" x="2571750" y="4786313"/>
          <p14:tracePt t="439484" x="2557463" y="4779963"/>
          <p14:tracePt t="439536" x="2551113" y="4772025"/>
          <p14:tracePt t="439569" x="2551113" y="4757738"/>
          <p14:tracePt t="439592" x="2543175" y="4751388"/>
          <p14:tracePt t="439648" x="2543175" y="4743450"/>
          <p14:tracePt t="439664" x="2543175" y="4729163"/>
          <p14:tracePt t="439696" x="2543175" y="4714875"/>
          <p14:tracePt t="439704" x="2543175" y="4708525"/>
          <p14:tracePt t="439716" x="2543175" y="4700588"/>
          <p14:tracePt t="439724" x="2543175" y="4694238"/>
          <p14:tracePt t="439760" x="2543175" y="4679950"/>
          <p14:tracePt t="439807" x="2543175" y="4672013"/>
          <p14:tracePt t="439839" x="2551113" y="4657725"/>
          <p14:tracePt t="440176" x="2557463" y="4657725"/>
          <p14:tracePt t="440192" x="2579688" y="4657725"/>
          <p14:tracePt t="440201" x="2586038" y="4657725"/>
          <p14:tracePt t="440217" x="2600325" y="4657725"/>
          <p14:tracePt t="440233" x="2614613" y="4657725"/>
          <p14:tracePt t="440250" x="2636838" y="4657725"/>
          <p14:tracePt t="440266" x="2657475" y="4657725"/>
          <p14:tracePt t="440283" x="2665413" y="4657725"/>
          <p14:tracePt t="440320" x="2671763" y="4657725"/>
          <p14:tracePt t="440320" x="2679700" y="4657725"/>
          <p14:tracePt t="440333" x="2714625" y="4665663"/>
          <p14:tracePt t="440350" x="2736850" y="4665663"/>
          <p14:tracePt t="440366" x="2757488" y="4679950"/>
          <p14:tracePt t="440382" x="2786063" y="4686300"/>
          <p14:tracePt t="440399" x="2808288" y="4694238"/>
          <p14:tracePt t="440416" x="2814638" y="4694238"/>
          <p14:tracePt t="440432" x="2822575" y="4700588"/>
          <p14:tracePt t="440449" x="2828925" y="4708525"/>
          <p14:tracePt t="440496" x="2828925" y="4714875"/>
          <p14:tracePt t="440496" x="2828925" y="4722813"/>
          <p14:tracePt t="440512" x="2836863" y="4729163"/>
          <p14:tracePt t="440519" x="2836863" y="4737100"/>
          <p14:tracePt t="440535" x="2836863" y="4743450"/>
          <p14:tracePt t="440567" x="2836863" y="4751388"/>
          <p14:tracePt t="440575" x="2836863" y="4757738"/>
          <p14:tracePt t="440584" x="2836863" y="4772025"/>
          <p14:tracePt t="440585" x="2836863" y="4779963"/>
          <p14:tracePt t="440598" x="2828925" y="4786313"/>
          <p14:tracePt t="440615" x="2814638" y="4794250"/>
          <p14:tracePt t="440632" x="2779713" y="4822825"/>
          <p14:tracePt t="440649" x="2771775" y="4829175"/>
          <p14:tracePt t="440665" x="2743200" y="4837113"/>
          <p14:tracePt t="440712" x="2736850" y="4843463"/>
          <p14:tracePt t="440768" x="2728913" y="4843463"/>
          <p14:tracePt t="440776" x="2714625" y="4843463"/>
          <p14:tracePt t="440784" x="2708275" y="4843463"/>
          <p14:tracePt t="440792" x="2693988" y="4843463"/>
          <p14:tracePt t="440801" x="2679700" y="4843463"/>
          <p14:tracePt t="440815" x="2665413" y="4843463"/>
          <p14:tracePt t="440832" x="2636838" y="4843463"/>
          <p14:tracePt t="440849" x="2628900" y="4843463"/>
          <p14:tracePt t="440865" x="2608263" y="4843463"/>
          <p14:tracePt t="440882" x="2593975" y="4829175"/>
          <p14:tracePt t="440928" x="2579688" y="4808538"/>
          <p14:tracePt t="440944" x="2579688" y="4794250"/>
          <p14:tracePt t="440952" x="2571750" y="4772025"/>
          <p14:tracePt t="440968" x="2571750" y="4765675"/>
          <p14:tracePt t="440984" x="2571750" y="4751388"/>
          <p14:tracePt t="440986" x="2571750" y="4743450"/>
          <p14:tracePt t="440998" x="2565400" y="4737100"/>
          <p14:tracePt t="441048" x="2565400" y="4729163"/>
          <p14:tracePt t="441056" x="2565400" y="4714875"/>
          <p14:tracePt t="441072" x="2565400" y="4708525"/>
          <p14:tracePt t="441120" x="2565400" y="4694238"/>
          <p14:tracePt t="441136" x="2565400" y="4672013"/>
          <p14:tracePt t="441152" x="2571750" y="4665663"/>
          <p14:tracePt t="441168" x="2579688" y="4657725"/>
          <p14:tracePt t="441216" x="2586038" y="4657725"/>
          <p14:tracePt t="441226" x="2593975" y="4657725"/>
          <p14:tracePt t="441232" x="2614613" y="4657725"/>
          <p14:tracePt t="441245" x="2628900" y="4651375"/>
          <p14:tracePt t="441264" x="2657475" y="4651375"/>
          <p14:tracePt t="441296" x="2665413" y="4651375"/>
          <p14:tracePt t="441307" x="2671763" y="4651375"/>
          <p14:tracePt t="441312" x="2679700" y="4651375"/>
          <p14:tracePt t="441321" x="2693988" y="4651375"/>
          <p14:tracePt t="441331" x="2708275" y="4651375"/>
          <p14:tracePt t="441348" x="2728913" y="4651375"/>
          <p14:tracePt t="441365" x="2736850" y="4651375"/>
          <p14:tracePt t="441381" x="2751138" y="4651375"/>
          <p14:tracePt t="441424" x="2757488" y="4657725"/>
          <p14:tracePt t="441431" x="2765425" y="4665663"/>
          <p14:tracePt t="441448" x="2771775" y="4672013"/>
          <p14:tracePt t="441448" x="2779713" y="4679950"/>
          <p14:tracePt t="441464" x="2779713" y="4686300"/>
          <p14:tracePt t="441481" x="2794000" y="4708525"/>
          <p14:tracePt t="441527" x="2794000" y="4714875"/>
          <p14:tracePt t="441536" x="2794000" y="4729163"/>
          <p14:tracePt t="441542" x="2794000" y="4737100"/>
          <p14:tracePt t="441547" x="2794000" y="4743450"/>
          <p14:tracePt t="441564" x="2794000" y="4751388"/>
          <p14:tracePt t="441792" x="2800350" y="4757738"/>
          <p14:tracePt t="441856" x="2808288" y="4757738"/>
          <p14:tracePt t="443864" x="2814638" y="4757738"/>
          <p14:tracePt t="444056" x="2822575" y="4757738"/>
          <p14:tracePt t="444064" x="2828925" y="4757738"/>
          <p14:tracePt t="444065" x="2843213" y="4757738"/>
          <p14:tracePt t="444077" x="2857500" y="4757738"/>
          <p14:tracePt t="444094" x="2879725" y="4757738"/>
          <p14:tracePt t="444111" x="2886075" y="4757738"/>
          <p14:tracePt t="444127" x="2894013" y="4757738"/>
          <p14:tracePt t="444144" x="2900363" y="4757738"/>
          <p14:tracePt t="444232" x="2922588" y="4757738"/>
          <p14:tracePt t="444264" x="2928938" y="4757738"/>
          <p14:tracePt t="444280" x="2936875" y="4757738"/>
          <p14:tracePt t="444335" x="2943225" y="4757738"/>
          <p14:tracePt t="445479" x="2951163" y="4765675"/>
          <p14:tracePt t="445512" x="2951163" y="4772025"/>
          <p14:tracePt t="445527" x="2951163" y="4786313"/>
          <p14:tracePt t="445544" x="2943225" y="4794250"/>
          <p14:tracePt t="445583" x="2936875" y="4794250"/>
          <p14:tracePt t="445647" x="2928938" y="4794250"/>
          <p14:tracePt t="445660" x="2922588" y="4794250"/>
          <p14:tracePt t="445665" x="2900363" y="4794250"/>
          <p14:tracePt t="445674" x="2894013" y="4794250"/>
          <p14:tracePt t="445691" x="2886075" y="4794250"/>
          <p14:tracePt t="445708" x="2851150" y="4772025"/>
          <p14:tracePt t="445724" x="2843213" y="4765675"/>
          <p14:tracePt t="445741" x="2836863" y="4757738"/>
          <p14:tracePt t="445758" x="2828925" y="4743450"/>
          <p14:tracePt t="445775" x="2814638" y="4722813"/>
          <p14:tracePt t="445792" x="2794000" y="4700588"/>
          <p14:tracePt t="445808" x="2779713" y="4679950"/>
          <p14:tracePt t="445856" x="2771775" y="4672013"/>
          <p14:tracePt t="445872" x="2771775" y="4665663"/>
          <p14:tracePt t="445904" x="2771775" y="4657725"/>
          <p14:tracePt t="445912" x="2771775" y="4651375"/>
          <p14:tracePt t="445928" x="2771775" y="4643438"/>
          <p14:tracePt t="445929" x="2771775" y="4637088"/>
          <p14:tracePt t="445941" x="2771775" y="4629150"/>
          <p14:tracePt t="445959" x="2771775" y="4622800"/>
          <p14:tracePt t="446024" x="2779713" y="4608513"/>
          <p14:tracePt t="446056" x="2786063" y="4608513"/>
          <p14:tracePt t="446065" x="2800350" y="4608513"/>
          <p14:tracePt t="446069" x="2808288" y="4608513"/>
          <p14:tracePt t="446074" x="2822575" y="4608513"/>
          <p14:tracePt t="446091" x="2843213" y="4608513"/>
          <p14:tracePt t="446108" x="2857500" y="4608513"/>
          <p14:tracePt t="446124" x="2871788" y="4608513"/>
          <p14:tracePt t="446141" x="2879725" y="4608513"/>
          <p14:tracePt t="446158" x="2894013" y="4608513"/>
          <p14:tracePt t="446174" x="2914650" y="4608513"/>
          <p14:tracePt t="446191" x="2928938" y="4608513"/>
          <p14:tracePt t="446207" x="2936875" y="4608513"/>
          <p14:tracePt t="446248" x="2951163" y="4608513"/>
          <p14:tracePt t="446251" x="2957513" y="4608513"/>
          <p14:tracePt t="446258" x="2965450" y="4608513"/>
          <p14:tracePt t="446274" x="2986088" y="4608513"/>
          <p14:tracePt t="446291" x="2994025" y="4608513"/>
          <p14:tracePt t="446307" x="3000375" y="4608513"/>
          <p14:tracePt t="446324" x="3008313" y="4608513"/>
          <p14:tracePt t="446359" x="3028950" y="4608513"/>
          <p14:tracePt t="446360" x="3043238" y="4614863"/>
          <p14:tracePt t="446399" x="3051175" y="4622800"/>
          <p14:tracePt t="446479" x="3065463" y="4629150"/>
          <p14:tracePt t="446496" x="3071813" y="4637088"/>
          <p14:tracePt t="446527" x="3071813" y="4643438"/>
          <p14:tracePt t="446535" x="3071813" y="4651375"/>
          <p14:tracePt t="446543" x="3071813" y="4665663"/>
          <p14:tracePt t="446547" x="3071813" y="4672013"/>
          <p14:tracePt t="446557" x="3065463" y="4694238"/>
          <p14:tracePt t="446573" x="3057525" y="4714875"/>
          <p14:tracePt t="446590" x="3057525" y="4729163"/>
          <p14:tracePt t="446606" x="3051175" y="4743450"/>
          <p14:tracePt t="446647" x="3043238" y="4751388"/>
          <p14:tracePt t="446655" x="3043238" y="4757738"/>
          <p14:tracePt t="446662" x="3043238" y="4779963"/>
          <p14:tracePt t="446673" x="3036888" y="4786313"/>
          <p14:tracePt t="446690" x="3028950" y="4800600"/>
          <p14:tracePt t="446735" x="3022600" y="4808538"/>
          <p14:tracePt t="446736" x="3008313" y="4814888"/>
          <p14:tracePt t="446775" x="2986088" y="4822825"/>
          <p14:tracePt t="446783" x="2971800" y="4822825"/>
          <p14:tracePt t="446815" x="2965450" y="4822825"/>
          <p14:tracePt t="446830" x="2957513" y="4822825"/>
          <p14:tracePt t="446888" x="2951163" y="4822825"/>
          <p14:tracePt t="446904" x="2943225" y="4822825"/>
          <p14:tracePt t="446936" x="2943225" y="4814888"/>
          <p14:tracePt t="447383" x="2943225" y="4822825"/>
          <p14:tracePt t="447391" x="2951163" y="4829175"/>
          <p14:tracePt t="447405" x="2971800" y="4843463"/>
          <p14:tracePt t="447447" x="2979738" y="4851400"/>
          <p14:tracePt t="447455" x="2986088" y="4857750"/>
          <p14:tracePt t="447463" x="3008313" y="4857750"/>
          <p14:tracePt t="447471" x="3036888" y="4857750"/>
          <p14:tracePt t="447479" x="3079750" y="4872038"/>
          <p14:tracePt t="447489" x="3122613" y="4894263"/>
          <p14:tracePt t="447505" x="3157538" y="4908550"/>
          <p14:tracePt t="447522" x="3208338" y="4922838"/>
          <p14:tracePt t="447538" x="3243263" y="4943475"/>
          <p14:tracePt t="447555" x="3265488" y="4943475"/>
          <p14:tracePt t="447572" x="3300413" y="4965700"/>
          <p14:tracePt t="447589" x="3322638" y="4972050"/>
          <p14:tracePt t="447605" x="3336925" y="4979988"/>
          <p14:tracePt t="447622" x="3343275" y="4986338"/>
          <p14:tracePt t="447687" x="3351213" y="4986338"/>
          <p14:tracePt t="447695" x="3357563" y="4994275"/>
          <p14:tracePt t="447735" x="3351213" y="5014913"/>
          <p14:tracePt t="447738" x="3343275" y="5022850"/>
          <p14:tracePt t="447743" x="3336925" y="5029200"/>
          <p14:tracePt t="447755" x="3314700" y="5037138"/>
          <p14:tracePt t="447771" x="3279775" y="5043488"/>
          <p14:tracePt t="447788" x="3265488" y="5043488"/>
          <p14:tracePt t="447804" x="3228975" y="5043488"/>
          <p14:tracePt t="447822" x="3200400" y="5043488"/>
          <p14:tracePt t="447838" x="3157538" y="5043488"/>
          <p14:tracePt t="447838" x="3136900" y="5043488"/>
          <p14:tracePt t="447856" x="3108325" y="5043488"/>
          <p14:tracePt t="447871" x="3094038" y="5043488"/>
          <p14:tracePt t="447888" x="3071813" y="5043488"/>
          <p14:tracePt t="447905" x="3051175" y="5043488"/>
          <p14:tracePt t="447921" x="3022600" y="5043488"/>
          <p14:tracePt t="447938" x="2979738" y="5043488"/>
          <p14:tracePt t="447954" x="2943225" y="5043488"/>
          <p14:tracePt t="447971" x="2914650" y="5043488"/>
          <p14:tracePt t="447988" x="2900363" y="5043488"/>
          <p14:tracePt t="448005" x="2865438" y="5043488"/>
          <p14:tracePt t="448021" x="2851150" y="5043488"/>
          <p14:tracePt t="448071" x="2836863" y="5043488"/>
          <p14:tracePt t="448119" x="2828925" y="5037138"/>
          <p14:tracePt t="448135" x="2828925" y="5029200"/>
          <p14:tracePt t="448151" x="2828925" y="5014913"/>
          <p14:tracePt t="448159" x="2828925" y="4994275"/>
          <p14:tracePt t="448191" x="2828925" y="4986338"/>
          <p14:tracePt t="448199" x="2828925" y="4979988"/>
          <p14:tracePt t="448211" x="2828925" y="4972050"/>
          <p14:tracePt t="448212" x="2836863" y="4965700"/>
          <p14:tracePt t="448221" x="2857500" y="4957763"/>
          <p14:tracePt t="448237" x="2865438" y="4951413"/>
          <p14:tracePt t="448254" x="2894013" y="4951413"/>
          <p14:tracePt t="448254" x="2908300" y="4943475"/>
          <p14:tracePt t="448288" x="2914650" y="4943475"/>
          <p14:tracePt t="448288" x="2936875" y="4943475"/>
          <p14:tracePt t="448304" x="2951163" y="4943475"/>
          <p14:tracePt t="448320" x="2965450" y="4943475"/>
          <p14:tracePt t="448339" x="2971800" y="4943475"/>
          <p14:tracePt t="448375" x="2979738" y="4943475"/>
          <p14:tracePt t="448383" x="2986088" y="4943475"/>
          <p14:tracePt t="448391" x="3014663" y="4943475"/>
          <p14:tracePt t="448404" x="3022600" y="4943475"/>
          <p14:tracePt t="448421" x="3043238" y="4943475"/>
          <p14:tracePt t="448437" x="3057525" y="4943475"/>
          <p14:tracePt t="448454" x="3079750" y="4943475"/>
          <p14:tracePt t="448470" x="3100388" y="4951413"/>
          <p14:tracePt t="448489" x="3128963" y="4957763"/>
          <p14:tracePt t="448503" x="3136900" y="4957763"/>
          <p14:tracePt t="448522" x="3143250" y="4965700"/>
          <p14:tracePt t="448608" x="3151188" y="4972050"/>
          <p14:tracePt t="448640" x="3151188" y="4979988"/>
          <p14:tracePt t="448648" x="3151188" y="4994275"/>
          <p14:tracePt t="448664" x="3143250" y="5000625"/>
          <p14:tracePt t="448680" x="3136900" y="5008563"/>
          <p14:tracePt t="448712" x="3128963" y="5014913"/>
          <p14:tracePt t="448769" x="3122613" y="5022850"/>
          <p14:tracePt t="448800" x="3100388" y="5022850"/>
          <p14:tracePt t="448808" x="3086100" y="5022850"/>
          <p14:tracePt t="448824" x="3079750" y="5022850"/>
          <p14:tracePt t="448838" x="3065463" y="5022850"/>
          <p14:tracePt t="448839" x="3051175" y="5014913"/>
          <p14:tracePt t="448888" x="3043238" y="5008563"/>
          <p14:tracePt t="448920" x="3014663" y="5008563"/>
          <p14:tracePt t="448925" x="3000375" y="5008563"/>
          <p14:tracePt t="448932" x="2986088" y="5008563"/>
          <p14:tracePt t="448937" x="2965450" y="5000625"/>
          <p14:tracePt t="448953" x="2957513" y="5000625"/>
          <p14:tracePt t="449040" x="2951163" y="4994275"/>
          <p14:tracePt t="449320" x="2936875" y="4986338"/>
          <p14:tracePt t="449328" x="2928938" y="4986338"/>
          <p14:tracePt t="449330" x="2922588" y="4986338"/>
          <p14:tracePt t="449337" x="2900363" y="4994275"/>
          <p14:tracePt t="449353" x="2865438" y="4994275"/>
          <p14:tracePt t="449370" x="2851150" y="5000625"/>
          <p14:tracePt t="449448" x="2843213" y="5000625"/>
          <p14:tracePt t="449456" x="2828925" y="5000625"/>
          <p14:tracePt t="449464" x="2814638" y="5000625"/>
          <p14:tracePt t="449472" x="2794000" y="5008563"/>
          <p14:tracePt t="449487" x="2779713" y="5014913"/>
          <p14:tracePt t="449503" x="2765425" y="5022850"/>
          <p14:tracePt t="449520" x="2728913" y="5037138"/>
          <p14:tracePt t="449560" x="2722563" y="5037138"/>
          <p14:tracePt t="449576" x="2708275" y="5037138"/>
          <p14:tracePt t="449586" x="2693988" y="5043488"/>
          <p14:tracePt t="449594" x="2686050" y="5043488"/>
          <p14:tracePt t="449602" x="2651125" y="5051425"/>
          <p14:tracePt t="449619" x="2643188" y="5057775"/>
          <p14:tracePt t="449636" x="2628900" y="5057775"/>
          <p14:tracePt t="449680" x="2622550" y="5057775"/>
          <p14:tracePt t="449696" x="2614613" y="5057775"/>
          <p14:tracePt t="449711" x="2608263" y="5051425"/>
          <p14:tracePt t="449759" x="2608263" y="5029200"/>
          <p14:tracePt t="449767" x="2608263" y="5022850"/>
          <p14:tracePt t="449775" x="2608263" y="4994275"/>
          <p14:tracePt t="449785" x="2608263" y="4986338"/>
          <p14:tracePt t="449802" x="2608263" y="4979988"/>
          <p14:tracePt t="449855" x="2608263" y="4972050"/>
          <p14:tracePt t="449856" x="2608263" y="4951413"/>
          <p14:tracePt t="449871" x="2614613" y="4943475"/>
          <p14:tracePt t="449879" x="2622550" y="4937125"/>
          <p14:tracePt t="449891" x="2628900" y="4929188"/>
          <p14:tracePt t="449902" x="2636838" y="4914900"/>
          <p14:tracePt t="449919" x="2651125" y="4894263"/>
          <p14:tracePt t="449960" x="2657475" y="4894263"/>
          <p14:tracePt t="449966" x="2665413" y="4886325"/>
          <p14:tracePt t="449970" x="2693988" y="4886325"/>
          <p14:tracePt t="449986" x="2722563" y="4886325"/>
          <p14:tracePt t="450003" x="2743200" y="4886325"/>
          <p14:tracePt t="450019" x="2771775" y="4886325"/>
          <p14:tracePt t="450035" x="2786063" y="4886325"/>
          <p14:tracePt t="450052" x="2814638" y="4886325"/>
          <p14:tracePt t="450069" x="2851150" y="4886325"/>
          <p14:tracePt t="450086" x="2865438" y="4886325"/>
          <p14:tracePt t="450102" x="2879725" y="4886325"/>
          <p14:tracePt t="450119" x="2894013" y="4886325"/>
          <p14:tracePt t="450135" x="2922588" y="4886325"/>
          <p14:tracePt t="450152" x="2936875" y="4886325"/>
          <p14:tracePt t="450169" x="2965450" y="4886325"/>
          <p14:tracePt t="450186" x="2994025" y="4886325"/>
          <p14:tracePt t="450202" x="3022600" y="4886325"/>
          <p14:tracePt t="450218" x="3043238" y="4886325"/>
          <p14:tracePt t="450236" x="3057525" y="4886325"/>
          <p14:tracePt t="450252" x="3086100" y="4886325"/>
          <p14:tracePt t="450269" x="3122613" y="4908550"/>
          <p14:tracePt t="450285" x="3136900" y="4922838"/>
          <p14:tracePt t="450302" x="3165475" y="4929188"/>
          <p14:tracePt t="450318" x="3171825" y="4937125"/>
          <p14:tracePt t="450335" x="3171825" y="4951413"/>
          <p14:tracePt t="450384" x="3171825" y="4957763"/>
          <p14:tracePt t="450392" x="3157538" y="4994275"/>
          <p14:tracePt t="450400" x="3128963" y="5000625"/>
          <p14:tracePt t="450408" x="3051175" y="5014913"/>
          <p14:tracePt t="450418" x="2957513" y="5043488"/>
          <p14:tracePt t="450435" x="2900363" y="5057775"/>
          <p14:tracePt t="450452" x="2836863" y="5065713"/>
          <p14:tracePt t="450468" x="2779713" y="5086350"/>
          <p14:tracePt t="450487" x="2708275" y="5086350"/>
          <p14:tracePt t="450501" x="2643188" y="5086350"/>
          <p14:tracePt t="450518" x="2565400" y="5094288"/>
          <p14:tracePt t="450535" x="2486025" y="5108575"/>
          <p14:tracePt t="450551" x="2386013" y="5108575"/>
          <p14:tracePt t="450568" x="2351088" y="5108575"/>
          <p14:tracePt t="450584" x="2308225" y="5114925"/>
          <p14:tracePt t="450601" x="2265363" y="5114925"/>
          <p14:tracePt t="450617" x="2222500" y="5114925"/>
          <p14:tracePt t="450635" x="2171700" y="5114925"/>
          <p14:tracePt t="450651" x="2128838" y="5137150"/>
          <p14:tracePt t="450667" x="2093913" y="5137150"/>
          <p14:tracePt t="450684" x="2051050" y="5143500"/>
          <p14:tracePt t="450701" x="1985963" y="5151438"/>
          <p14:tracePt t="450718" x="1928813" y="5165725"/>
          <p14:tracePt t="450734" x="1865313" y="5165725"/>
          <p14:tracePt t="450751" x="1793875" y="5180013"/>
          <p14:tracePt t="450768" x="1722438" y="5194300"/>
          <p14:tracePt t="450784" x="1665288" y="5200650"/>
          <p14:tracePt t="450800" x="1585913" y="5229225"/>
          <p14:tracePt t="450817" x="1508125" y="5251450"/>
          <p14:tracePt t="450834" x="1457325" y="5257800"/>
          <p14:tracePt t="450850" x="1428750" y="5272088"/>
          <p14:tracePt t="450911" x="1422400" y="5280025"/>
          <p14:tracePt t="450930" x="1400175" y="5280025"/>
          <p14:tracePt t="450935" x="1393825" y="5280025"/>
          <p14:tracePt t="450936" x="1385888" y="5280025"/>
          <p14:tracePt t="450950" x="1336675" y="5257800"/>
          <p14:tracePt t="450968" x="1314450" y="5243513"/>
          <p14:tracePt t="450983" x="1293813" y="5229225"/>
          <p14:tracePt t="451000" x="1257300" y="5208588"/>
          <p14:tracePt t="451017" x="1250950" y="5200650"/>
          <p14:tracePt t="451033" x="1243013" y="5186363"/>
          <p14:tracePt t="451051" x="1222375" y="5165725"/>
          <p14:tracePt t="451066" x="1208088" y="5143500"/>
          <p14:tracePt t="451084" x="1208088" y="5114925"/>
          <p14:tracePt t="451100" x="1193800" y="5080000"/>
          <p14:tracePt t="451117" x="1179513" y="5072063"/>
          <p14:tracePt t="451133" x="1171575" y="5065713"/>
          <p14:tracePt t="451150" x="1171575" y="5051425"/>
          <p14:tracePt t="451166" x="1165225" y="5029200"/>
          <p14:tracePt t="451215" x="1165225" y="5014913"/>
          <p14:tracePt t="451223" x="1165225" y="5008563"/>
          <p14:tracePt t="451228" x="1165225" y="5000625"/>
          <p14:tracePt t="451233" x="1165225" y="4986338"/>
          <p14:tracePt t="451249" x="1171575" y="4965700"/>
          <p14:tracePt t="451267" x="1179513" y="4957763"/>
          <p14:tracePt t="451283" x="1193800" y="4957763"/>
          <p14:tracePt t="451299" x="1222375" y="4957763"/>
          <p14:tracePt t="451317" x="1250950" y="4957763"/>
          <p14:tracePt t="451335" x="1308100" y="4957763"/>
          <p14:tracePt t="451351" x="1365250" y="4957763"/>
          <p14:tracePt t="451367" x="1422400" y="4951413"/>
          <p14:tracePt t="451367" x="1457325" y="4951413"/>
          <p14:tracePt t="451384" x="1493838" y="4951413"/>
          <p14:tracePt t="451399" x="1522413" y="4943475"/>
          <p14:tracePt t="451417" x="1536700" y="4943475"/>
          <p14:tracePt t="451433" x="1585913" y="4922838"/>
          <p14:tracePt t="451451" x="1628775" y="4914900"/>
          <p14:tracePt t="451467" x="1693863" y="4908550"/>
          <p14:tracePt t="451483" x="1765300" y="4908550"/>
          <p14:tracePt t="451500" x="1879600" y="4894263"/>
          <p14:tracePt t="451517" x="1993900" y="4872038"/>
          <p14:tracePt t="451534" x="2085975" y="4872038"/>
          <p14:tracePt t="451550" x="2136775" y="4872038"/>
          <p14:tracePt t="451567" x="2214563" y="4872038"/>
          <p14:tracePt t="451583" x="2279650" y="4872038"/>
          <p14:tracePt t="451601" x="2322513" y="4872038"/>
          <p14:tracePt t="451616" x="2379663" y="4865688"/>
          <p14:tracePt t="451633" x="2443163" y="4851400"/>
          <p14:tracePt t="451650" x="2465388" y="4851400"/>
          <p14:tracePt t="451666" x="2500313" y="4851400"/>
          <p14:tracePt t="451683" x="2522538" y="4851400"/>
          <p14:tracePt t="451700" x="2565400" y="4851400"/>
          <p14:tracePt t="451717" x="2600325" y="4851400"/>
          <p14:tracePt t="451733" x="2628900" y="4851400"/>
          <p14:tracePt t="451750" x="2665413" y="4851400"/>
          <p14:tracePt t="451767" x="2700338" y="4851400"/>
          <p14:tracePt t="451783" x="2736850" y="4851400"/>
          <p14:tracePt t="451800" x="2779713" y="4851400"/>
          <p14:tracePt t="451816" x="2814638" y="4851400"/>
          <p14:tracePt t="451833" x="2836863" y="4851400"/>
          <p14:tracePt t="451849" x="2879725" y="4851400"/>
          <p14:tracePt t="451867" x="2943225" y="4865688"/>
          <p14:tracePt t="451882" x="2994025" y="4872038"/>
          <p14:tracePt t="451899" x="3014663" y="4872038"/>
          <p14:tracePt t="451916" x="3057525" y="4886325"/>
          <p14:tracePt t="451933" x="3094038" y="4886325"/>
          <p14:tracePt t="451949" x="3136900" y="4894263"/>
          <p14:tracePt t="451966" x="3171825" y="4922838"/>
          <p14:tracePt t="451983" x="3179763" y="4929188"/>
          <p14:tracePt t="451999" x="3200400" y="4929188"/>
          <p14:tracePt t="452016" x="3208338" y="4929188"/>
          <p14:tracePt t="452032" x="3222625" y="4929188"/>
          <p14:tracePt t="452049" x="3243263" y="4929188"/>
          <p14:tracePt t="452088" x="3251200" y="4937125"/>
          <p14:tracePt t="452104" x="3265488" y="4951413"/>
          <p14:tracePt t="452120" x="3271838" y="4957763"/>
          <p14:tracePt t="452152" x="3279775" y="4957763"/>
          <p14:tracePt t="452272" x="3279775" y="4965700"/>
          <p14:tracePt t="452280" x="3251200" y="4972050"/>
          <p14:tracePt t="452288" x="3208338" y="4979988"/>
          <p14:tracePt t="452288" x="3200400" y="4986338"/>
          <p14:tracePt t="452304" x="3194050" y="4994275"/>
          <p14:tracePt t="452315" x="3157538" y="5008563"/>
          <p14:tracePt t="452332" x="3136900" y="5008563"/>
          <p14:tracePt t="452349" x="3094038" y="5014913"/>
          <p14:tracePt t="452365" x="3036888" y="5043488"/>
          <p14:tracePt t="452382" x="2986088" y="5051425"/>
          <p14:tracePt t="452398" x="2928938" y="5057775"/>
          <p14:tracePt t="452416" x="2857500" y="5080000"/>
          <p14:tracePt t="452432" x="2814638" y="5080000"/>
          <p14:tracePt t="452448" x="2771775" y="5086350"/>
          <p14:tracePt t="452465" x="2714625" y="5100638"/>
          <p14:tracePt t="452482" x="2651125" y="5108575"/>
          <p14:tracePt t="452499" x="2557463" y="5108575"/>
          <p14:tracePt t="452515" x="2451100" y="5122863"/>
          <p14:tracePt t="452532" x="2371725" y="5129213"/>
          <p14:tracePt t="452548" x="2308225" y="5129213"/>
          <p14:tracePt t="452565" x="2251075" y="5129213"/>
          <p14:tracePt t="452581" x="2208213" y="5137150"/>
          <p14:tracePt t="452598" x="2165350" y="5137150"/>
          <p14:tracePt t="452615" x="2093913" y="5151438"/>
          <p14:tracePt t="452631" x="1957388" y="5180013"/>
          <p14:tracePt t="452649" x="1914525" y="5180013"/>
          <p14:tracePt t="452664" x="1836738" y="5194300"/>
          <p14:tracePt t="452682" x="1793875" y="5200650"/>
          <p14:tracePt t="452698" x="1736725" y="5200650"/>
          <p14:tracePt t="452715" x="1700213" y="5208588"/>
          <p14:tracePt t="452731" x="1671638" y="5208588"/>
          <p14:tracePt t="452748" x="1651000" y="5208588"/>
          <p14:tracePt t="452764" x="1614488" y="5208588"/>
          <p14:tracePt t="452781" x="1571625" y="5208588"/>
          <p14:tracePt t="452798" x="1565275" y="5208588"/>
          <p14:tracePt t="452814" x="1550988" y="5208588"/>
          <p14:tracePt t="452814" x="1543050" y="5208588"/>
          <p14:tracePt t="452832" x="1536700" y="5208588"/>
          <p14:tracePt t="452847" x="1493838" y="5208588"/>
          <p14:tracePt t="452864" x="1457325" y="5208588"/>
          <p14:tracePt t="452881" x="1450975" y="5208588"/>
          <p14:tracePt t="452898" x="1428750" y="5208588"/>
          <p14:tracePt t="452914" x="1400175" y="5208588"/>
          <p14:tracePt t="452931" x="1357313" y="5194300"/>
          <p14:tracePt t="452947" x="1314450" y="5172075"/>
          <p14:tracePt t="452964" x="1285875" y="5165725"/>
          <p14:tracePt t="452980" x="1265238" y="5143500"/>
          <p14:tracePt t="453023" x="1250950" y="5137150"/>
          <p14:tracePt t="453031" x="1228725" y="5129213"/>
          <p14:tracePt t="453039" x="1222375" y="5129213"/>
          <p14:tracePt t="453039" x="1200150" y="5129213"/>
          <p14:tracePt t="453047" x="1179513" y="5100638"/>
          <p14:tracePt t="453063" x="1165225" y="5094288"/>
          <p14:tracePt t="453080" x="1157288" y="5094288"/>
          <p14:tracePt t="453097" x="1150938" y="5086350"/>
          <p14:tracePt t="453114" x="1122363" y="5080000"/>
          <p14:tracePt t="453131" x="1108075" y="5065713"/>
          <p14:tracePt t="453175" x="1100138" y="5057775"/>
          <p14:tracePt t="453183" x="1079500" y="5043488"/>
          <p14:tracePt t="453215" x="1071563" y="5029200"/>
          <p14:tracePt t="453223" x="1071563" y="5022850"/>
          <p14:tracePt t="453223" x="1071563" y="5014913"/>
          <p14:tracePt t="453239" x="1071563" y="5008563"/>
          <p14:tracePt t="453247" x="1071563" y="4994275"/>
          <p14:tracePt t="453255" x="1071563" y="4986338"/>
          <p14:tracePt t="453266" x="1071563" y="4972050"/>
          <p14:tracePt t="453280" x="1071563" y="4943475"/>
          <p14:tracePt t="453297" x="1079500" y="4937125"/>
          <p14:tracePt t="453314" x="1114425" y="4929188"/>
          <p14:tracePt t="453331" x="1143000" y="4929188"/>
          <p14:tracePt t="453347" x="1171575" y="4922838"/>
          <p14:tracePt t="453363" x="1257300" y="4894263"/>
          <p14:tracePt t="453380" x="1314450" y="4872038"/>
          <p14:tracePt t="453397" x="1393825" y="4872038"/>
          <p14:tracePt t="453413" x="1457325" y="4851400"/>
          <p14:tracePt t="453430" x="1514475" y="4843463"/>
          <p14:tracePt t="453446" x="1671638" y="4843463"/>
          <p14:tracePt t="453464" x="1808163" y="4843463"/>
          <p14:tracePt t="453481" x="1951038" y="4829175"/>
          <p14:tracePt t="453498" x="2108200" y="4829175"/>
          <p14:tracePt t="453514" x="2222500" y="4814888"/>
          <p14:tracePt t="453531" x="2286000" y="4814888"/>
          <p14:tracePt t="453547" x="2365375" y="4814888"/>
          <p14:tracePt t="453564" x="2422525" y="4814888"/>
          <p14:tracePt t="453581" x="2465388" y="4814888"/>
          <p14:tracePt t="453597" x="2514600" y="4814888"/>
          <p14:tracePt t="453614" x="2571750" y="4814888"/>
          <p14:tracePt t="453630" x="2636838" y="4814888"/>
          <p14:tracePt t="453647" x="2714625" y="4814888"/>
          <p14:tracePt t="453663" x="2843213" y="4814888"/>
          <p14:tracePt t="453681" x="2936875" y="4814888"/>
          <p14:tracePt t="453697" x="2994025" y="4814888"/>
          <p14:tracePt t="453713" x="3008313" y="4814888"/>
          <p14:tracePt t="453730" x="3028950" y="4814888"/>
          <p14:tracePt t="453747" x="3057525" y="4814888"/>
          <p14:tracePt t="453763" x="3094038" y="4814888"/>
          <p14:tracePt t="453780" x="3128963" y="4814888"/>
          <p14:tracePt t="453797" x="3157538" y="4814888"/>
          <p14:tracePt t="453813" x="3165475" y="4814888"/>
          <p14:tracePt t="453831" x="3186113" y="4814888"/>
          <p14:tracePt t="453846" x="3194050" y="4814888"/>
          <p14:tracePt t="453863" x="3222625" y="4814888"/>
          <p14:tracePt t="453880" x="3228975" y="4814888"/>
          <p14:tracePt t="453896" x="3236913" y="4814888"/>
          <p14:tracePt t="453913" x="3243263" y="4814888"/>
          <p14:tracePt t="453960" x="3257550" y="4814888"/>
          <p14:tracePt t="453968" x="3265488" y="4814888"/>
          <p14:tracePt t="453974" x="3271838" y="4814888"/>
          <p14:tracePt t="454008" x="3279775" y="4814888"/>
          <p14:tracePt t="454024" x="3286125" y="4822825"/>
          <p14:tracePt t="454064" x="3286125" y="4837113"/>
          <p14:tracePt t="454080" x="3308350" y="4851400"/>
          <p14:tracePt t="454128" x="3308350" y="4865688"/>
          <p14:tracePt t="454136" x="3308350" y="4872038"/>
          <p14:tracePt t="454144" x="3308350" y="4879975"/>
          <p14:tracePt t="454144" x="3308350" y="4886325"/>
          <p14:tracePt t="454224" x="3314700" y="4894263"/>
          <p14:tracePt t="454264" x="3336925" y="4894263"/>
          <p14:tracePt t="454269" x="3379788" y="4851400"/>
          <p14:tracePt t="454280" x="3414713" y="4822825"/>
          <p14:tracePt t="454280" x="3479800" y="4743450"/>
          <p14:tracePt t="454296" x="3557588" y="4614863"/>
          <p14:tracePt t="454313" x="3651250" y="4443413"/>
          <p14:tracePt t="454330" x="3729038" y="4265613"/>
          <p14:tracePt t="454346" x="3836988" y="4043363"/>
          <p14:tracePt t="454362" x="3914775" y="3894138"/>
          <p14:tracePt t="454379" x="3979863" y="3743325"/>
          <p14:tracePt t="454396" x="4037013" y="3608388"/>
          <p14:tracePt t="454412" x="4114800" y="3486150"/>
          <p14:tracePt t="454429" x="4214813" y="3351213"/>
          <p14:tracePt t="454445" x="4265613" y="3265488"/>
          <p14:tracePt t="454462" x="4294188" y="3208338"/>
          <p14:tracePt t="454479" x="4343400" y="3143250"/>
          <p14:tracePt t="454479" x="4365625" y="3100388"/>
          <p14:tracePt t="454496" x="4394200" y="3065463"/>
          <p14:tracePt t="454512" x="4422775" y="3028950"/>
          <p14:tracePt t="454528" x="4437063" y="3008313"/>
          <p14:tracePt t="454545" x="4465638" y="2971800"/>
          <p14:tracePt t="454562" x="4465638" y="2951163"/>
          <p14:tracePt t="454579" x="4471988" y="2943225"/>
          <p14:tracePt t="454595" x="4471988" y="2936875"/>
          <p14:tracePt t="454663" x="4471988" y="2928938"/>
          <p14:tracePt t="454671" x="4443413" y="2928938"/>
          <p14:tracePt t="454679" x="4394200" y="2928938"/>
          <p14:tracePt t="454680" x="4337050" y="2928938"/>
          <p14:tracePt t="454694" x="4200525" y="2928938"/>
          <p14:tracePt t="454711" x="4071938" y="2928938"/>
          <p14:tracePt t="454728" x="3965575" y="2928938"/>
          <p14:tracePt t="454745" x="3894138" y="2928938"/>
          <p14:tracePt t="454761" x="3836988" y="2928938"/>
          <p14:tracePt t="454778" x="3779838" y="2928938"/>
          <p14:tracePt t="454795" x="3736975" y="2928938"/>
          <p14:tracePt t="454811" x="3671888" y="2928938"/>
          <p14:tracePt t="454829" x="3614738" y="2914650"/>
          <p14:tracePt t="454844" x="3557588" y="2900363"/>
          <p14:tracePt t="454861" x="3500438" y="2894013"/>
          <p14:tracePt t="454878" x="3457575" y="2871788"/>
          <p14:tracePt t="454894" x="3414713" y="2836863"/>
          <p14:tracePt t="454912" x="3371850" y="2800350"/>
          <p14:tracePt t="454928" x="3322638" y="2765425"/>
          <p14:tracePt t="454945" x="3294063" y="2743200"/>
          <p14:tracePt t="454961" x="3286125" y="2736850"/>
          <p14:tracePt t="454977" x="3286125" y="2728913"/>
          <p14:tracePt t="454994" x="3286125" y="2708275"/>
          <p14:tracePt t="455011" x="3286125" y="2665413"/>
          <p14:tracePt t="455028" x="3286125" y="2622550"/>
          <p14:tracePt t="455045" x="3308350" y="2600325"/>
          <p14:tracePt t="455062" x="3322638" y="2557463"/>
          <p14:tracePt t="455078" x="3336925" y="2543175"/>
          <p14:tracePt t="455096" x="3351213" y="2528888"/>
          <p14:tracePt t="455110" x="3379788" y="2500313"/>
          <p14:tracePt t="455128" x="3400425" y="2479675"/>
          <p14:tracePt t="455144" x="3422650" y="2471738"/>
          <p14:tracePt t="455161" x="3451225" y="2465388"/>
          <p14:tracePt t="455178" x="3465513" y="2457450"/>
          <p14:tracePt t="455194" x="3486150" y="2457450"/>
          <p14:tracePt t="455211" x="3500438" y="2436813"/>
          <p14:tracePt t="455255" x="3522663" y="2436813"/>
          <p14:tracePt t="455263" x="3536950" y="2436813"/>
          <p14:tracePt t="455277" x="3565525" y="2436813"/>
          <p14:tracePt t="455278" x="3608388" y="2436813"/>
          <p14:tracePt t="455294" x="3651250" y="2443163"/>
          <p14:tracePt t="455311" x="3722688" y="2471738"/>
          <p14:tracePt t="455327" x="3743325" y="2486025"/>
          <p14:tracePt t="455344" x="3757613" y="2493963"/>
          <p14:tracePt t="455361" x="3808413" y="2514600"/>
          <p14:tracePt t="455377" x="3829050" y="2536825"/>
          <p14:tracePt t="455394" x="3879850" y="2571750"/>
          <p14:tracePt t="455410" x="3914775" y="2600325"/>
          <p14:tracePt t="455427" x="3951288" y="2628900"/>
          <p14:tracePt t="455444" x="3957638" y="2643188"/>
          <p14:tracePt t="455461" x="3957638" y="2651125"/>
          <p14:tracePt t="455477" x="3957638" y="2657475"/>
          <p14:tracePt t="455494" x="3957638" y="2665413"/>
          <p14:tracePt t="455511" x="3957638" y="2686050"/>
          <p14:tracePt t="455527" x="3957638" y="2700338"/>
          <p14:tracePt t="455544" x="3957638" y="2728913"/>
          <p14:tracePt t="455583" x="3957638" y="2736850"/>
          <p14:tracePt t="455591" x="3957638" y="2743200"/>
          <p14:tracePt t="455599" x="3929063" y="2765425"/>
          <p14:tracePt t="455610" x="3914775" y="2779713"/>
          <p14:tracePt t="455627" x="3894138" y="2786063"/>
          <p14:tracePt t="455644" x="3871913" y="2786063"/>
          <p14:tracePt t="455661" x="3843338" y="2808288"/>
          <p14:tracePt t="455677" x="3808413" y="2808288"/>
          <p14:tracePt t="455694" x="3757613" y="2808288"/>
          <p14:tracePt t="455711" x="3729038" y="2808288"/>
          <p14:tracePt t="455727" x="3686175" y="2808288"/>
          <p14:tracePt t="455743" x="3657600" y="2808288"/>
          <p14:tracePt t="455760" x="3636963" y="2800350"/>
          <p14:tracePt t="455776" x="3608388" y="2794000"/>
          <p14:tracePt t="455816" x="3600450" y="2786063"/>
          <p14:tracePt t="455835" x="3600450" y="2779713"/>
          <p14:tracePt t="455872" x="3594100" y="2765425"/>
          <p14:tracePt t="455888" x="3586163" y="2757488"/>
          <p14:tracePt t="455891" x="3571875" y="2736850"/>
          <p14:tracePt t="455912" x="3571875" y="2728913"/>
          <p14:tracePt t="455928" x="3565525" y="2722563"/>
          <p14:tracePt t="455943" x="3557588" y="2708275"/>
          <p14:tracePt t="455944" x="3557588" y="2700338"/>
          <p14:tracePt t="455992" x="3557588" y="2693988"/>
          <p14:tracePt t="456000" x="3557588" y="2686050"/>
          <p14:tracePt t="456015" x="3557588" y="2679700"/>
          <p14:tracePt t="456027" x="3557588" y="2665413"/>
          <p14:tracePt t="456027" x="3557588" y="2651125"/>
          <p14:tracePt t="456044" x="3557588" y="2643188"/>
          <p14:tracePt t="456060" x="3557588" y="2622550"/>
          <p14:tracePt t="456077" x="3557588" y="2614613"/>
          <p14:tracePt t="456093" x="3557588" y="2608263"/>
          <p14:tracePt t="456110" x="3565525" y="2600325"/>
          <p14:tracePt t="456144" x="3571875" y="2579688"/>
          <p14:tracePt t="456160" x="3579813" y="2579688"/>
          <p14:tracePt t="456161" x="3594100" y="2579688"/>
          <p14:tracePt t="456177" x="3622675" y="2579688"/>
          <p14:tracePt t="456193" x="3643313" y="2579688"/>
          <p14:tracePt t="456211" x="3651250" y="2579688"/>
          <p14:tracePt t="456272" x="3657600" y="2579688"/>
          <p14:tracePt t="456280" x="3657600" y="2586038"/>
          <p14:tracePt t="456288" x="3657600" y="2608263"/>
          <p14:tracePt t="456296" x="3657600" y="2651125"/>
          <p14:tracePt t="456296" x="3657600" y="2665413"/>
          <p14:tracePt t="456312" x="3657600" y="2693988"/>
          <p14:tracePt t="456326" x="3657600" y="2771775"/>
          <p14:tracePt t="456343" x="3600450" y="3008313"/>
          <p14:tracePt t="456361" x="3557588" y="3222625"/>
          <p14:tracePt t="456376" x="3551238" y="3443288"/>
          <p14:tracePt t="456393" x="3508375" y="3657600"/>
          <p14:tracePt t="456409" x="3494088" y="3829050"/>
          <p14:tracePt t="456427" x="3471863" y="4022725"/>
          <p14:tracePt t="456443" x="3429000" y="4237038"/>
          <p14:tracePt t="456459" x="3365500" y="4451350"/>
          <p14:tracePt t="456476" x="3308350" y="4643438"/>
          <p14:tracePt t="456493" x="3300413" y="4772025"/>
          <p14:tracePt t="456510" x="3271838" y="4929188"/>
          <p14:tracePt t="456526" x="3265488" y="5022850"/>
          <p14:tracePt t="456543" x="3243263" y="5080000"/>
          <p14:tracePt t="456559" x="3194050" y="5180013"/>
          <p14:tracePt t="456576" x="3151188" y="5243513"/>
          <p14:tracePt t="456592" x="3128963" y="5280025"/>
          <p14:tracePt t="456610" x="3108325" y="5294313"/>
          <p14:tracePt t="456626" x="3100388" y="5300663"/>
          <p14:tracePt t="456642" x="3065463" y="5308600"/>
          <p14:tracePt t="456659" x="3014663" y="5337175"/>
          <p14:tracePt t="456676" x="2994025" y="5337175"/>
          <p14:tracePt t="456693" x="2986088" y="5343525"/>
          <p14:tracePt t="456709" x="2971800" y="5343525"/>
          <p14:tracePt t="456726" x="2928938" y="5343525"/>
          <p14:tracePt t="456742" x="2836863" y="5343525"/>
          <p14:tracePt t="456759" x="2736850" y="5343525"/>
          <p14:tracePt t="456759" x="2679700" y="5343525"/>
          <p14:tracePt t="456776" x="2565400" y="5300663"/>
          <p14:tracePt t="456792" x="2486025" y="5294313"/>
          <p14:tracePt t="456809" x="2400300" y="5265738"/>
          <p14:tracePt t="456825" x="2357438" y="5265738"/>
          <p14:tracePt t="456843" x="2314575" y="5251450"/>
          <p14:tracePt t="456858" x="2243138" y="5251450"/>
          <p14:tracePt t="456876" x="2200275" y="5237163"/>
          <p14:tracePt t="456893" x="2157413" y="5214938"/>
          <p14:tracePt t="456909" x="2136775" y="5208588"/>
          <p14:tracePt t="456925" x="2114550" y="5200650"/>
          <p14:tracePt t="456942" x="2108200" y="5200650"/>
          <p14:tracePt t="456958" x="2100263" y="5194300"/>
          <p14:tracePt t="456975" x="2100263" y="5186363"/>
          <p14:tracePt t="456992" x="2108200" y="5157788"/>
          <p14:tracePt t="457008" x="2165350" y="5151438"/>
          <p14:tracePt t="457025" x="2208213" y="5129213"/>
          <p14:tracePt t="457042" x="2286000" y="5122863"/>
          <p14:tracePt t="457059" x="2351088" y="5122863"/>
          <p14:tracePt t="457075" x="2428875" y="5114925"/>
          <p14:tracePt t="457092" x="2486025" y="5114925"/>
          <p14:tracePt t="457108" x="2528888" y="5114925"/>
          <p14:tracePt t="457125" x="2586038" y="5114925"/>
          <p14:tracePt t="457142" x="2665413" y="5114925"/>
          <p14:tracePt t="457158" x="2714625" y="5114925"/>
          <p14:tracePt t="457158" x="2757488" y="5114925"/>
          <p14:tracePt t="457176" x="2800350" y="5114925"/>
          <p14:tracePt t="457191" x="2828925" y="5114925"/>
          <p14:tracePt t="457209" x="2857500" y="5114925"/>
          <p14:tracePt t="457225" x="2886075" y="5114925"/>
          <p14:tracePt t="457242" x="2936875" y="5114925"/>
          <p14:tracePt t="457258" x="2986088" y="5114925"/>
          <p14:tracePt t="457274" x="3036888" y="5114925"/>
          <p14:tracePt t="457291" x="3094038" y="5100638"/>
          <p14:tracePt t="457308" x="3179763" y="5080000"/>
          <p14:tracePt t="457325" x="3243263" y="5080000"/>
          <p14:tracePt t="457341" x="3308350" y="5072063"/>
          <p14:tracePt t="457358" x="3386138" y="5057775"/>
          <p14:tracePt t="457375" x="3436938" y="5037138"/>
          <p14:tracePt t="457375" x="3457575" y="5037138"/>
          <p14:tracePt t="457392" x="3494088" y="5014913"/>
          <p14:tracePt t="457408" x="3500438" y="5008563"/>
          <p14:tracePt t="457425" x="3508375" y="4994275"/>
          <p14:tracePt t="457488" x="3508375" y="4986338"/>
          <p14:tracePt t="457496" x="3508375" y="4972050"/>
          <p14:tracePt t="457500" x="3479800" y="4951413"/>
          <p14:tracePt t="457507" x="3471863" y="4951413"/>
          <p14:tracePt t="457524" x="3443288" y="4943475"/>
          <p14:tracePt t="457541" x="3386138" y="4914900"/>
          <p14:tracePt t="457557" x="3351213" y="4894263"/>
          <p14:tracePt t="457574" x="3308350" y="4894263"/>
          <p14:tracePt t="457591" x="3257550" y="4894263"/>
          <p14:tracePt t="457608" x="3194050" y="4894263"/>
          <p14:tracePt t="457624" x="3122613" y="4894263"/>
          <p14:tracePt t="457641" x="3079750" y="4894263"/>
          <p14:tracePt t="457657" x="3043238" y="4894263"/>
          <p14:tracePt t="457673" x="3014663" y="4894263"/>
          <p14:tracePt t="457691" x="2971800" y="4894263"/>
          <p14:tracePt t="457707" x="2951163" y="4894263"/>
          <p14:tracePt t="457724" x="2894013" y="4894263"/>
          <p14:tracePt t="457740" x="2836863" y="4894263"/>
          <p14:tracePt t="457757" x="2779713" y="4894263"/>
          <p14:tracePt t="457774" x="2728913" y="4894263"/>
          <p14:tracePt t="457790" x="2600325" y="4894263"/>
          <p14:tracePt t="457807" x="2543175" y="4894263"/>
          <p14:tracePt t="457823" x="2479675" y="4894263"/>
          <p14:tracePt t="457841" x="2414588" y="4894263"/>
          <p14:tracePt t="457857" x="2343150" y="4894263"/>
          <p14:tracePt t="457874" x="2300288" y="4894263"/>
          <p14:tracePt t="457890" x="2251075" y="4894263"/>
          <p14:tracePt t="457907" x="2214563" y="4894263"/>
          <p14:tracePt t="457923" x="2171700" y="4894263"/>
          <p14:tracePt t="457940" x="2114550" y="4894263"/>
          <p14:tracePt t="457957" x="2028825" y="4894263"/>
          <p14:tracePt t="457973" x="1971675" y="4894263"/>
          <p14:tracePt t="457990" x="1908175" y="4894263"/>
          <p14:tracePt t="458007" x="1865313" y="4886325"/>
          <p14:tracePt t="458025" x="1822450" y="4886325"/>
          <p14:tracePt t="458041" x="1765300" y="4879975"/>
          <p14:tracePt t="458058" x="1714500" y="4879975"/>
          <p14:tracePt t="458074" x="1665288" y="4879975"/>
          <p14:tracePt t="458091" x="1622425" y="4879975"/>
          <p14:tracePt t="458107" x="1593850" y="4879975"/>
          <p14:tracePt t="458124" x="1557338" y="4879975"/>
          <p14:tracePt t="458141" x="1536700" y="4879975"/>
          <p14:tracePt t="458157" x="1493838" y="4879975"/>
          <p14:tracePt t="458174" x="1457325" y="4879975"/>
          <p14:tracePt t="458190" x="1422400" y="4879975"/>
          <p14:tracePt t="458208" x="1343025" y="4879975"/>
          <p14:tracePt t="458224" x="1322388" y="4879975"/>
          <p14:tracePt t="458241" x="1285875" y="4879975"/>
          <p14:tracePt t="458257" x="1243013" y="4886325"/>
          <p14:tracePt t="458273" x="1214438" y="4900613"/>
          <p14:tracePt t="458290" x="1193800" y="4900613"/>
          <p14:tracePt t="458307" x="1171575" y="4914900"/>
          <p14:tracePt t="458324" x="1128713" y="4922838"/>
          <p14:tracePt t="458341" x="1114425" y="4929188"/>
          <p14:tracePt t="458357" x="1108075" y="4937125"/>
          <p14:tracePt t="458400" x="1085850" y="4943475"/>
          <p14:tracePt t="458408" x="1079500" y="4951413"/>
          <p14:tracePt t="458416" x="1071563" y="4965700"/>
          <p14:tracePt t="458424" x="1065213" y="5008563"/>
          <p14:tracePt t="458440" x="1065213" y="5029200"/>
          <p14:tracePt t="458456" x="1065213" y="5037138"/>
          <p14:tracePt t="458472" x="1085850" y="5051425"/>
          <p14:tracePt t="458490" x="1128713" y="5065713"/>
          <p14:tracePt t="458507" x="1165225" y="5065713"/>
          <p14:tracePt t="458523" x="1228725" y="5065713"/>
          <p14:tracePt t="458540" x="1314450" y="5065713"/>
          <p14:tracePt t="458556" x="1400175" y="5065713"/>
          <p14:tracePt t="458572" x="1450975" y="5065713"/>
          <p14:tracePt t="458589" x="1485900" y="5065713"/>
          <p14:tracePt t="458605" x="1528763" y="5065713"/>
          <p14:tracePt t="458605" x="1543050" y="5065713"/>
          <p14:tracePt t="458623" x="1579563" y="5065713"/>
          <p14:tracePt t="458639" x="1671638" y="5065713"/>
          <p14:tracePt t="458656" x="1714500" y="5065713"/>
          <p14:tracePt t="458672" x="1765300" y="5065713"/>
          <p14:tracePt t="458689" x="1793875" y="5065713"/>
          <p14:tracePt t="458706" x="1836738" y="5072063"/>
          <p14:tracePt t="458722" x="1885950" y="5072063"/>
          <p14:tracePt t="458739" x="1928813" y="5072063"/>
          <p14:tracePt t="458755" x="1951038" y="5072063"/>
          <p14:tracePt t="458773" x="1993900" y="5072063"/>
          <p14:tracePt t="458789" x="2022475" y="5072063"/>
          <p14:tracePt t="458806" x="2079625" y="5072063"/>
          <p14:tracePt t="458822" x="2122488" y="5080000"/>
          <p14:tracePt t="458822" x="2143125" y="5080000"/>
          <p14:tracePt t="458840" x="2165350" y="5080000"/>
          <p14:tracePt t="458855" x="2193925" y="5080000"/>
          <p14:tracePt t="458872" x="2251075" y="5080000"/>
          <p14:tracePt t="458889" x="2328863" y="5080000"/>
          <p14:tracePt t="458905" x="2443163" y="5080000"/>
          <p14:tracePt t="458922" x="2522538" y="5080000"/>
          <p14:tracePt t="458939" x="2571750" y="5080000"/>
          <p14:tracePt t="458956" x="2614613" y="5080000"/>
          <p14:tracePt t="458973" x="2657475" y="5057775"/>
          <p14:tracePt t="458990" x="2693988" y="5051425"/>
          <p14:tracePt t="459005" x="2722563" y="5051425"/>
          <p14:tracePt t="459022" x="2751138" y="5051425"/>
          <p14:tracePt t="459039" x="2822575" y="5051425"/>
          <p14:tracePt t="459056" x="2886075" y="5043488"/>
          <p14:tracePt t="459073" x="2971800" y="5008563"/>
          <p14:tracePt t="459089" x="3022600" y="5008563"/>
          <p14:tracePt t="459106" x="3036888" y="5000625"/>
          <p14:tracePt t="459122" x="3043238" y="5000625"/>
          <p14:tracePt t="459138" x="3065463" y="4994275"/>
          <p14:tracePt t="459184" x="3071813" y="4994275"/>
          <p14:tracePt t="459192" x="3094038" y="4979988"/>
          <p14:tracePt t="459200" x="3128963" y="4929188"/>
          <p14:tracePt t="459209" x="3151188" y="4914900"/>
          <p14:tracePt t="459222" x="3186113" y="4865688"/>
          <p14:tracePt t="459239" x="3236913" y="4808538"/>
          <p14:tracePt t="459239" x="3294063" y="4751388"/>
          <p14:tracePt t="459256" x="3451225" y="4629150"/>
          <p14:tracePt t="459271" x="3651250" y="4522788"/>
          <p14:tracePt t="459288" x="3843338" y="4400550"/>
          <p14:tracePt t="459306" x="4000500" y="4243388"/>
          <p14:tracePt t="459321" x="4086225" y="4137025"/>
          <p14:tracePt t="459338" x="4137025" y="3986213"/>
          <p14:tracePt t="459356" x="4143375" y="3908425"/>
          <p14:tracePt t="459372" x="4179888" y="3829050"/>
          <p14:tracePt t="459389" x="4179888" y="3751263"/>
          <p14:tracePt t="459406" x="4179888" y="3643313"/>
          <p14:tracePt t="459422" x="4179888" y="3536950"/>
          <p14:tracePt t="459439" x="4157663" y="3408363"/>
          <p14:tracePt t="459455" x="4137025" y="3228975"/>
          <p14:tracePt t="459472" x="4071938" y="3079750"/>
          <p14:tracePt t="459489" x="4014788" y="2965450"/>
          <p14:tracePt t="459506" x="3971925" y="2908300"/>
          <p14:tracePt t="459522" x="3951288" y="2879725"/>
          <p14:tracePt t="459538" x="3914775" y="2843213"/>
          <p14:tracePt t="459555" x="3886200" y="2808288"/>
          <p14:tracePt t="459572" x="3865563" y="2779713"/>
          <p14:tracePt t="459589" x="3857625" y="2771775"/>
          <p14:tracePt t="459605" x="3851275" y="2765425"/>
          <p14:tracePt t="459622" x="3814763" y="2736850"/>
          <p14:tracePt t="459638" x="3800475" y="2722563"/>
          <p14:tracePt t="459655" x="3743325" y="2671763"/>
          <p14:tracePt t="459672" x="3708400" y="2665413"/>
          <p14:tracePt t="459689" x="3686175" y="2665413"/>
          <p14:tracePt t="459705" x="3636963" y="2665413"/>
          <p14:tracePt t="459721" x="3571875" y="2665413"/>
          <p14:tracePt t="459738" x="3514725" y="2657475"/>
          <p14:tracePt t="459755" x="3457575" y="2636838"/>
          <p14:tracePt t="459771" x="3365500" y="2614613"/>
          <p14:tracePt t="459788" x="3265488" y="2586038"/>
          <p14:tracePt t="459805" x="3143250" y="2586038"/>
          <p14:tracePt t="459821" x="3065463" y="2565400"/>
          <p14:tracePt t="459839" x="2971800" y="2543175"/>
          <p14:tracePt t="459854" x="2894013" y="2528888"/>
          <p14:tracePt t="459871" x="2800350" y="2522538"/>
          <p14:tracePt t="459888" x="2743200" y="2522538"/>
          <p14:tracePt t="459904" x="2686050" y="2514600"/>
          <p14:tracePt t="459921" x="2586038" y="2514600"/>
          <p14:tracePt t="459938" x="2443163" y="2493963"/>
          <p14:tracePt t="459955" x="2293938" y="2465388"/>
          <p14:tracePt t="459971" x="2151063" y="2443163"/>
          <p14:tracePt t="459988" x="2022475" y="2422525"/>
          <p14:tracePt t="460004" x="1943100" y="2408238"/>
          <p14:tracePt t="460021" x="1793875" y="2400300"/>
          <p14:tracePt t="460037" x="1665288" y="2371725"/>
          <p14:tracePt t="460054" x="1571625" y="2365375"/>
          <p14:tracePt t="460054" x="1557338" y="2351088"/>
          <p14:tracePt t="460072" x="1471613" y="2336800"/>
          <p14:tracePt t="460088" x="1457325" y="2322513"/>
          <p14:tracePt t="460104" x="1436688" y="2314575"/>
          <p14:tracePt t="460120" x="1422400" y="2300288"/>
          <p14:tracePt t="460159" x="1422400" y="2293938"/>
          <p14:tracePt t="460167" x="1422400" y="2279650"/>
          <p14:tracePt t="460171" x="1422400" y="2257425"/>
          <p14:tracePt t="460187" x="1422400" y="2243138"/>
          <p14:tracePt t="460204" x="1428750" y="2193925"/>
          <p14:tracePt t="460221" x="1436688" y="2185988"/>
          <p14:tracePt t="460264" x="1471613" y="2179638"/>
          <p14:tracePt t="460274" x="1514475" y="2143125"/>
          <p14:tracePt t="460279" x="1543050" y="2136775"/>
          <p14:tracePt t="460287" x="1679575" y="2108200"/>
          <p14:tracePt t="460303" x="1793875" y="2085975"/>
          <p14:tracePt t="460321" x="1885950" y="2085975"/>
          <p14:tracePt t="460337" x="1957388" y="2071688"/>
          <p14:tracePt t="460353" x="2051050" y="2071688"/>
          <p14:tracePt t="460370" x="2128838" y="2071688"/>
          <p14:tracePt t="460387" x="2193925" y="2071688"/>
          <p14:tracePt t="460403" x="2286000" y="2079625"/>
          <p14:tracePt t="460420" x="2386013" y="2108200"/>
          <p14:tracePt t="460437" x="2528888" y="2143125"/>
          <p14:tracePt t="460453" x="2643188" y="2179638"/>
          <p14:tracePt t="460470" x="2757488" y="2193925"/>
          <p14:tracePt t="460486" x="2900363" y="2214563"/>
          <p14:tracePt t="460503" x="2986088" y="2214563"/>
          <p14:tracePt t="460520" x="3094038" y="2222500"/>
          <p14:tracePt t="460536" x="3157538" y="2236788"/>
          <p14:tracePt t="460553" x="3208338" y="2243138"/>
          <p14:tracePt t="460569" x="3251200" y="2257425"/>
          <p14:tracePt t="460587" x="3286125" y="2271713"/>
          <p14:tracePt t="460603" x="3300413" y="2279650"/>
          <p14:tracePt t="460620" x="3322638" y="2286000"/>
          <p14:tracePt t="460663" x="3328988" y="2293938"/>
          <p14:tracePt t="460695" x="3328988" y="2300288"/>
          <p14:tracePt t="460703" x="3328988" y="2314575"/>
          <p14:tracePt t="460704" x="3314700" y="2357438"/>
          <p14:tracePt t="460704" x="3271838" y="2379663"/>
          <p14:tracePt t="460728" x="3265488" y="2379663"/>
          <p14:tracePt t="460736" x="3222625" y="2408238"/>
          <p14:tracePt t="460753" x="3171825" y="2414588"/>
          <p14:tracePt t="460770" x="3108325" y="2422525"/>
          <p14:tracePt t="460786" x="3000375" y="2451100"/>
          <p14:tracePt t="460803" x="2922588" y="2457450"/>
          <p14:tracePt t="460819" x="2814638" y="2457450"/>
          <p14:tracePt t="460837" x="2736850" y="2457450"/>
          <p14:tracePt t="460854" x="2643188" y="2457450"/>
          <p14:tracePt t="460870" x="2579688" y="2457450"/>
          <p14:tracePt t="460887" x="2536825" y="2457450"/>
          <p14:tracePt t="460903" x="2486025" y="2457450"/>
          <p14:tracePt t="460920" x="2422525" y="2457450"/>
          <p14:tracePt t="460936" x="2343150" y="2457450"/>
          <p14:tracePt t="460954" x="2228850" y="2428875"/>
          <p14:tracePt t="460970" x="2100263" y="2393950"/>
          <p14:tracePt t="460986" x="2043113" y="2386013"/>
          <p14:tracePt t="461003" x="2022475" y="2386013"/>
          <p14:tracePt t="461019" x="1985963" y="2379663"/>
          <p14:tracePt t="461037" x="1979613" y="2379663"/>
          <p14:tracePt t="461053" x="1951038" y="2379663"/>
          <p14:tracePt t="461070" x="1893888" y="2371725"/>
          <p14:tracePt t="461086" x="1871663" y="2371725"/>
          <p14:tracePt t="461103" x="1814513" y="2343150"/>
          <p14:tracePt t="461119" x="1808163" y="2336800"/>
          <p14:tracePt t="461775" x="1800225" y="2336800"/>
          <p14:tracePt t="461783" x="1800225" y="2357438"/>
          <p14:tracePt t="461791" x="1800225" y="2428875"/>
          <p14:tracePt t="461804" x="1800225" y="2528888"/>
          <p14:tracePt t="461818" x="1800225" y="2686050"/>
          <p14:tracePt t="461835" x="1800225" y="2879725"/>
          <p14:tracePt t="461852" x="1800225" y="3100388"/>
          <p14:tracePt t="461869" x="1800225" y="3336925"/>
          <p14:tracePt t="461886" x="1757363" y="3600450"/>
          <p14:tracePt t="461902" x="1693863" y="3879850"/>
          <p14:tracePt t="461919" x="1665288" y="4057650"/>
          <p14:tracePt t="461935" x="1643063" y="4237038"/>
          <p14:tracePt t="461952" x="1643063" y="4329113"/>
          <p14:tracePt t="461968" x="1643063" y="4443413"/>
          <p14:tracePt t="461985" x="1643063" y="4537075"/>
          <p14:tracePt t="462001" x="1643063" y="4594225"/>
          <p14:tracePt t="462018" x="1651000" y="4637088"/>
          <p14:tracePt t="462035" x="1685925" y="4679950"/>
          <p14:tracePt t="462051" x="1700213" y="4714875"/>
          <p14:tracePt t="462068" x="1700213" y="4743450"/>
          <p14:tracePt t="462084" x="1728788" y="4772025"/>
          <p14:tracePt t="462102" x="1757363" y="4779963"/>
          <p14:tracePt t="462118" x="1793875" y="4779963"/>
          <p14:tracePt t="462134" x="1914525" y="4779963"/>
          <p14:tracePt t="462152" x="2008188" y="4779963"/>
          <p14:tracePt t="462168" x="2057400" y="4779963"/>
          <p14:tracePt t="462185" x="2100263" y="4779963"/>
          <p14:tracePt t="462201" x="2179638" y="4779963"/>
          <p14:tracePt t="462218" x="2236788" y="4779963"/>
          <p14:tracePt t="462234" x="2322513" y="4779963"/>
          <p14:tracePt t="462251" x="2393950" y="4779963"/>
          <p14:tracePt t="462268" x="2465388" y="4779963"/>
          <p14:tracePt t="462284" x="2543175" y="4779963"/>
          <p14:tracePt t="462301" x="2686050" y="4779963"/>
          <p14:tracePt t="462317" x="2751138" y="4779963"/>
          <p14:tracePt t="462335" x="2771775" y="4779963"/>
          <p14:tracePt t="462350" x="2779713" y="4779963"/>
          <p14:tracePt t="462399" x="2786063" y="4779963"/>
          <p14:tracePt t="462407" x="2794000" y="4779963"/>
          <p14:tracePt t="462463" x="2814638" y="4779963"/>
          <p14:tracePt t="462479" x="2822575" y="4779963"/>
          <p14:tracePt t="462488" x="2828925" y="4779963"/>
          <p14:tracePt t="462535" x="2836863" y="4772025"/>
          <p14:tracePt t="462543" x="2843213" y="4765675"/>
          <p14:tracePt t="462591" x="2843213" y="4757738"/>
          <p14:tracePt t="462599" x="2843213" y="4743450"/>
          <p14:tracePt t="462607" x="2814638" y="4714875"/>
          <p14:tracePt t="462621" x="2808288" y="4708525"/>
          <p14:tracePt t="462633" x="2771775" y="4679950"/>
          <p14:tracePt t="462679" x="2757488" y="4672013"/>
          <p14:tracePt t="462688" x="2751138" y="4672013"/>
          <p14:tracePt t="462688" x="2743200" y="4672013"/>
          <p14:tracePt t="462703" x="2736850" y="4672013"/>
          <p14:tracePt t="462719" x="2728913" y="4665663"/>
          <p14:tracePt t="462727" x="2708275" y="4665663"/>
          <p14:tracePt t="462733" x="2700338" y="4657725"/>
          <p14:tracePt t="462750" x="2693988" y="4657725"/>
          <p14:tracePt t="462807" x="2686050" y="4657725"/>
          <p14:tracePt t="462815" x="2671763" y="4657725"/>
          <p14:tracePt t="462832" x="2665413" y="4657725"/>
          <p14:tracePt t="462833" x="2657475" y="4657725"/>
          <p14:tracePt t="462850" x="2651125" y="4657725"/>
          <p14:tracePt t="462895" x="2628900" y="4686300"/>
          <p14:tracePt t="462911" x="2614613" y="4694238"/>
          <p14:tracePt t="462918" x="2608263" y="4700588"/>
          <p14:tracePt t="462933" x="2608263" y="4708525"/>
          <p14:tracePt t="462959" x="2608263" y="4714875"/>
          <p14:tracePt t="462967" x="2600325" y="4729163"/>
          <p14:tracePt t="462983" x="2600325" y="4743450"/>
          <p14:tracePt t="462991" x="2600325" y="4772025"/>
          <p14:tracePt t="463000" x="2600325" y="4794250"/>
          <p14:tracePt t="463016" x="2600325" y="4800600"/>
          <p14:tracePt t="463033" x="2600325" y="4822825"/>
          <p14:tracePt t="463049" x="2600325" y="4829175"/>
          <p14:tracePt t="463067" x="2600325" y="4837113"/>
          <p14:tracePt t="463101" x="2600325" y="4843463"/>
          <p14:tracePt t="463143" x="2600325" y="4872038"/>
          <p14:tracePt t="463152" x="2600325" y="4879975"/>
          <p14:tracePt t="463183" x="2608263" y="4886325"/>
          <p14:tracePt t="463231" x="2614613" y="4886325"/>
          <p14:tracePt t="463239" x="2636838" y="4886325"/>
          <p14:tracePt t="463247" x="2651125" y="4886325"/>
          <p14:tracePt t="463252" x="2693988" y="4886325"/>
          <p14:tracePt t="463266" x="2708275" y="4886325"/>
          <p14:tracePt t="463282" x="2728913" y="4886325"/>
          <p14:tracePt t="463299" x="2736850" y="4886325"/>
          <p14:tracePt t="463315" x="2751138" y="4872038"/>
          <p14:tracePt t="463351" x="2757488" y="4865688"/>
          <p14:tracePt t="463367" x="2765425" y="4857750"/>
          <p14:tracePt t="463399" x="2771775" y="4851400"/>
          <p14:tracePt t="463407" x="2779713" y="4843463"/>
          <p14:tracePt t="463423" x="2779713" y="4837113"/>
          <p14:tracePt t="463437" x="2779713" y="4829175"/>
          <p14:tracePt t="463449" x="2786063" y="4822825"/>
          <p14:tracePt t="463449" x="2786063" y="4800600"/>
          <p14:tracePt t="463465" x="2786063" y="4786313"/>
          <p14:tracePt t="463482" x="2786063" y="4757738"/>
          <p14:tracePt t="463499" x="2786063" y="4751388"/>
          <p14:tracePt t="463516" x="2786063" y="4729163"/>
          <p14:tracePt t="463532" x="2786063" y="4722813"/>
          <p14:tracePt t="463583" x="2779713" y="4708525"/>
          <p14:tracePt t="463599" x="2771775" y="4708525"/>
          <p14:tracePt t="463607" x="2765425" y="4700588"/>
          <p14:tracePt t="463615" x="2757488" y="4694238"/>
          <p14:tracePt t="463623" x="2751138" y="4686300"/>
          <p14:tracePt t="463632" x="2743200" y="4686300"/>
          <p14:tracePt t="463648" x="2736850" y="4686300"/>
          <p14:tracePt t="463666" x="2728913" y="4679950"/>
          <p14:tracePt t="463711" x="2714625" y="4679950"/>
          <p14:tracePt t="463719" x="2708275" y="4679950"/>
          <p14:tracePt t="463734" x="2700338" y="4679950"/>
          <p14:tracePt t="463800" x="2693988" y="4679950"/>
          <p14:tracePt t="463832" x="2671763" y="4679950"/>
          <p14:tracePt t="463840" x="2665413" y="4679950"/>
          <p14:tracePt t="463872" x="2657475" y="4679950"/>
          <p14:tracePt t="463885" x="2651125" y="4679950"/>
          <p14:tracePt t="463912" x="2628900" y="4679950"/>
          <p14:tracePt t="463968" x="2628900" y="4686300"/>
          <p14:tracePt t="463976" x="2622550" y="4694238"/>
          <p14:tracePt t="463992" x="2622550" y="4708525"/>
          <p14:tracePt t="464008" x="2622550" y="4714875"/>
          <p14:tracePt t="464024" x="2622550" y="4722813"/>
          <p14:tracePt t="464040" x="2622550" y="4729163"/>
          <p14:tracePt t="464072" x="2622550" y="4751388"/>
          <p14:tracePt t="464080" x="2622550" y="4765675"/>
          <p14:tracePt t="464096" x="2628900" y="4772025"/>
          <p14:tracePt t="464106" x="2636838" y="4779963"/>
          <p14:tracePt t="464115" x="2643188" y="4786313"/>
          <p14:tracePt t="464132" x="2651125" y="4800600"/>
          <p14:tracePt t="464149" x="2665413" y="4808538"/>
          <p14:tracePt t="464165" x="2671763" y="4814888"/>
          <p14:tracePt t="464182" x="2679700" y="4829175"/>
          <p14:tracePt t="464198" x="2686050" y="4829175"/>
          <p14:tracePt t="464215" x="2700338" y="4829175"/>
          <p14:tracePt t="464232" x="2722563" y="4829175"/>
          <p14:tracePt t="464248" x="2736850" y="4829175"/>
          <p14:tracePt t="464265" x="2743200" y="4829175"/>
          <p14:tracePt t="464281" x="2765425" y="4829175"/>
          <p14:tracePt t="464298" x="2779713" y="4822825"/>
          <p14:tracePt t="464315" x="2808288" y="4814888"/>
          <p14:tracePt t="464332" x="2843213" y="4786313"/>
          <p14:tracePt t="464348" x="2857500" y="4786313"/>
          <p14:tracePt t="464365" x="2871788" y="4779963"/>
          <p14:tracePt t="464407" x="2879725" y="4772025"/>
          <p14:tracePt t="464415" x="2886075" y="4772025"/>
          <p14:tracePt t="464423" x="2900363" y="4765675"/>
          <p14:tracePt t="464439" x="2908300" y="4757738"/>
          <p14:tracePt t="464471" x="2914650" y="4751388"/>
          <p14:tracePt t="464477" x="2914650" y="4743450"/>
          <p14:tracePt t="464497" x="2914650" y="4729163"/>
          <p14:tracePt t="464498" x="2914650" y="4700588"/>
          <p14:tracePt t="464515" x="2914650" y="4679950"/>
          <p14:tracePt t="464530" x="2900363" y="4665663"/>
          <p14:tracePt t="464547" x="2886075" y="4657725"/>
          <p14:tracePt t="464564" x="2843213" y="4643438"/>
          <p14:tracePt t="464580" x="2814638" y="4629150"/>
          <p14:tracePt t="464597" x="2808288" y="4629150"/>
          <p14:tracePt t="464614" x="2786063" y="4629150"/>
          <p14:tracePt t="464630" x="2765425" y="4622800"/>
          <p14:tracePt t="464647" x="2757488" y="4622800"/>
          <p14:tracePt t="464664" x="2728913" y="4614863"/>
          <p14:tracePt t="464719" x="2722563" y="4614863"/>
          <p14:tracePt t="464727" x="2708275" y="4614863"/>
          <p14:tracePt t="464759" x="2700338" y="4614863"/>
          <p14:tracePt t="464767" x="2693988" y="4614863"/>
          <p14:tracePt t="464783" x="2679700" y="4614863"/>
          <p14:tracePt t="464799" x="2665413" y="4614863"/>
          <p14:tracePt t="464831" x="2657475" y="4614863"/>
          <p14:tracePt t="464839" x="2651125" y="4614863"/>
          <p14:tracePt t="464847" x="2622550" y="4637088"/>
          <p14:tracePt t="464864" x="2614613" y="4643438"/>
          <p14:tracePt t="464880" x="2600325" y="4665663"/>
          <p14:tracePt t="464897" x="2600325" y="4672013"/>
          <p14:tracePt t="464913" x="2579688" y="4694238"/>
          <p14:tracePt t="464931" x="2579688" y="4700588"/>
          <p14:tracePt t="464947" x="2579688" y="4708525"/>
          <p14:tracePt t="464964" x="2579688" y="4714875"/>
          <p14:tracePt t="464980" x="2579688" y="4737100"/>
          <p14:tracePt t="464998" x="2579688" y="4751388"/>
          <p14:tracePt t="465014" x="2579688" y="4757738"/>
          <p14:tracePt t="465030" x="2593975" y="4779963"/>
          <p14:tracePt t="465066" x="2593975" y="4786313"/>
          <p14:tracePt t="465072" x="2600325" y="4794250"/>
          <p14:tracePt t="465080" x="2608263" y="4800600"/>
          <p14:tracePt t="465097" x="2614613" y="4800600"/>
          <p14:tracePt t="465136" x="2622550" y="4808538"/>
          <p14:tracePt t="465216" x="2628900" y="4808538"/>
          <p14:tracePt t="465295" x="2636838" y="4814888"/>
          <p14:tracePt t="465600" x="2643188" y="4822825"/>
          <p14:tracePt t="465640" x="2651125" y="4822825"/>
          <p14:tracePt t="465751" x="2657475" y="4822825"/>
          <p14:tracePt t="466752" x="2665413" y="4829175"/>
          <p14:tracePt t="466800" x="2679700" y="4829175"/>
          <p14:tracePt t="466911" x="2686050" y="4829175"/>
          <p14:tracePt t="467744" x="2679700" y="4829175"/>
          <p14:tracePt t="467752" x="2657475" y="4837113"/>
          <p14:tracePt t="467760" x="2651125" y="4843463"/>
          <p14:tracePt t="467760" x="2628900" y="4879975"/>
          <p14:tracePt t="467776" x="2600325" y="4922838"/>
          <p14:tracePt t="467793" x="2586038" y="4972050"/>
          <p14:tracePt t="467809" x="2565400" y="5008563"/>
          <p14:tracePt t="467827" x="2543175" y="5057775"/>
          <p14:tracePt t="467843" x="2514600" y="5100638"/>
          <p14:tracePt t="467860" x="2479675" y="5137150"/>
          <p14:tracePt t="467876" x="2443163" y="5180013"/>
          <p14:tracePt t="467893" x="2379663" y="5214938"/>
          <p14:tracePt t="467909" x="2328863" y="5251450"/>
          <p14:tracePt t="467926" x="2271713" y="5272088"/>
          <p14:tracePt t="467926" x="2265363" y="5280025"/>
          <p14:tracePt t="467944" x="2200275" y="5300663"/>
          <p14:tracePt t="467959" x="2143125" y="5329238"/>
          <p14:tracePt t="467976" x="2028825" y="5357813"/>
          <p14:tracePt t="467992" x="1965325" y="5380038"/>
          <p14:tracePt t="468009" x="1865313" y="5400675"/>
          <p14:tracePt t="468026" x="1808163" y="5408613"/>
          <p14:tracePt t="468042" x="1736725" y="5429250"/>
          <p14:tracePt t="468059" x="1685925" y="5429250"/>
          <p14:tracePt t="468075" x="1643063" y="5429250"/>
          <p14:tracePt t="468092" x="1593850" y="5443538"/>
          <p14:tracePt t="468109" x="1565275" y="5451475"/>
          <p14:tracePt t="468126" x="1536700" y="5451475"/>
          <p14:tracePt t="468142" x="1508125" y="5457825"/>
          <p14:tracePt t="468142" x="1500188" y="5457825"/>
          <p14:tracePt t="468159" x="1479550" y="5457825"/>
          <p14:tracePt t="468176" x="1443038" y="5457825"/>
          <p14:tracePt t="468192" x="1422400" y="5457825"/>
          <p14:tracePt t="468208" x="1379538" y="5472113"/>
          <p14:tracePt t="468225" x="1357313" y="5472113"/>
          <p14:tracePt t="468242" x="1350963" y="5472113"/>
          <p14:tracePt t="468259" x="1322388" y="5472113"/>
          <p14:tracePt t="468276" x="1279525" y="5472113"/>
          <p14:tracePt t="468292" x="1257300" y="5472113"/>
          <p14:tracePt t="468309" x="1243013" y="5472113"/>
          <p14:tracePt t="468326" x="1214438" y="5472113"/>
          <p14:tracePt t="468343" x="1185863" y="5472113"/>
          <p14:tracePt t="468359" x="1150938" y="5465763"/>
          <p14:tracePt t="468377" x="1114425" y="5457825"/>
          <p14:tracePt t="468393" x="1100138" y="5457825"/>
          <p14:tracePt t="468409" x="1085850" y="5451475"/>
          <p14:tracePt t="468426" x="1079500" y="5443538"/>
          <p14:tracePt t="468442" x="1071563" y="5443538"/>
          <p14:tracePt t="468459" x="1057275" y="5429250"/>
          <p14:tracePt t="468476" x="1050925" y="5422900"/>
          <p14:tracePt t="468492" x="1036638" y="5408613"/>
          <p14:tracePt t="468535" x="1036638" y="5400675"/>
          <p14:tracePt t="468552" x="1028700" y="5394325"/>
          <p14:tracePt t="468568" x="1028700" y="5386388"/>
          <p14:tracePt t="468576" x="1028700" y="5372100"/>
          <p14:tracePt t="468592" x="1028700" y="5357813"/>
          <p14:tracePt t="468599" x="1028700" y="5343525"/>
          <p14:tracePt t="468609" x="1036638" y="5329238"/>
          <p14:tracePt t="468656" x="1042988" y="5308600"/>
          <p14:tracePt t="468672" x="1050925" y="5300663"/>
          <p14:tracePt t="468680" x="1057275" y="5300663"/>
          <p14:tracePt t="468698" x="1071563" y="5286375"/>
          <p14:tracePt t="468736" x="1079500" y="5280025"/>
          <p14:tracePt t="468752" x="1093788" y="5280025"/>
          <p14:tracePt t="468816" x="1100138" y="5272088"/>
          <p14:tracePt t="468832" x="1108075" y="5272088"/>
          <p14:tracePt t="468840" x="1114425" y="5272088"/>
          <p14:tracePt t="468848" x="1143000" y="5272088"/>
          <p14:tracePt t="468858" x="1171575" y="5272088"/>
          <p14:tracePt t="468875" x="1185863" y="5272088"/>
          <p14:tracePt t="468892" x="1228725" y="5272088"/>
          <p14:tracePt t="468908" x="1293813" y="5294313"/>
          <p14:tracePt t="468925" x="1365250" y="5308600"/>
          <p14:tracePt t="468942" x="1485900" y="5314950"/>
          <p14:tracePt t="468958" x="1622425" y="5351463"/>
          <p14:tracePt t="468975" x="1808163" y="5365750"/>
          <p14:tracePt t="468991" x="2028825" y="5400675"/>
          <p14:tracePt t="469008" x="2079625" y="5414963"/>
          <p14:tracePt t="469025" x="2108200" y="5422900"/>
          <p14:tracePt t="469080" x="2114550" y="5422900"/>
          <p14:tracePt t="469088" x="2128838" y="5422900"/>
          <p14:tracePt t="469096" x="2157413" y="5422900"/>
          <p14:tracePt t="469104" x="2165350" y="5422900"/>
          <p14:tracePt t="469112" x="2185988" y="5422900"/>
          <p14:tracePt t="469240" x="2151063" y="5422900"/>
          <p14:tracePt t="469247" x="2122488" y="5422900"/>
          <p14:tracePt t="469256" x="2108200" y="5422900"/>
          <p14:tracePt t="469264" x="2028825" y="5422900"/>
          <p14:tracePt t="469275" x="2008188" y="5422900"/>
          <p14:tracePt t="469291" x="1965325" y="5422900"/>
          <p14:tracePt t="469308" x="1914525" y="5422900"/>
          <p14:tracePt t="469324" x="1879600" y="5422900"/>
          <p14:tracePt t="469342" x="1836738" y="5422900"/>
          <p14:tracePt t="469357" x="1822450" y="5422900"/>
          <p14:tracePt t="469374" x="1808163" y="5422900"/>
          <p14:tracePt t="469391" x="1779588" y="5422900"/>
          <p14:tracePt t="469408" x="1757363" y="5422900"/>
          <p14:tracePt t="469424" x="1722438" y="5414963"/>
          <p14:tracePt t="469440" x="1685925" y="5414963"/>
          <p14:tracePt t="469458" x="1665288" y="5408613"/>
          <p14:tracePt t="469474" x="1636713" y="5408613"/>
          <p14:tracePt t="469492" x="1593850" y="5408613"/>
          <p14:tracePt t="469507" x="1571625" y="5408613"/>
          <p14:tracePt t="469524" x="1543050" y="5394325"/>
          <p14:tracePt t="469540" x="1514475" y="5394325"/>
          <p14:tracePt t="469556" x="1493838" y="5394325"/>
          <p14:tracePt t="469574" x="1479550" y="5394325"/>
          <p14:tracePt t="469590" x="1422400" y="5394325"/>
          <p14:tracePt t="469608" x="1400175" y="5394325"/>
          <p14:tracePt t="469623" x="1371600" y="5394325"/>
          <p14:tracePt t="469679" x="1365250" y="5394325"/>
          <p14:tracePt t="469687" x="1350963" y="5394325"/>
          <p14:tracePt t="469695" x="1336675" y="5394325"/>
          <p14:tracePt t="469707" x="1328738" y="5394325"/>
          <p14:tracePt t="469751" x="1322388" y="5394325"/>
          <p14:tracePt t="469768" x="1308100" y="5394325"/>
          <p14:tracePt t="469984" x="1322388" y="5394325"/>
          <p14:tracePt t="469992" x="1328738" y="5394325"/>
          <p14:tracePt t="470000" x="1336675" y="5394325"/>
          <p14:tracePt t="470007" x="1357313" y="5394325"/>
          <p14:tracePt t="470007" x="1365250" y="5394325"/>
          <p14:tracePt t="470024" x="1400175" y="5394325"/>
          <p14:tracePt t="470040" x="1414463" y="5394325"/>
          <p14:tracePt t="470056" x="1443038" y="5394325"/>
          <p14:tracePt t="470073" x="1450975" y="5394325"/>
          <p14:tracePt t="470089" x="1457325" y="5394325"/>
          <p14:tracePt t="470106" x="1479550" y="5394325"/>
          <p14:tracePt t="470143" x="1485900" y="5394325"/>
          <p14:tracePt t="470151" x="1500188" y="5394325"/>
          <p14:tracePt t="470158" x="1522413" y="5394325"/>
          <p14:tracePt t="470173" x="1528763" y="5394325"/>
          <p14:tracePt t="470189" x="1543050" y="5386388"/>
          <p14:tracePt t="470207" x="1550988" y="5386388"/>
          <p14:tracePt t="470223" x="1571625" y="5386388"/>
          <p14:tracePt t="470240" x="1600200" y="5386388"/>
          <p14:tracePt t="470256" x="1614488" y="5372100"/>
          <p14:tracePt t="470273" x="1651000" y="5365750"/>
          <p14:tracePt t="470289" x="1665288" y="5357813"/>
          <p14:tracePt t="470307" x="1671638" y="5357813"/>
          <p14:tracePt t="470322" x="1679575" y="5357813"/>
          <p14:tracePt t="470375" x="1685925" y="5357813"/>
          <p14:tracePt t="470503" x="1671638" y="5357813"/>
          <p14:tracePt t="470511" x="1657350" y="5357813"/>
          <p14:tracePt t="470523" x="1636713" y="5357813"/>
          <p14:tracePt t="470527" x="1593850" y="5357813"/>
          <p14:tracePt t="470539" x="1536700" y="5357813"/>
          <p14:tracePt t="470555" x="1485900" y="5357813"/>
          <p14:tracePt t="470572" x="1450975" y="5357813"/>
          <p14:tracePt t="470589" x="1408113" y="5357813"/>
          <p14:tracePt t="470605" x="1385888" y="5357813"/>
          <p14:tracePt t="470622" x="1371600" y="5357813"/>
          <p14:tracePt t="470639" x="1328738" y="5357813"/>
          <p14:tracePt t="470656" x="1308100" y="5357813"/>
          <p14:tracePt t="470672" x="1293813" y="5357813"/>
          <p14:tracePt t="470689" x="1271588" y="5357813"/>
          <p14:tracePt t="470735" x="1265238" y="5357813"/>
          <p14:tracePt t="470767" x="1257300" y="5357813"/>
          <p14:tracePt t="470799" x="1243013" y="5357813"/>
          <p14:tracePt t="471048" x="1257300" y="5357813"/>
          <p14:tracePt t="471080" x="1265238" y="5357813"/>
          <p14:tracePt t="471088" x="1271588" y="5357813"/>
          <p14:tracePt t="471088" x="1279525" y="5357813"/>
          <p14:tracePt t="471105" x="1293813" y="5357813"/>
          <p14:tracePt t="471122" x="1300163" y="5357813"/>
          <p14:tracePt t="471176" x="1308100" y="5357813"/>
          <p14:tracePt t="471192" x="1314450" y="5357813"/>
          <p14:tracePt t="471232" x="1328738" y="5357813"/>
          <p14:tracePt t="471248" x="1336675" y="5357813"/>
          <p14:tracePt t="471264" x="1343025" y="5351463"/>
          <p14:tracePt t="471304" x="1350963" y="5351463"/>
          <p14:tracePt t="471312" x="1371600" y="5351463"/>
          <p14:tracePt t="471344" x="1379538" y="5351463"/>
          <p14:tracePt t="471375" x="1385888" y="5351463"/>
          <p14:tracePt t="471391" x="1393825" y="5351463"/>
          <p14:tracePt t="471775" x="1408113" y="5351463"/>
          <p14:tracePt t="471783" x="1422400" y="5351463"/>
          <p14:tracePt t="471783" x="1428750" y="5351463"/>
          <p14:tracePt t="471792" x="1443038" y="5351463"/>
          <p14:tracePt t="471804" x="1471613" y="5351463"/>
          <p14:tracePt t="471820" x="1500188" y="5351463"/>
          <p14:tracePt t="471838" x="1593850" y="5351463"/>
          <p14:tracePt t="471854" x="1708150" y="5351463"/>
          <p14:tracePt t="471872" x="1736725" y="5351463"/>
          <p14:tracePt t="471887" x="1814513" y="5351463"/>
          <p14:tracePt t="471904" x="1865313" y="5351463"/>
          <p14:tracePt t="471920" x="1914525" y="5351463"/>
          <p14:tracePt t="471938" x="2008188" y="5351463"/>
          <p14:tracePt t="471954" x="2114550" y="5351463"/>
          <p14:tracePt t="471970" x="2185988" y="5351463"/>
          <p14:tracePt t="471987" x="2257425" y="5365750"/>
          <p14:tracePt t="472004" x="2300288" y="5365750"/>
          <p14:tracePt t="472021" x="2343150" y="5365750"/>
          <p14:tracePt t="472037" x="2365375" y="5365750"/>
          <p14:tracePt t="472054" x="2400300" y="5365750"/>
          <p14:tracePt t="472070" x="2436813" y="5365750"/>
          <p14:tracePt t="472087" x="2536825" y="5365750"/>
          <p14:tracePt t="472104" x="2586038" y="5365750"/>
          <p14:tracePt t="472120" x="2636838" y="5365750"/>
          <p14:tracePt t="472137" x="2657475" y="5365750"/>
          <p14:tracePt t="472153" x="2665413" y="5365750"/>
          <p14:tracePt t="472170" x="2671763" y="5365750"/>
          <p14:tracePt t="472208" x="2686050" y="5365750"/>
          <p14:tracePt t="472229" x="2693988" y="5365750"/>
          <p14:tracePt t="472304" x="2700338" y="5365750"/>
          <p14:tracePt t="472567" x="2736850" y="5380038"/>
          <p14:tracePt t="472583" x="2743200" y="5380038"/>
          <p14:tracePt t="472591" x="2751138" y="5380038"/>
          <p14:tracePt t="472600" x="2757488" y="5380038"/>
          <p14:tracePt t="472607" x="2779713" y="5380038"/>
          <p14:tracePt t="472619" x="2800350" y="5386388"/>
          <p14:tracePt t="472636" x="2822575" y="5386388"/>
          <p14:tracePt t="472653" x="2828925" y="5386388"/>
          <p14:tracePt t="472669" x="2851150" y="5386388"/>
          <p14:tracePt t="472686" x="2865438" y="5386388"/>
          <p14:tracePt t="472702" x="2879725" y="5386388"/>
          <p14:tracePt t="472720" x="2894013" y="5386388"/>
          <p14:tracePt t="472767" x="2900363" y="5386388"/>
          <p14:tracePt t="472783" x="2914650" y="5386388"/>
          <p14:tracePt t="472830" x="2928938" y="5386388"/>
          <p14:tracePt t="472847" x="2936875" y="5386388"/>
          <p14:tracePt t="475079" x="2943225" y="5386388"/>
          <p14:tracePt t="475128" x="2957513" y="5386388"/>
          <p14:tracePt t="475160" x="2971800" y="5372100"/>
          <p14:tracePt t="475224" x="2979738" y="5365750"/>
          <p14:tracePt t="475232" x="2994025" y="5365750"/>
          <p14:tracePt t="475249" x="3008313" y="5365750"/>
          <p14:tracePt t="475351" x="2994025" y="5365750"/>
          <p14:tracePt t="475355" x="2957513" y="5365750"/>
          <p14:tracePt t="475367" x="2928938" y="5365750"/>
          <p14:tracePt t="475368" x="2914650" y="5365750"/>
          <p14:tracePt t="475383" x="2879725" y="5365750"/>
          <p14:tracePt t="475399" x="2822575" y="5365750"/>
          <p14:tracePt t="475416" x="2751138" y="5365750"/>
          <p14:tracePt t="475432" x="2728913" y="5365750"/>
          <p14:tracePt t="475448" x="2686050" y="5365750"/>
          <p14:tracePt t="475465" x="2643188" y="5365750"/>
          <p14:tracePt t="475482" x="2622550" y="5365750"/>
          <p14:tracePt t="475498" x="2608263" y="5365750"/>
          <p14:tracePt t="475516" x="2586038" y="5365750"/>
          <p14:tracePt t="475531" x="2565400" y="5365750"/>
          <p14:tracePt t="475549" x="2543175" y="5357813"/>
          <p14:tracePt t="475565" x="2536825" y="5357813"/>
          <p14:tracePt t="475607" x="2528888" y="5357813"/>
          <p14:tracePt t="475609" x="2514600" y="5357813"/>
          <p14:tracePt t="475752" x="2528888" y="5357813"/>
          <p14:tracePt t="475760" x="2543175" y="5357813"/>
          <p14:tracePt t="475768" x="2551113" y="5357813"/>
          <p14:tracePt t="475782" x="2579688" y="5357813"/>
          <p14:tracePt t="475784" x="2622550" y="5357813"/>
          <p14:tracePt t="475800" x="2657475" y="5372100"/>
          <p14:tracePt t="475815" x="2708275" y="5372100"/>
          <p14:tracePt t="475832" x="2728913" y="5380038"/>
          <p14:tracePt t="475848" x="2751138" y="5380038"/>
          <p14:tracePt t="475865" x="2757488" y="5380038"/>
          <p14:tracePt t="475881" x="2771775" y="5380038"/>
          <p14:tracePt t="475920" x="2779713" y="5380038"/>
          <p14:tracePt t="475936" x="2786063" y="5380038"/>
          <p14:tracePt t="475951" x="2794000" y="5380038"/>
          <p14:tracePt t="475952" x="2808288" y="5380038"/>
          <p14:tracePt t="475965" x="2822575" y="5380038"/>
          <p14:tracePt t="476160" x="2828925" y="5380038"/>
          <p14:tracePt t="476167" x="2836863" y="5380038"/>
          <p14:tracePt t="476174" x="2851150" y="5380038"/>
          <p14:tracePt t="476181" x="2894013" y="5380038"/>
          <p14:tracePt t="476198" x="2914650" y="5372100"/>
          <p14:tracePt t="476215" x="2936875" y="5372100"/>
          <p14:tracePt t="476231" x="2943225" y="5372100"/>
          <p14:tracePt t="476248" x="2951163" y="5372100"/>
          <p14:tracePt t="476264" x="2979738" y="5365750"/>
          <p14:tracePt t="476384" x="2922588" y="5365750"/>
          <p14:tracePt t="476392" x="2886075" y="5372100"/>
          <p14:tracePt t="476395" x="2828925" y="5380038"/>
          <p14:tracePt t="476402" x="2800350" y="5380038"/>
          <p14:tracePt t="476414" x="2757488" y="5380038"/>
          <p14:tracePt t="476431" x="2622550" y="5380038"/>
          <p14:tracePt t="476448" x="2486025" y="5380038"/>
          <p14:tracePt t="476464" x="2293938" y="5380038"/>
          <p14:tracePt t="476481" x="2122488" y="5380038"/>
          <p14:tracePt t="476497" x="1951038" y="5380038"/>
          <p14:tracePt t="476515" x="1857375" y="5380038"/>
          <p14:tracePt t="476530" x="1779588" y="5380038"/>
          <p14:tracePt t="476547" x="1728788" y="5380038"/>
          <p14:tracePt t="476563" x="1693863" y="5372100"/>
          <p14:tracePt t="476581" x="1636713" y="5372100"/>
          <p14:tracePt t="476597" x="1593850" y="5357813"/>
          <p14:tracePt t="476613" x="1543050" y="5357813"/>
          <p14:tracePt t="476631" x="1485900" y="5357813"/>
          <p14:tracePt t="476647" x="1443038" y="5357813"/>
          <p14:tracePt t="476664" x="1422400" y="5357813"/>
          <p14:tracePt t="476680" x="1414463" y="5357813"/>
          <p14:tracePt t="476928" x="1422400" y="5357813"/>
          <p14:tracePt t="476936" x="1428750" y="5357813"/>
          <p14:tracePt t="476944" x="1443038" y="5357813"/>
          <p14:tracePt t="476944" x="1465263" y="5357813"/>
          <p14:tracePt t="476952" x="1471613" y="5357813"/>
          <p14:tracePt t="476963" x="1493838" y="5357813"/>
          <p14:tracePt t="476980" x="1536700" y="5357813"/>
          <p14:tracePt t="476997" x="1565275" y="5357813"/>
          <p14:tracePt t="477013" x="1614488" y="5351463"/>
          <p14:tracePt t="477030" x="1665288" y="5329238"/>
          <p14:tracePt t="477046" x="1771650" y="5329238"/>
          <p14:tracePt t="477064" x="1814513" y="5329238"/>
          <p14:tracePt t="477080" x="1857375" y="5329238"/>
          <p14:tracePt t="477096" x="1914525" y="5329238"/>
          <p14:tracePt t="477113" x="1971675" y="5329238"/>
          <p14:tracePt t="477129" x="2043113" y="5329238"/>
          <p14:tracePt t="477146" x="2136775" y="5329238"/>
          <p14:tracePt t="477163" x="2228850" y="5329238"/>
          <p14:tracePt t="477180" x="2308225" y="5329238"/>
          <p14:tracePt t="477196" x="2379663" y="5329238"/>
          <p14:tracePt t="477213" x="2436813" y="5329238"/>
          <p14:tracePt t="477229" x="2493963" y="5329238"/>
          <p14:tracePt t="477246" x="2571750" y="5329238"/>
          <p14:tracePt t="477263" x="2636838" y="5329238"/>
          <p14:tracePt t="477279" x="2765425" y="5329238"/>
          <p14:tracePt t="477296" x="2822575" y="5329238"/>
          <p14:tracePt t="477312" x="2879725" y="5329238"/>
          <p14:tracePt t="477331" x="2908300" y="5329238"/>
          <p14:tracePt t="477346" x="2914650" y="5329238"/>
          <p14:tracePt t="477448" x="2900363" y="5314950"/>
          <p14:tracePt t="477456" x="2857500" y="5272088"/>
          <p14:tracePt t="477463" x="2836863" y="5243513"/>
          <p14:tracePt t="477463" x="2828925" y="5214938"/>
          <p14:tracePt t="477479" x="2808288" y="5157788"/>
          <p14:tracePt t="477480" x="2794000" y="5094288"/>
          <p14:tracePt t="477496" x="2786063" y="5029200"/>
          <p14:tracePt t="477513" x="2779713" y="4972050"/>
          <p14:tracePt t="477529" x="2771775" y="4929188"/>
          <p14:tracePt t="477546" x="2765425" y="4922838"/>
          <p14:tracePt t="477582" x="2765425" y="4914900"/>
          <p14:tracePt t="477615" x="2751138" y="4894263"/>
          <p14:tracePt t="477727" x="2743200" y="4894263"/>
          <p14:tracePt t="477735" x="2728913" y="4894263"/>
          <p14:tracePt t="477745" x="2722563" y="4894263"/>
          <p14:tracePt t="477746" x="2708275" y="4894263"/>
          <p14:tracePt t="477778" x="2671763" y="4894263"/>
          <p14:tracePt t="477779" x="2665413" y="4894263"/>
          <p14:tracePt t="477795" x="2636838" y="4894263"/>
          <p14:tracePt t="477812" x="2593975" y="4894263"/>
          <p14:tracePt t="477829" x="2536825" y="4843463"/>
          <p14:tracePt t="477845" x="2500313" y="4814888"/>
          <p14:tracePt t="477861" x="2486025" y="4800600"/>
          <p14:tracePt t="477878" x="2451100" y="4737100"/>
          <p14:tracePt t="477895" x="2443163" y="4722813"/>
          <p14:tracePt t="477911" x="2443163" y="4700588"/>
          <p14:tracePt t="477929" x="2443163" y="4686300"/>
          <p14:tracePt t="477945" x="2443163" y="4665663"/>
          <p14:tracePt t="477962" x="2443163" y="4637088"/>
          <p14:tracePt t="477978" x="2443163" y="4614863"/>
          <p14:tracePt t="477995" x="2443163" y="4586288"/>
          <p14:tracePt t="478012" x="2465388" y="4557713"/>
          <p14:tracePt t="478029" x="2471738" y="4543425"/>
          <p14:tracePt t="478045" x="2486025" y="4522788"/>
          <p14:tracePt t="478062" x="2514600" y="4514850"/>
          <p14:tracePt t="478079" x="2522538" y="4514850"/>
          <p14:tracePt t="478095" x="2551113" y="4514850"/>
          <p14:tracePt t="478112" x="2571750" y="4514850"/>
          <p14:tracePt t="478128" x="2586038" y="4514850"/>
          <p14:tracePt t="478145" x="2608263" y="4514850"/>
          <p14:tracePt t="478161" x="2628900" y="4514850"/>
          <p14:tracePt t="478179" x="2657475" y="4514850"/>
          <p14:tracePt t="478195" x="2686050" y="4514850"/>
          <p14:tracePt t="478211" x="2714625" y="4522788"/>
          <p14:tracePt t="478228" x="2736850" y="4522788"/>
          <p14:tracePt t="478244" x="2743200" y="4529138"/>
          <p14:tracePt t="478281" x="2751138" y="4537075"/>
          <p14:tracePt t="478335" x="2765425" y="4557713"/>
          <p14:tracePt t="478351" x="2779713" y="4572000"/>
          <p14:tracePt t="478383" x="2779713" y="4579938"/>
          <p14:tracePt t="478391" x="2779713" y="4614863"/>
          <p14:tracePt t="478402" x="2786063" y="4622800"/>
          <p14:tracePt t="478411" x="2786063" y="4637088"/>
          <p14:tracePt t="478428" x="2794000" y="4651375"/>
          <p14:tracePt t="478479" x="2794000" y="4657725"/>
          <p14:tracePt t="478495" x="2794000" y="4679950"/>
          <p14:tracePt t="478511" x="2794000" y="4686300"/>
          <p14:tracePt t="478511" x="2786063" y="4700588"/>
          <p14:tracePt t="478527" x="2771775" y="4714875"/>
          <p14:tracePt t="478544" x="2751138" y="4737100"/>
          <p14:tracePt t="478591" x="2743200" y="4743450"/>
          <p14:tracePt t="478599" x="2736850" y="4765675"/>
          <p14:tracePt t="478615" x="2708275" y="4772025"/>
          <p14:tracePt t="478631" x="2686050" y="4786313"/>
          <p14:tracePt t="478639" x="2671763" y="4786313"/>
          <p14:tracePt t="478671" x="2651125" y="4800600"/>
          <p14:tracePt t="478679" x="2643188" y="4808538"/>
          <p14:tracePt t="478927" x="2628900" y="4808538"/>
          <p14:tracePt t="478935" x="2614613" y="4814888"/>
          <p14:tracePt t="478951" x="2600325" y="4829175"/>
          <p14:tracePt t="478953" x="2593975" y="4851400"/>
          <p14:tracePt t="478962" x="2565400" y="4872038"/>
          <p14:tracePt t="478977" x="2522538" y="4908550"/>
          <p14:tracePt t="478993" x="2443163" y="4922838"/>
          <p14:tracePt t="479010" x="2386013" y="4943475"/>
          <p14:tracePt t="479026" x="2343150" y="4951413"/>
          <p14:tracePt t="479043" x="2300288" y="4957763"/>
          <p14:tracePt t="479060" x="2251075" y="4965700"/>
          <p14:tracePt t="479077" x="2208213" y="4986338"/>
          <p14:tracePt t="479093" x="2179638" y="4986338"/>
          <p14:tracePt t="479110" x="2128838" y="4986338"/>
          <p14:tracePt t="479126" x="2057400" y="5014913"/>
          <p14:tracePt t="479144" x="1985963" y="5043488"/>
          <p14:tracePt t="479159" x="1922463" y="5051425"/>
          <p14:tracePt t="479177" x="1879600" y="5065713"/>
          <p14:tracePt t="479193" x="1822450" y="5094288"/>
          <p14:tracePt t="479209" x="1765300" y="5100638"/>
          <p14:tracePt t="479226" x="1708150" y="5108575"/>
          <p14:tracePt t="479243" x="1651000" y="5143500"/>
          <p14:tracePt t="479260" x="1614488" y="5143500"/>
          <p14:tracePt t="479276" x="1571625" y="5151438"/>
          <p14:tracePt t="479293" x="1550988" y="5151438"/>
          <p14:tracePt t="479309" x="1508125" y="5151438"/>
          <p14:tracePt t="479309" x="1479550" y="5151438"/>
          <p14:tracePt t="479327" x="1471613" y="5151438"/>
          <p14:tracePt t="479327" x="1450975" y="5151438"/>
          <p14:tracePt t="479343" x="1414463" y="5151438"/>
          <p14:tracePt t="479359" x="1379538" y="5151438"/>
          <p14:tracePt t="479377" x="1350963" y="5151438"/>
          <p14:tracePt t="479394" x="1314450" y="5151438"/>
          <p14:tracePt t="479410" x="1300163" y="5157788"/>
          <p14:tracePt t="479425" x="1271588" y="5157788"/>
          <p14:tracePt t="479443" x="1257300" y="5157788"/>
          <p14:tracePt t="479460" x="1236663" y="5157788"/>
          <p14:tracePt t="479476" x="1214438" y="5151438"/>
          <p14:tracePt t="479494" x="1179513" y="5129213"/>
          <p14:tracePt t="479510" x="1157288" y="5100638"/>
          <p14:tracePt t="479526" x="1150938" y="5086350"/>
          <p14:tracePt t="479543" x="1143000" y="5080000"/>
          <p14:tracePt t="479559" x="1136650" y="5072063"/>
          <p14:tracePt t="479576" x="1136650" y="5057775"/>
          <p14:tracePt t="479593" x="1136650" y="5029200"/>
          <p14:tracePt t="479610" x="1136650" y="5008563"/>
          <p14:tracePt t="479626" x="1208088" y="4951413"/>
          <p14:tracePt t="479643" x="1250950" y="4943475"/>
          <p14:tracePt t="479659" x="1328738" y="4922838"/>
          <p14:tracePt t="479676" x="1400175" y="4922838"/>
          <p14:tracePt t="479693" x="1485900" y="4922838"/>
          <p14:tracePt t="479710" x="1579563" y="4922838"/>
          <p14:tracePt t="479726" x="1643063" y="4922838"/>
          <p14:tracePt t="479743" x="1708150" y="4922838"/>
          <p14:tracePt t="479759" x="1822450" y="4922838"/>
          <p14:tracePt t="479776" x="1928813" y="4929188"/>
          <p14:tracePt t="479793" x="2043113" y="4951413"/>
          <p14:tracePt t="479810" x="2157413" y="4986338"/>
          <p14:tracePt t="479826" x="2265363" y="5008563"/>
          <p14:tracePt t="479843" x="2365375" y="5029200"/>
          <p14:tracePt t="479859" x="2443163" y="5037138"/>
          <p14:tracePt t="479876" x="2536825" y="5043488"/>
          <p14:tracePt t="479893" x="2665413" y="5057775"/>
          <p14:tracePt t="479909" x="2808288" y="5094288"/>
          <p14:tracePt t="479926" x="2936875" y="5108575"/>
          <p14:tracePt t="479942" x="3079750" y="5108575"/>
          <p14:tracePt t="479960" x="3122613" y="5108575"/>
          <p14:tracePt t="479976" x="3143250" y="5108575"/>
          <p14:tracePt t="479992" x="3165475" y="5108575"/>
          <p14:tracePt t="480009" x="3179763" y="5108575"/>
          <p14:tracePt t="480026" x="3222625" y="5108575"/>
          <p14:tracePt t="480042" x="3257550" y="5108575"/>
          <p14:tracePt t="480059" x="3300413" y="5108575"/>
          <p14:tracePt t="480076" x="3328988" y="5108575"/>
          <p14:tracePt t="480092" x="3365500" y="5108575"/>
          <p14:tracePt t="480109" x="3394075" y="5094288"/>
          <p14:tracePt t="480125" x="3422650" y="5086350"/>
          <p14:tracePt t="480142" x="3429000" y="5080000"/>
          <p14:tracePt t="480159" x="3451225" y="5080000"/>
          <p14:tracePt t="480175" x="3465513" y="5057775"/>
          <p14:tracePt t="480192" x="3465513" y="5043488"/>
          <p14:tracePt t="480209" x="3465513" y="5022850"/>
          <p14:tracePt t="480225" x="3457575" y="4994275"/>
          <p14:tracePt t="480242" x="3422650" y="4972050"/>
          <p14:tracePt t="480259" x="3365500" y="4965700"/>
          <p14:tracePt t="480275" x="3322638" y="4965700"/>
          <p14:tracePt t="480292" x="3279775" y="4957763"/>
          <p14:tracePt t="480308" x="3222625" y="4957763"/>
          <p14:tracePt t="480325" x="3157538" y="4957763"/>
          <p14:tracePt t="480343" x="3114675" y="4957763"/>
          <p14:tracePt t="480358" x="3065463" y="4957763"/>
          <p14:tracePt t="480358" x="3043238" y="4957763"/>
          <p14:tracePt t="480376" x="2994025" y="4957763"/>
          <p14:tracePt t="480392" x="2951163" y="4957763"/>
          <p14:tracePt t="480409" x="2886075" y="4957763"/>
          <p14:tracePt t="480425" x="2865438" y="4957763"/>
          <p14:tracePt t="480442" x="2800350" y="4957763"/>
          <p14:tracePt t="480458" x="2786063" y="4957763"/>
          <p14:tracePt t="480475" x="2751138" y="4957763"/>
          <p14:tracePt t="480492" x="2722563" y="4957763"/>
          <p14:tracePt t="480508" x="2693988" y="4965700"/>
          <p14:tracePt t="480525" x="2671763" y="4965700"/>
          <p14:tracePt t="480541" x="2665413" y="4965700"/>
          <p14:tracePt t="480584" x="2651125" y="4972050"/>
          <p14:tracePt t="480600" x="2651125" y="4979988"/>
          <p14:tracePt t="480608" x="2651125" y="4994275"/>
          <p14:tracePt t="480616" x="2651125" y="5037138"/>
          <p14:tracePt t="480625" x="2651125" y="5051425"/>
          <p14:tracePt t="480642" x="2651125" y="5086350"/>
          <p14:tracePt t="480658" x="2665413" y="5094288"/>
          <p14:tracePt t="480675" x="2671763" y="5100638"/>
          <p14:tracePt t="480691" x="2679700" y="5100638"/>
          <p14:tracePt t="480708" x="2686050" y="5108575"/>
          <p14:tracePt t="480724" x="2686050" y="5122863"/>
          <p14:tracePt t="480741" x="2686050" y="5137150"/>
          <p14:tracePt t="480758" x="2686050" y="5172075"/>
          <p14:tracePt t="480758" x="2686050" y="5180013"/>
          <p14:tracePt t="480776" x="2679700" y="5186363"/>
          <p14:tracePt t="480791" x="2622550" y="5214938"/>
          <p14:tracePt t="480807" x="2565400" y="5229225"/>
          <p14:tracePt t="480824" x="2479675" y="5257800"/>
          <p14:tracePt t="480841" x="2428875" y="5272088"/>
          <p14:tracePt t="480858" x="2328863" y="5300663"/>
          <p14:tracePt t="480874" x="2265363" y="5300663"/>
          <p14:tracePt t="480891" x="2185988" y="5300663"/>
          <p14:tracePt t="480907" x="2143125" y="5300663"/>
          <p14:tracePt t="480924" x="2100263" y="5300663"/>
          <p14:tracePt t="480941" x="2051050" y="5300663"/>
          <p14:tracePt t="480957" x="2008188" y="5300663"/>
          <p14:tracePt t="480974" x="1957388" y="5300663"/>
          <p14:tracePt t="480991" x="1865313" y="5300663"/>
          <p14:tracePt t="481008" x="1808163" y="5300663"/>
          <p14:tracePt t="481024" x="1771650" y="5300663"/>
          <p14:tracePt t="481041" x="1728788" y="5308600"/>
          <p14:tracePt t="481057" x="1679575" y="5322888"/>
          <p14:tracePt t="481074" x="1636713" y="5329238"/>
          <p14:tracePt t="481091" x="1557338" y="5329238"/>
          <p14:tracePt t="481107" x="1514475" y="5351463"/>
          <p14:tracePt t="481124" x="1465263" y="5351463"/>
          <p14:tracePt t="481140" x="1436688" y="5357813"/>
          <p14:tracePt t="481158" x="1393825" y="5357813"/>
          <p14:tracePt t="481174" x="1365250" y="5365750"/>
          <p14:tracePt t="481191" x="1322388" y="5365750"/>
          <p14:tracePt t="481207" x="1293813" y="5372100"/>
          <p14:tracePt t="481224" x="1265238" y="5372100"/>
          <p14:tracePt t="481240" x="1250950" y="5372100"/>
          <p14:tracePt t="481257" x="1243013" y="5372100"/>
          <p14:tracePt t="481312" x="1228725" y="5372100"/>
          <p14:tracePt t="481320" x="1222375" y="5357813"/>
          <p14:tracePt t="481328" x="1222375" y="5351463"/>
          <p14:tracePt t="481340" x="1222375" y="5343525"/>
          <p14:tracePt t="481341" x="1222375" y="5308600"/>
          <p14:tracePt t="481357" x="1265238" y="5243513"/>
          <p14:tracePt t="481374" x="1357313" y="5180013"/>
          <p14:tracePt t="481390" x="1443038" y="5137150"/>
          <p14:tracePt t="481407" x="1500188" y="5108575"/>
          <p14:tracePt t="481407" x="1522413" y="5100638"/>
          <p14:tracePt t="481423" x="1571625" y="5080000"/>
          <p14:tracePt t="481440" x="1636713" y="5057775"/>
          <p14:tracePt t="481457" x="1685925" y="5051425"/>
          <p14:tracePt t="481473" x="1771650" y="5051425"/>
          <p14:tracePt t="481490" x="1865313" y="5051425"/>
          <p14:tracePt t="481506" x="1985963" y="5051425"/>
          <p14:tracePt t="481524" x="2108200" y="5051425"/>
          <p14:tracePt t="481540" x="2251075" y="5051425"/>
          <p14:tracePt t="481557" x="2371725" y="5051425"/>
          <p14:tracePt t="481573" x="2514600" y="5051425"/>
          <p14:tracePt t="481590" x="2686050" y="5037138"/>
          <p14:tracePt t="481607" x="2779713" y="5037138"/>
          <p14:tracePt t="481623" x="2894013" y="5037138"/>
          <p14:tracePt t="481640" x="2971800" y="5037138"/>
          <p14:tracePt t="481656" x="3028950" y="5037138"/>
          <p14:tracePt t="481673" x="3114675" y="5037138"/>
          <p14:tracePt t="481690" x="3186113" y="5037138"/>
          <p14:tracePt t="481707" x="3208338" y="5037138"/>
          <p14:tracePt t="481723" x="3222625" y="5043488"/>
          <p14:tracePt t="481740" x="3251200" y="5065713"/>
          <p14:tracePt t="481791" x="3257550" y="5072063"/>
          <p14:tracePt t="481807" x="3257550" y="5080000"/>
          <p14:tracePt t="481814" x="3257550" y="5094288"/>
          <p14:tracePt t="481822" x="3243263" y="5165725"/>
          <p14:tracePt t="481840" x="3157538" y="5208588"/>
          <p14:tracePt t="481856" x="3114675" y="5222875"/>
          <p14:tracePt t="481872" x="3036888" y="5237163"/>
          <p14:tracePt t="481889" x="2957513" y="5237163"/>
          <p14:tracePt t="481906" x="2886075" y="5237163"/>
          <p14:tracePt t="481922" x="2786063" y="5237163"/>
          <p14:tracePt t="481939" x="2665413" y="5237163"/>
          <p14:tracePt t="481955" x="2500313" y="5200650"/>
          <p14:tracePt t="481972" x="2336800" y="5151438"/>
          <p14:tracePt t="481989" x="2208213" y="5114925"/>
          <p14:tracePt t="482006" x="2136775" y="5100638"/>
          <p14:tracePt t="482022" x="2043113" y="5057775"/>
          <p14:tracePt t="482039" x="1957388" y="5029200"/>
          <p14:tracePt t="482055" x="1885950" y="4986338"/>
          <p14:tracePt t="482072" x="1814513" y="4957763"/>
          <p14:tracePt t="482089" x="1771650" y="4937125"/>
          <p14:tracePt t="482105" x="1714500" y="4894263"/>
          <p14:tracePt t="482122" x="1693863" y="4879975"/>
          <p14:tracePt t="482138" x="1665288" y="4865688"/>
          <p14:tracePt t="482156" x="1657350" y="4857750"/>
          <p14:tracePt t="482172" x="1628775" y="4851400"/>
          <p14:tracePt t="482207" x="1622425" y="4851400"/>
          <p14:tracePt t="482208" x="1600200" y="4837113"/>
          <p14:tracePt t="482222" x="1579563" y="4822825"/>
          <p14:tracePt t="482351" x="1557338" y="4822825"/>
          <p14:tracePt t="482359" x="1550988" y="4822825"/>
          <p14:tracePt t="482367" x="1543050" y="4822825"/>
          <p14:tracePt t="482373" x="1514475" y="4822825"/>
          <p14:tracePt t="482388" x="1508125" y="4822825"/>
          <p14:tracePt t="482405" x="1465263" y="4822825"/>
          <p14:tracePt t="482430" x="1457325" y="4822825"/>
          <p14:tracePt t="482439" x="1414463" y="4822825"/>
          <p14:tracePt t="482457" x="1385888" y="4822825"/>
          <p14:tracePt t="482471" x="1365250" y="4822825"/>
          <p14:tracePt t="482489" x="1343025" y="4822825"/>
          <p14:tracePt t="482504" x="1314450" y="4822825"/>
          <p14:tracePt t="482522" x="1271588" y="4822825"/>
          <p14:tracePt t="482538" x="1243013" y="4822825"/>
          <p14:tracePt t="482555" x="1214438" y="4822825"/>
          <p14:tracePt t="482571" x="1179513" y="4822825"/>
          <p14:tracePt t="482588" x="1150938" y="4808538"/>
          <p14:tracePt t="482605" x="1108075" y="4779963"/>
          <p14:tracePt t="482621" x="1093788" y="4779963"/>
          <p14:tracePt t="482638" x="1085850" y="4772025"/>
          <p14:tracePt t="482720" x="1085850" y="4765675"/>
          <p14:tracePt t="482728" x="1085850" y="4751388"/>
          <p14:tracePt t="482736" x="1085850" y="4743450"/>
          <p14:tracePt t="482742" x="1085850" y="4729163"/>
          <p14:tracePt t="482755" x="1085850" y="4700588"/>
          <p14:tracePt t="482772" x="1085850" y="4686300"/>
          <p14:tracePt t="482880" x="1100138" y="4686300"/>
          <p14:tracePt t="482888" x="1150938" y="4686300"/>
          <p14:tracePt t="482892" x="1208088" y="4686300"/>
          <p14:tracePt t="482905" x="1271588" y="4686300"/>
          <p14:tracePt t="482921" x="1308100" y="4686300"/>
          <p14:tracePt t="482938" x="1343025" y="4686300"/>
          <p14:tracePt t="482954" x="1365250" y="4686300"/>
          <p14:tracePt t="482971" x="1385888" y="4686300"/>
          <p14:tracePt t="482988" x="1422400" y="4686300"/>
          <p14:tracePt t="483004" x="1471613" y="4686300"/>
          <p14:tracePt t="483021" x="1508125" y="4686300"/>
          <p14:tracePt t="483037" x="1550988" y="4686300"/>
          <p14:tracePt t="483054" x="1571625" y="4686300"/>
          <p14:tracePt t="483071" x="1585913" y="4686300"/>
          <p14:tracePt t="483088" x="1593850" y="4686300"/>
          <p14:tracePt t="483104" x="1622425" y="4686300"/>
          <p14:tracePt t="483121" x="1636713" y="4686300"/>
          <p14:tracePt t="483199" x="1651000" y="4686300"/>
          <p14:tracePt t="483255" x="1657350" y="4686300"/>
          <p14:tracePt t="483261" x="1657350" y="4694238"/>
          <p14:tracePt t="483271" x="1657350" y="4700588"/>
          <p14:tracePt t="483272" x="1657350" y="4737100"/>
          <p14:tracePt t="483287" x="1657350" y="4751388"/>
          <p14:tracePt t="483304" x="1657350" y="4772025"/>
          <p14:tracePt t="483343" x="1657350" y="4794250"/>
          <p14:tracePt t="483359" x="1651000" y="4808538"/>
          <p14:tracePt t="483391" x="1636713" y="4822825"/>
          <p14:tracePt t="483407" x="1628775" y="4843463"/>
          <p14:tracePt t="483413" x="1622425" y="4843463"/>
          <p14:tracePt t="483420" x="1608138" y="4857750"/>
          <p14:tracePt t="483437" x="1571625" y="4865688"/>
          <p14:tracePt t="483454" x="1550988" y="4865688"/>
          <p14:tracePt t="483470" x="1528763" y="4879975"/>
          <p14:tracePt t="483488" x="1500188" y="4879975"/>
          <p14:tracePt t="483504" x="1457325" y="4879975"/>
          <p14:tracePt t="483521" x="1428750" y="4879975"/>
          <p14:tracePt t="483536" x="1414463" y="4879975"/>
          <p14:tracePt t="483553" x="1379538" y="4879975"/>
          <p14:tracePt t="483570" x="1350963" y="4879975"/>
          <p14:tracePt t="483586" x="1336675" y="4879975"/>
          <p14:tracePt t="483604" x="1293813" y="4865688"/>
          <p14:tracePt t="483620" x="1257300" y="4857750"/>
          <p14:tracePt t="483637" x="1250950" y="4857750"/>
          <p14:tracePt t="483653" x="1236663" y="4851400"/>
          <p14:tracePt t="483670" x="1208088" y="4851400"/>
          <p14:tracePt t="483686" x="1171575" y="4829175"/>
          <p14:tracePt t="483703" x="1165225" y="4822825"/>
          <p14:tracePt t="483759" x="1157288" y="4814888"/>
          <p14:tracePt t="483767" x="1157288" y="4808538"/>
          <p14:tracePt t="483780" x="1157288" y="4786313"/>
          <p14:tracePt t="483786" x="1157288" y="4772025"/>
          <p14:tracePt t="483803" x="1157288" y="4751388"/>
          <p14:tracePt t="483819" x="1157288" y="4737100"/>
          <p14:tracePt t="483836" x="1157288" y="4714875"/>
          <p14:tracePt t="483853" x="1157288" y="4700588"/>
          <p14:tracePt t="483869" x="1157288" y="4679950"/>
          <p14:tracePt t="483886" x="1193800" y="4637088"/>
          <p14:tracePt t="483903" x="1200150" y="4629150"/>
          <p14:tracePt t="483919" x="1222375" y="4614863"/>
          <p14:tracePt t="483937" x="1257300" y="4614863"/>
          <p14:tracePt t="483953" x="1285875" y="4614863"/>
          <p14:tracePt t="483970" x="1300163" y="4614863"/>
          <p14:tracePt t="483987" x="1343025" y="4614863"/>
          <p14:tracePt t="484004" x="1379538" y="4614863"/>
          <p14:tracePt t="484020" x="1408113" y="4614863"/>
          <p14:tracePt t="484035" x="1422400" y="4614863"/>
          <p14:tracePt t="484053" x="1457325" y="4614863"/>
          <p14:tracePt t="484069" x="1485900" y="4614863"/>
          <p14:tracePt t="484086" x="1528763" y="4614863"/>
          <p14:tracePt t="484102" x="1579563" y="4614863"/>
          <p14:tracePt t="484119" x="1608138" y="4614863"/>
          <p14:tracePt t="484136" x="1628775" y="4614863"/>
          <p14:tracePt t="484153" x="1651000" y="4614863"/>
          <p14:tracePt t="484169" x="1657350" y="4622800"/>
          <p14:tracePt t="484186" x="1671638" y="4629150"/>
          <p14:tracePt t="484247" x="1679575" y="4637088"/>
          <p14:tracePt t="484255" x="1679575" y="4643438"/>
          <p14:tracePt t="484255" x="1679575" y="4651375"/>
          <p14:tracePt t="484271" x="1693863" y="4672013"/>
          <p14:tracePt t="484279" x="1693863" y="4686300"/>
          <p14:tracePt t="484287" x="1693863" y="4708525"/>
          <p14:tracePt t="484302" x="1693863" y="4737100"/>
          <p14:tracePt t="484318" x="1693863" y="4751388"/>
          <p14:tracePt t="484335" x="1693863" y="4772025"/>
          <p14:tracePt t="484352" x="1679575" y="4786313"/>
          <p14:tracePt t="484368" x="1665288" y="4800600"/>
          <p14:tracePt t="484385" x="1657350" y="4814888"/>
          <p14:tracePt t="484402" x="1651000" y="4822825"/>
          <p14:tracePt t="484420" x="1622425" y="4829175"/>
          <p14:tracePt t="484436" x="1593850" y="4837113"/>
          <p14:tracePt t="484453" x="1571625" y="4837113"/>
          <p14:tracePt t="484469" x="1536700" y="4851400"/>
          <p14:tracePt t="484487" x="1500188" y="4851400"/>
          <p14:tracePt t="484503" x="1457325" y="4851400"/>
          <p14:tracePt t="484520" x="1450975" y="4851400"/>
          <p14:tracePt t="484624" x="1457325" y="4851400"/>
          <p14:tracePt t="484632" x="1550988" y="4851400"/>
          <p14:tracePt t="484640" x="1608138" y="4851400"/>
          <p14:tracePt t="484640" x="1679575" y="4837113"/>
          <p14:tracePt t="484652" x="1822450" y="4822825"/>
          <p14:tracePt t="484669" x="1993900" y="4822825"/>
          <p14:tracePt t="484685" x="2171700" y="4822825"/>
          <p14:tracePt t="484702" x="2308225" y="4822825"/>
          <p14:tracePt t="484702" x="2365375" y="4822825"/>
          <p14:tracePt t="484720" x="2414588" y="4822825"/>
          <p14:tracePt t="484735" x="2528888" y="4822825"/>
          <p14:tracePt t="484752" x="2586038" y="4822825"/>
          <p14:tracePt t="484769" x="2643188" y="4822825"/>
          <p14:tracePt t="484786" x="2714625" y="4822825"/>
          <p14:tracePt t="484802" x="2786063" y="4822825"/>
          <p14:tracePt t="484819" x="2851150" y="4822825"/>
          <p14:tracePt t="484836" x="2928938" y="4822825"/>
          <p14:tracePt t="484852" x="2986088" y="4808538"/>
          <p14:tracePt t="484869" x="3065463" y="4808538"/>
          <p14:tracePt t="484885" x="3114675" y="4808538"/>
          <p14:tracePt t="484902" x="3171825" y="4808538"/>
          <p14:tracePt t="484918" x="3208338" y="4808538"/>
          <p14:tracePt t="484918" x="3236913" y="4808538"/>
          <p14:tracePt t="484936" x="3300413" y="4808538"/>
          <p14:tracePt t="484952" x="3351213" y="4808538"/>
          <p14:tracePt t="484969" x="3429000" y="4808538"/>
          <p14:tracePt t="484985" x="3465513" y="4808538"/>
          <p14:tracePt t="485001" x="3486150" y="4794250"/>
          <p14:tracePt t="485018" x="3514725" y="4794250"/>
          <p14:tracePt t="485035" x="3529013" y="4786313"/>
          <p14:tracePt t="485051" x="3543300" y="4786313"/>
          <p14:tracePt t="485068" x="3551238" y="4779963"/>
          <p14:tracePt t="485103" x="3557588" y="4772025"/>
          <p14:tracePt t="485104" x="3557588" y="4765675"/>
          <p14:tracePt t="485143" x="3557588" y="4757738"/>
          <p14:tracePt t="485151" x="3551238" y="4743450"/>
          <p14:tracePt t="485158" x="3465513" y="4722813"/>
          <p14:tracePt t="485168" x="3400425" y="4714875"/>
          <p14:tracePt t="485184" x="3308350" y="4700588"/>
          <p14:tracePt t="485201" x="3243263" y="4694238"/>
          <p14:tracePt t="485218" x="3171825" y="4672013"/>
          <p14:tracePt t="485235" x="3114675" y="4657725"/>
          <p14:tracePt t="485251" x="3057525" y="4657725"/>
          <p14:tracePt t="485268" x="3008313" y="4657725"/>
          <p14:tracePt t="485285" x="2928938" y="4657725"/>
          <p14:tracePt t="485301" x="2886075" y="4657725"/>
          <p14:tracePt t="485318" x="2843213" y="4657725"/>
          <p14:tracePt t="485335" x="2786063" y="4657725"/>
          <p14:tracePt t="485335" x="2757488" y="4657725"/>
          <p14:tracePt t="485352" x="2714625" y="4657725"/>
          <p14:tracePt t="485367" x="2671763" y="4657725"/>
          <p14:tracePt t="485385" x="2628900" y="4657725"/>
          <p14:tracePt t="485401" x="2600325" y="4657725"/>
          <p14:tracePt t="485418" x="2536825" y="4657725"/>
          <p14:tracePt t="485434" x="2493963" y="4657725"/>
          <p14:tracePt t="485451" x="2428875" y="4657725"/>
          <p14:tracePt t="485467" x="2386013" y="4657725"/>
          <p14:tracePt t="485484" x="2336800" y="4657725"/>
          <p14:tracePt t="485501" x="2300288" y="4657725"/>
          <p14:tracePt t="485517" x="2243138" y="4657725"/>
          <p14:tracePt t="485534" x="2165350" y="4657725"/>
          <p14:tracePt t="485550" x="2079625" y="4657725"/>
          <p14:tracePt t="485567" x="2057400" y="4657725"/>
          <p14:tracePt t="485584" x="2014538" y="4657725"/>
          <p14:tracePt t="485600" x="1971675" y="4657725"/>
          <p14:tracePt t="485617" x="1908175" y="4657725"/>
          <p14:tracePt t="485633" x="1851025" y="4657725"/>
          <p14:tracePt t="485650" x="1814513" y="4657725"/>
          <p14:tracePt t="485667" x="1793875" y="4657725"/>
          <p14:tracePt t="485685" x="1751013" y="4657725"/>
          <p14:tracePt t="485700" x="1708150" y="4657725"/>
          <p14:tracePt t="485717" x="1665288" y="4657725"/>
          <p14:tracePt t="485733" x="1628775" y="4657725"/>
          <p14:tracePt t="485751" x="1593850" y="4657725"/>
          <p14:tracePt t="485767" x="1536700" y="4657725"/>
          <p14:tracePt t="485784" x="1500188" y="4657725"/>
          <p14:tracePt t="485801" x="1457325" y="4657725"/>
          <p14:tracePt t="485817" x="1414463" y="4657725"/>
          <p14:tracePt t="485835" x="1385888" y="4657725"/>
          <p14:tracePt t="485850" x="1371600" y="4657725"/>
          <p14:tracePt t="485868" x="1336675" y="4657725"/>
          <p14:tracePt t="485884" x="1314450" y="4657725"/>
          <p14:tracePt t="485901" x="1293813" y="4657725"/>
          <p14:tracePt t="485916" x="1257300" y="4657725"/>
          <p14:tracePt t="485933" x="1236663" y="4657725"/>
          <p14:tracePt t="485950" x="1222375" y="4657725"/>
          <p14:tracePt t="485967" x="1185863" y="4657725"/>
          <p14:tracePt t="485984" x="1171575" y="4657725"/>
          <p14:tracePt t="486000" x="1143000" y="4657725"/>
          <p14:tracePt t="486018" x="1128713" y="4665663"/>
          <p14:tracePt t="486080" x="1114425" y="4672013"/>
          <p14:tracePt t="486088" x="1108075" y="4679950"/>
          <p14:tracePt t="486119" x="1100138" y="4694238"/>
          <p14:tracePt t="486128" x="1100138" y="4700588"/>
          <p14:tracePt t="486136" x="1100138" y="4708525"/>
          <p14:tracePt t="486152" x="1100138" y="4714875"/>
          <p14:tracePt t="486156" x="1100138" y="4729163"/>
          <p14:tracePt t="486167" x="1100138" y="4743450"/>
          <p14:tracePt t="486183" x="1128713" y="4757738"/>
          <p14:tracePt t="486200" x="1171575" y="4757738"/>
          <p14:tracePt t="486217" x="1193800" y="4779963"/>
          <p14:tracePt t="486233" x="1250950" y="4779963"/>
          <p14:tracePt t="486250" x="1285875" y="4786313"/>
          <p14:tracePt t="486266" x="1328738" y="4794250"/>
          <p14:tracePt t="486283" x="1357313" y="4794250"/>
          <p14:tracePt t="486300" x="1400175" y="4794250"/>
          <p14:tracePt t="486317" x="1443038" y="4794250"/>
          <p14:tracePt t="486333" x="1500188" y="4794250"/>
          <p14:tracePt t="486350" x="1565275" y="4794250"/>
          <p14:tracePt t="486366" x="1608138" y="4794250"/>
          <p14:tracePt t="486383" x="1657350" y="4794250"/>
          <p14:tracePt t="486400" x="1700213" y="4794250"/>
          <p14:tracePt t="486416" x="1743075" y="4794250"/>
          <p14:tracePt t="486433" x="1808163" y="4794250"/>
          <p14:tracePt t="486449" x="1885950" y="4794250"/>
          <p14:tracePt t="486466" x="1979613" y="4794250"/>
          <p14:tracePt t="486483" x="2028825" y="4794250"/>
          <p14:tracePt t="486500" x="2085975" y="4794250"/>
          <p14:tracePt t="486516" x="2114550" y="4794250"/>
          <p14:tracePt t="486533" x="2165350" y="4794250"/>
          <p14:tracePt t="486549" x="2193925" y="4794250"/>
          <p14:tracePt t="486566" x="2236788" y="4794250"/>
          <p14:tracePt t="486583" x="2300288" y="4794250"/>
          <p14:tracePt t="486599" x="2357438" y="4794250"/>
          <p14:tracePt t="486616" x="2400300" y="4794250"/>
          <p14:tracePt t="486632" x="2443163" y="4794250"/>
          <p14:tracePt t="486649" x="2500313" y="4800600"/>
          <p14:tracePt t="486665" x="2522538" y="4800600"/>
          <p14:tracePt t="486683" x="2543175" y="4800600"/>
          <p14:tracePt t="486699" x="2565400" y="4808538"/>
          <p14:tracePt t="486716" x="2600325" y="4822825"/>
          <p14:tracePt t="486732" x="2657475" y="4822825"/>
          <p14:tracePt t="486749" x="2722563" y="4822825"/>
          <p14:tracePt t="486766" x="2779713" y="4822825"/>
          <p14:tracePt t="486782" x="2794000" y="4829175"/>
          <p14:tracePt t="486782" x="2800350" y="4829175"/>
          <p14:tracePt t="486800" x="2814638" y="4829175"/>
          <p14:tracePt t="486815" x="2828925" y="4829175"/>
          <p14:tracePt t="486833" x="2857500" y="4829175"/>
          <p14:tracePt t="486848" x="2900363" y="4829175"/>
          <p14:tracePt t="486865" x="2928938" y="4829175"/>
          <p14:tracePt t="486882" x="2951163" y="4829175"/>
          <p14:tracePt t="486899" x="2965450" y="4829175"/>
          <p14:tracePt t="486915" x="2979738" y="4829175"/>
          <p14:tracePt t="486932" x="3014663" y="4829175"/>
          <p14:tracePt t="486948" x="3028950" y="4829175"/>
          <p14:tracePt t="486965" x="3051175" y="4829175"/>
          <p14:tracePt t="486982" x="3071813" y="4829175"/>
          <p14:tracePt t="486998" x="3100388" y="4829175"/>
          <p14:tracePt t="487016" x="3136900" y="4814888"/>
          <p14:tracePt t="487032" x="3157538" y="4808538"/>
          <p14:tracePt t="487049" x="3186113" y="4779963"/>
          <p14:tracePt t="487065" x="3222625" y="4765675"/>
          <p14:tracePt t="487082" x="3243263" y="4757738"/>
          <p14:tracePt t="487098" x="3257550" y="4743450"/>
          <p14:tracePt t="487144" x="3271838" y="4737100"/>
          <p14:tracePt t="487207" x="3271838" y="4729163"/>
          <p14:tracePt t="487215" x="3271838" y="4708525"/>
          <p14:tracePt t="487231" x="3271838" y="4700588"/>
          <p14:tracePt t="487232" x="3271838" y="4686300"/>
          <p14:tracePt t="487248" x="3257550" y="4665663"/>
          <p14:tracePt t="487264" x="3214688" y="4657725"/>
          <p14:tracePt t="487281" x="3157538" y="4643438"/>
          <p14:tracePt t="487298" x="3108325" y="4643438"/>
          <p14:tracePt t="487315" x="3036888" y="4637088"/>
          <p14:tracePt t="487332" x="2957513" y="4614863"/>
          <p14:tracePt t="487348" x="2879725" y="4614863"/>
          <p14:tracePt t="487364" x="2822575" y="4614863"/>
          <p14:tracePt t="487381" x="2751138" y="4614863"/>
          <p14:tracePt t="487397" x="2657475" y="4614863"/>
          <p14:tracePt t="487415" x="2628900" y="4614863"/>
          <p14:tracePt t="487415" x="2600325" y="4614863"/>
          <p14:tracePt t="487431" x="2543175" y="4614863"/>
          <p14:tracePt t="487447" x="2479675" y="4614863"/>
          <p14:tracePt t="487464" x="2414588" y="4614863"/>
          <p14:tracePt t="487481" x="2351088" y="4614863"/>
          <p14:tracePt t="487498" x="2257425" y="4614863"/>
          <p14:tracePt t="487514" x="2151063" y="4614863"/>
          <p14:tracePt t="487531" x="2043113" y="4614863"/>
          <p14:tracePt t="487547" x="1965325" y="4614863"/>
          <p14:tracePt t="487564" x="1900238" y="4614863"/>
          <p14:tracePt t="487582" x="1822450" y="4614863"/>
          <p14:tracePt t="487598" x="1743075" y="4614863"/>
          <p14:tracePt t="487615" x="1665288" y="4614863"/>
          <p14:tracePt t="487631" x="1571625" y="4614863"/>
          <p14:tracePt t="487649" x="1514475" y="4614863"/>
          <p14:tracePt t="487665" x="1471613" y="4614863"/>
          <p14:tracePt t="487680" x="1422400" y="4614863"/>
          <p14:tracePt t="487697" x="1385888" y="4614863"/>
          <p14:tracePt t="487713" x="1357313" y="4614863"/>
          <p14:tracePt t="487731" x="1336675" y="4614863"/>
          <p14:tracePt t="487748" x="1308100" y="4614863"/>
          <p14:tracePt t="487765" x="1271588" y="4622800"/>
          <p14:tracePt t="487781" x="1257300" y="4622800"/>
          <p14:tracePt t="487798" x="1214438" y="4629150"/>
          <p14:tracePt t="487814" x="1193800" y="4629150"/>
          <p14:tracePt t="487814" x="1179513" y="4651375"/>
          <p14:tracePt t="487848" x="1157288" y="4657725"/>
          <p14:tracePt t="487848" x="1150938" y="4665663"/>
          <p14:tracePt t="487864" x="1136650" y="4672013"/>
          <p14:tracePt t="487881" x="1122363" y="4686300"/>
          <p14:tracePt t="487898" x="1100138" y="4708525"/>
          <p14:tracePt t="487914" x="1093788" y="4722813"/>
          <p14:tracePt t="487930" x="1093788" y="4765675"/>
          <p14:tracePt t="487948" x="1085850" y="4794250"/>
          <p14:tracePt t="487964" x="1079500" y="4808538"/>
          <p14:tracePt t="487981" x="1079500" y="4822825"/>
          <p14:tracePt t="487997" x="1079500" y="4837113"/>
          <p14:tracePt t="488014" x="1079500" y="4851400"/>
          <p14:tracePt t="488030" x="1108075" y="4872038"/>
          <p14:tracePt t="488047" x="1136650" y="4894263"/>
          <p14:tracePt t="488064" x="1165225" y="4894263"/>
          <p14:tracePt t="488080" x="1228725" y="4894263"/>
          <p14:tracePt t="488097" x="1285875" y="4908550"/>
          <p14:tracePt t="488113" x="1379538" y="4908550"/>
          <p14:tracePt t="488131" x="1443038" y="4908550"/>
          <p14:tracePt t="488147" x="1500188" y="4908550"/>
          <p14:tracePt t="488163" x="1543050" y="4908550"/>
          <p14:tracePt t="488180" x="1608138" y="4908550"/>
          <p14:tracePt t="488197" x="1671638" y="4908550"/>
          <p14:tracePt t="488213" x="1751013" y="4908550"/>
          <p14:tracePt t="488230" x="1808163" y="4908550"/>
          <p14:tracePt t="488230" x="1843088" y="4908550"/>
          <p14:tracePt t="488248" x="1922463" y="4908550"/>
          <p14:tracePt t="488263" x="2014538" y="4908550"/>
          <p14:tracePt t="488280" x="2093913" y="4908550"/>
          <p14:tracePt t="488296" x="2171700" y="4908550"/>
          <p14:tracePt t="488313" x="2243138" y="4908550"/>
          <p14:tracePt t="488330" x="2314575" y="4908550"/>
          <p14:tracePt t="488347" x="2386013" y="4908550"/>
          <p14:tracePt t="488363" x="2465388" y="4908550"/>
          <p14:tracePt t="488380" x="2543175" y="4908550"/>
          <p14:tracePt t="488396" x="2651125" y="4908550"/>
          <p14:tracePt t="488413" x="2736850" y="4908550"/>
          <p14:tracePt t="488430" x="2800350" y="4908550"/>
          <p14:tracePt t="488446" x="2900363" y="4908550"/>
          <p14:tracePt t="488463" x="2943225" y="4908550"/>
          <p14:tracePt t="488479" x="2965450" y="4908550"/>
          <p14:tracePt t="488496" x="3000375" y="4908550"/>
          <p14:tracePt t="488513" x="3043238" y="4908550"/>
          <p14:tracePt t="488529" x="3094038" y="4908550"/>
          <p14:tracePt t="488546" x="3136900" y="4908550"/>
          <p14:tracePt t="488562" x="3171825" y="4908550"/>
          <p14:tracePt t="488580" x="3194050" y="4908550"/>
          <p14:tracePt t="488596" x="3222625" y="4908550"/>
          <p14:tracePt t="488613" x="3236913" y="4908550"/>
          <p14:tracePt t="488630" x="3265488" y="4908550"/>
          <p14:tracePt t="488646" x="3300413" y="4908550"/>
          <p14:tracePt t="488662" x="3357563" y="4886325"/>
          <p14:tracePt t="488680" x="3379788" y="4872038"/>
          <p14:tracePt t="488696" x="3394075" y="4865688"/>
          <p14:tracePt t="488713" x="3400425" y="4857750"/>
          <p14:tracePt t="488730" x="3400425" y="4851400"/>
          <p14:tracePt t="488746" x="3400425" y="4843463"/>
          <p14:tracePt t="488763" x="3379788" y="4800600"/>
          <p14:tracePt t="488780" x="3343275" y="4779963"/>
          <p14:tracePt t="488797" x="3257550" y="4729163"/>
          <p14:tracePt t="488813" x="3179763" y="4686300"/>
          <p14:tracePt t="488831" x="3071813" y="4629150"/>
          <p14:tracePt t="488846" x="2971800" y="4579938"/>
          <p14:tracePt t="488863" x="2914650" y="4572000"/>
          <p14:tracePt t="488880" x="2857500" y="4565650"/>
          <p14:tracePt t="488896" x="2794000" y="4565650"/>
          <p14:tracePt t="488913" x="2736850" y="4565650"/>
          <p14:tracePt t="488929" x="2679700" y="4565650"/>
          <p14:tracePt t="488946" x="2636838" y="4565650"/>
          <p14:tracePt t="488962" x="2608263" y="4565650"/>
          <p14:tracePt t="488979" x="2551113" y="4565650"/>
          <p14:tracePt t="488996" x="2471738" y="4565650"/>
          <p14:tracePt t="489013" x="2371725" y="4565650"/>
          <p14:tracePt t="489029" x="2257425" y="4594225"/>
          <p14:tracePt t="489046" x="2114550" y="4600575"/>
          <p14:tracePt t="489063" x="1914525" y="4622800"/>
          <p14:tracePt t="489080" x="1808163" y="4651375"/>
          <p14:tracePt t="489096" x="1679575" y="4657725"/>
          <p14:tracePt t="489112" x="1571625" y="4686300"/>
          <p14:tracePt t="489129" x="1443038" y="4708525"/>
          <p14:tracePt t="489146" x="1336675" y="4714875"/>
          <p14:tracePt t="489163" x="1271588" y="4729163"/>
          <p14:tracePt t="489179" x="1222375" y="4737100"/>
          <p14:tracePt t="489196" x="1171575" y="4737100"/>
          <p14:tracePt t="489212" x="1128713" y="4757738"/>
          <p14:tracePt t="489229" x="1114425" y="4757738"/>
          <p14:tracePt t="489246" x="1085850" y="4765675"/>
          <p14:tracePt t="489262" x="1057275" y="4772025"/>
          <p14:tracePt t="489262" x="1036638" y="4772025"/>
          <p14:tracePt t="489280" x="1014413" y="4779963"/>
          <p14:tracePt t="489295" x="1008063" y="4786313"/>
          <p14:tracePt t="489336" x="1008063" y="4794250"/>
          <p14:tracePt t="489344" x="1008063" y="4808538"/>
          <p14:tracePt t="489348" x="1008063" y="4843463"/>
          <p14:tracePt t="489362" x="1008063" y="4865688"/>
          <p14:tracePt t="489379" x="1008063" y="4914900"/>
          <p14:tracePt t="489396" x="1008063" y="4937125"/>
          <p14:tracePt t="489412" x="1014413" y="4972050"/>
          <p14:tracePt t="489429" x="1022350" y="4979988"/>
          <p14:tracePt t="489445" x="1050925" y="4979988"/>
          <p14:tracePt t="489462" x="1065213" y="4986338"/>
          <p14:tracePt t="489479" x="1085850" y="4986338"/>
          <p14:tracePt t="489495" x="1150938" y="4986338"/>
          <p14:tracePt t="489513" x="1200150" y="4986338"/>
          <p14:tracePt t="489528" x="1271588" y="4986338"/>
          <p14:tracePt t="489545" x="1322388" y="4986338"/>
          <p14:tracePt t="489562" x="1393825" y="4965700"/>
          <p14:tracePt t="489579" x="1443038" y="4951413"/>
          <p14:tracePt t="489595" x="1485900" y="4943475"/>
          <p14:tracePt t="489612" x="1593850" y="4929188"/>
          <p14:tracePt t="489628" x="1671638" y="4922838"/>
          <p14:tracePt t="489645" x="1728788" y="4914900"/>
          <p14:tracePt t="489662" x="1785938" y="4914900"/>
          <p14:tracePt t="489678" x="1836738" y="4914900"/>
          <p14:tracePt t="489678" x="1865313" y="4914900"/>
          <p14:tracePt t="489696" x="1957388" y="4914900"/>
          <p14:tracePt t="489712" x="2065338" y="4914900"/>
          <p14:tracePt t="489728" x="2165350" y="4914900"/>
          <p14:tracePt t="489745" x="2257425" y="4914900"/>
          <p14:tracePt t="489762" x="2336800" y="4914900"/>
          <p14:tracePt t="489778" x="2414588" y="4914900"/>
          <p14:tracePt t="489795" x="2493963" y="4914900"/>
          <p14:tracePt t="489811" x="2543175" y="4914900"/>
          <p14:tracePt t="489828" x="2600325" y="4914900"/>
          <p14:tracePt t="489845" x="2679700" y="4900613"/>
          <p14:tracePt t="489861" x="2757488" y="4900613"/>
          <p14:tracePt t="489879" x="2857500" y="4894263"/>
          <p14:tracePt t="489895" x="3008313" y="4894263"/>
          <p14:tracePt t="489912" x="3071813" y="4894263"/>
          <p14:tracePt t="489928" x="3114675" y="4894263"/>
          <p14:tracePt t="489945" x="3143250" y="4886325"/>
          <p14:tracePt t="489961" x="3171825" y="4886325"/>
          <p14:tracePt t="489978" x="3200400" y="4865688"/>
          <p14:tracePt t="489994" x="3271838" y="4857750"/>
          <p14:tracePt t="490011" x="3314700" y="4857750"/>
          <p14:tracePt t="490028" x="3357563" y="4843463"/>
          <p14:tracePt t="490044" x="3386138" y="4837113"/>
          <p14:tracePt t="490061" x="3414713" y="4822825"/>
          <p14:tracePt t="490207" x="3400425" y="4822825"/>
          <p14:tracePt t="490215" x="3365500" y="4829175"/>
          <p14:tracePt t="490232" x="3336925" y="4829175"/>
          <p14:tracePt t="490238" x="3322638" y="4843463"/>
          <p14:tracePt t="490244" x="3271838" y="4857750"/>
          <p14:tracePt t="490260" x="3243263" y="4865688"/>
          <p14:tracePt t="490278" x="3208338" y="4879975"/>
          <p14:tracePt t="490294" x="3165475" y="4886325"/>
          <p14:tracePt t="490310" x="3086100" y="4922838"/>
          <p14:tracePt t="490329" x="3008313" y="4957763"/>
          <p14:tracePt t="490344" x="2908300" y="4972050"/>
          <p14:tracePt t="490360" x="2828925" y="4986338"/>
          <p14:tracePt t="490377" x="2771775" y="5008563"/>
          <p14:tracePt t="490394" x="2714625" y="5014913"/>
          <p14:tracePt t="490410" x="2651125" y="5029200"/>
          <p14:tracePt t="490427" x="2593975" y="5029200"/>
          <p14:tracePt t="490444" x="2500313" y="5029200"/>
          <p14:tracePt t="490460" x="2400300" y="5029200"/>
          <p14:tracePt t="490477" x="2293938" y="5029200"/>
          <p14:tracePt t="490494" x="2200275" y="5029200"/>
          <p14:tracePt t="490511" x="2136775" y="5029200"/>
          <p14:tracePt t="490527" x="1943100" y="5029200"/>
          <p14:tracePt t="490544" x="1785938" y="5029200"/>
          <p14:tracePt t="490560" x="1628775" y="5029200"/>
          <p14:tracePt t="490577" x="1528763" y="5029200"/>
          <p14:tracePt t="490593" x="1479550" y="5029200"/>
          <p14:tracePt t="490610" x="1465263" y="5029200"/>
          <p14:tracePt t="490627" x="1443038" y="5029200"/>
          <p14:tracePt t="490643" x="1400175" y="5037138"/>
          <p14:tracePt t="490660" x="1371600" y="5051425"/>
          <p14:tracePt t="490677" x="1365250" y="5051425"/>
          <p14:tracePt t="490693" x="1350963" y="5051425"/>
          <p14:tracePt t="490710" x="1328738" y="5051425"/>
          <p14:tracePt t="490727" x="1308100" y="5065713"/>
          <p14:tracePt t="490743" x="1271588" y="5094288"/>
          <p14:tracePt t="490760" x="1265238" y="5100638"/>
          <p14:tracePt t="490776" x="1257300" y="5108575"/>
          <p14:tracePt t="490793" x="1257300" y="5122863"/>
          <p14:tracePt t="490810" x="1257300" y="5151438"/>
          <p14:tracePt t="490826" x="1257300" y="5180013"/>
          <p14:tracePt t="490844" x="1257300" y="5214938"/>
          <p14:tracePt t="490860" x="1257300" y="5257800"/>
          <p14:tracePt t="490876" x="1257300" y="5294313"/>
          <p14:tracePt t="490919" x="1257300" y="5300663"/>
          <p14:tracePt t="490927" x="1265238" y="5314950"/>
          <p14:tracePt t="490935" x="1279525" y="5314950"/>
          <p14:tracePt t="490943" x="1308100" y="5322888"/>
          <p14:tracePt t="490959" x="1328738" y="5337175"/>
          <p14:tracePt t="490976" x="1357313" y="5337175"/>
          <p14:tracePt t="490992" x="1400175" y="5337175"/>
          <p14:tracePt t="491009" x="1457325" y="5337175"/>
          <p14:tracePt t="491026" x="1500188" y="5337175"/>
          <p14:tracePt t="491042" x="1528763" y="5337175"/>
          <p14:tracePt t="491060" x="1585913" y="5337175"/>
          <p14:tracePt t="491076" x="1628775" y="5337175"/>
          <p14:tracePt t="491093" x="1657350" y="5322888"/>
          <p14:tracePt t="491109" x="1679575" y="5286375"/>
          <p14:tracePt t="491126" x="1693863" y="5243513"/>
          <p14:tracePt t="491143" x="1693863" y="5172075"/>
          <p14:tracePt t="491159" x="1693863" y="5114925"/>
          <p14:tracePt t="491176" x="1693863" y="5080000"/>
          <p14:tracePt t="491192" x="1671638" y="5022850"/>
          <p14:tracePt t="491210" x="1643063" y="5000625"/>
          <p14:tracePt t="491225" x="1608138" y="4965700"/>
          <p14:tracePt t="491242" x="1593850" y="4943475"/>
          <p14:tracePt t="491258" x="1585913" y="4937125"/>
          <p14:tracePt t="491275" x="1579563" y="4937125"/>
          <p14:tracePt t="491292" x="1565275" y="4937125"/>
          <p14:tracePt t="491308" x="1543050" y="4937125"/>
          <p14:tracePt t="491326" x="1508125" y="4951413"/>
          <p14:tracePt t="491342" x="1493838" y="4965700"/>
          <p14:tracePt t="491342" x="1479550" y="4979988"/>
          <p14:tracePt t="491359" x="1443038" y="5000625"/>
          <p14:tracePt t="491375" x="1408113" y="5029200"/>
          <p14:tracePt t="491392" x="1371600" y="5043488"/>
          <p14:tracePt t="491408" x="1328738" y="5072063"/>
          <p14:tracePt t="491426" x="1293813" y="5086350"/>
          <p14:tracePt t="491442" x="1279525" y="5100638"/>
          <p14:tracePt t="491458" x="1271588" y="5108575"/>
          <p14:tracePt t="491475" x="1257300" y="5129213"/>
          <p14:tracePt t="491491" x="1257300" y="5157788"/>
          <p14:tracePt t="491508" x="1257300" y="5186363"/>
          <p14:tracePt t="491525" x="1257300" y="5229225"/>
          <p14:tracePt t="491542" x="1265238" y="5243513"/>
          <p14:tracePt t="491558" x="1314450" y="5300663"/>
          <p14:tracePt t="491632" x="1328738" y="5300663"/>
          <p14:tracePt t="491640" x="1336675" y="5300663"/>
          <p14:tracePt t="491648" x="1350963" y="5300663"/>
          <p14:tracePt t="491659" x="1379538" y="5300663"/>
          <p14:tracePt t="491675" x="1436688" y="5300663"/>
          <p14:tracePt t="491692" x="1471613" y="5272088"/>
          <p14:tracePt t="491709" x="1508125" y="5237163"/>
          <p14:tracePt t="491725" x="1522413" y="5222875"/>
          <p14:tracePt t="491742" x="1557338" y="5186363"/>
          <p14:tracePt t="491758" x="1608138" y="5122863"/>
          <p14:tracePt t="491758" x="1614488" y="5086350"/>
          <p14:tracePt t="491776" x="1643063" y="5029200"/>
          <p14:tracePt t="491792" x="1671638" y="4986338"/>
          <p14:tracePt t="491809" x="1685925" y="4957763"/>
          <p14:tracePt t="491825" x="1685925" y="4951413"/>
          <p14:tracePt t="491843" x="1693863" y="4922838"/>
          <p14:tracePt t="491858" x="1708150" y="4914900"/>
          <p14:tracePt t="491983" x="1693863" y="4914900"/>
          <p14:tracePt t="491991" x="1679575" y="4914900"/>
          <p14:tracePt t="491999" x="1651000" y="4914900"/>
          <p14:tracePt t="492007" x="1636713" y="4922838"/>
          <p14:tracePt t="492015" x="1593850" y="4922838"/>
          <p14:tracePt t="492025" x="1557338" y="4922838"/>
          <p14:tracePt t="492041" x="1514475" y="4922838"/>
          <p14:tracePt t="492058" x="1493838" y="4922838"/>
          <p14:tracePt t="492075" x="1479550" y="4922838"/>
          <p14:tracePt t="492091" x="1443038" y="4922838"/>
          <p14:tracePt t="492108" x="1428750" y="4914900"/>
          <p14:tracePt t="492124" x="1385888" y="4908550"/>
          <p14:tracePt t="492142" x="1365250" y="4900613"/>
          <p14:tracePt t="492158" x="1357313" y="4894263"/>
          <p14:tracePt t="492174" x="1328738" y="4879975"/>
          <p14:tracePt t="492191" x="1322388" y="4872038"/>
          <p14:tracePt t="492208" x="1314450" y="4872038"/>
          <p14:tracePt t="492224" x="1300163" y="4857750"/>
          <p14:tracePt t="492241" x="1293813" y="4843463"/>
          <p14:tracePt t="492258" x="1285875" y="4822825"/>
          <p14:tracePt t="492274" x="1279525" y="4814888"/>
          <p14:tracePt t="492291" x="1271588" y="4808538"/>
          <p14:tracePt t="492308" x="1257300" y="4794250"/>
          <p14:tracePt t="492325" x="1257300" y="4779963"/>
          <p14:tracePt t="492341" x="1250950" y="4757738"/>
          <p14:tracePt t="492358" x="1243013" y="4751388"/>
          <p14:tracePt t="492374" x="1236663" y="4737100"/>
          <p14:tracePt t="492391" x="1236663" y="4729163"/>
          <p14:tracePt t="492407" x="1236663" y="4708525"/>
          <p14:tracePt t="492424" x="1236663" y="4694238"/>
          <p14:tracePt t="492440" x="1236663" y="4679950"/>
          <p14:tracePt t="492457" x="1250950" y="4643438"/>
          <p14:tracePt t="492474" x="1285875" y="4629150"/>
          <p14:tracePt t="492492" x="1328738" y="4622800"/>
          <p14:tracePt t="492508" x="1371600" y="4614863"/>
          <p14:tracePt t="492524" x="1414463" y="4600575"/>
          <p14:tracePt t="492541" x="1450975" y="4600575"/>
          <p14:tracePt t="492557" x="1493838" y="4600575"/>
          <p14:tracePt t="492574" x="1550988" y="4600575"/>
          <p14:tracePt t="492574" x="1579563" y="4600575"/>
          <p14:tracePt t="492592" x="1614488" y="4600575"/>
          <p14:tracePt t="492607" x="1628775" y="4600575"/>
          <p14:tracePt t="492623" x="1665288" y="4600575"/>
          <p14:tracePt t="492641" x="1700213" y="4600575"/>
          <p14:tracePt t="492658" x="1714500" y="4600575"/>
          <p14:tracePt t="492674" x="1757363" y="4608513"/>
          <p14:tracePt t="492691" x="1808163" y="4608513"/>
          <p14:tracePt t="492707" x="1871663" y="4614863"/>
          <p14:tracePt t="492724" x="1914525" y="4614863"/>
          <p14:tracePt t="492740" x="1971675" y="4637088"/>
          <p14:tracePt t="492757" x="2043113" y="4643438"/>
          <p14:tracePt t="492774" x="2136775" y="4665663"/>
          <p14:tracePt t="492790" x="2243138" y="4694238"/>
          <p14:tracePt t="492790" x="2322513" y="4700588"/>
          <p14:tracePt t="492808" x="2493963" y="4714875"/>
          <p14:tracePt t="492824" x="2622550" y="4751388"/>
          <p14:tracePt t="492841" x="2708275" y="4757738"/>
          <p14:tracePt t="492857" x="2765425" y="4779963"/>
          <p14:tracePt t="492874" x="2786063" y="4779963"/>
          <p14:tracePt t="492890" x="2808288" y="4794250"/>
          <p14:tracePt t="492907" x="2843213" y="4794250"/>
          <p14:tracePt t="492924" x="2900363" y="4814888"/>
          <p14:tracePt t="492940" x="2943225" y="4822825"/>
          <p14:tracePt t="492957" x="2994025" y="4851400"/>
          <p14:tracePt t="492973" x="3022600" y="4851400"/>
          <p14:tracePt t="492990" x="3057525" y="4851400"/>
          <p14:tracePt t="493007" x="3094038" y="4851400"/>
          <p14:tracePt t="493024" x="3128963" y="4851400"/>
          <p14:tracePt t="493040" x="3151188" y="4851400"/>
          <p14:tracePt t="493057" x="3179763" y="4851400"/>
          <p14:tracePt t="493073" x="3208338" y="4851400"/>
          <p14:tracePt t="493090" x="3214688" y="4843463"/>
          <p14:tracePt t="493107" x="3236913" y="4837113"/>
          <p14:tracePt t="493123" x="3257550" y="4829175"/>
          <p14:tracePt t="493140" x="3279775" y="4814888"/>
          <p14:tracePt t="493157" x="3286125" y="4794250"/>
          <p14:tracePt t="493173" x="3294063" y="4786313"/>
          <p14:tracePt t="493190" x="3294063" y="4779963"/>
          <p14:tracePt t="493224" x="3294063" y="4772025"/>
          <p14:tracePt t="493224" x="3286125" y="4751388"/>
          <p14:tracePt t="493240" x="3214688" y="4729163"/>
          <p14:tracePt t="493256" x="3157538" y="4708525"/>
          <p14:tracePt t="493273" x="3094038" y="4708525"/>
          <p14:tracePt t="493290" x="3051175" y="4708525"/>
          <p14:tracePt t="493306" x="2994025" y="4708525"/>
          <p14:tracePt t="493324" x="2928938" y="4708525"/>
          <p14:tracePt t="493340" x="2871788" y="4708525"/>
          <p14:tracePt t="493357" x="2786063" y="4708525"/>
          <p14:tracePt t="493373" x="2714625" y="4708525"/>
          <p14:tracePt t="493390" x="2636838" y="4708525"/>
          <p14:tracePt t="493407" x="2586038" y="4708525"/>
          <p14:tracePt t="493423" x="2500313" y="4708525"/>
          <p14:tracePt t="493440" x="2451100" y="4708525"/>
          <p14:tracePt t="493456" x="2393950" y="4708525"/>
          <p14:tracePt t="493473" x="2314575" y="4708525"/>
          <p14:tracePt t="493489" x="2193925" y="4708525"/>
          <p14:tracePt t="493506" x="2071688" y="4708525"/>
          <p14:tracePt t="493523" x="1928813" y="4708525"/>
          <p14:tracePt t="493539" x="1779588" y="4708525"/>
          <p14:tracePt t="493556" x="1550988" y="4694238"/>
          <p14:tracePt t="493572" x="1322388" y="4672013"/>
          <p14:tracePt t="493589" x="1114425" y="4643438"/>
          <p14:tracePt t="493606" x="971550" y="4643438"/>
          <p14:tracePt t="493623" x="893763" y="4629150"/>
          <p14:tracePt t="493639" x="871538" y="4614863"/>
          <p14:tracePt t="493656" x="857250" y="4614863"/>
          <p14:tracePt t="493672" x="842963" y="4614863"/>
          <p14:tracePt t="493689" x="828675" y="4614863"/>
          <p14:tracePt t="493705" x="822325" y="4614863"/>
          <p14:tracePt t="493743" x="800100" y="4614863"/>
          <p14:tracePt t="493751" x="793750" y="4614863"/>
          <p14:tracePt t="493759" x="785813" y="4622800"/>
          <p14:tracePt t="493772" x="779463" y="4657725"/>
          <p14:tracePt t="493788" x="779463" y="4679950"/>
          <p14:tracePt t="493806" x="779463" y="4694238"/>
          <p14:tracePt t="493822" x="785813" y="4714875"/>
          <p14:tracePt t="493822" x="800100" y="4737100"/>
          <p14:tracePt t="493840" x="836613" y="4751388"/>
          <p14:tracePt t="493855" x="879475" y="4772025"/>
          <p14:tracePt t="493872" x="936625" y="4772025"/>
          <p14:tracePt t="493889" x="1022350" y="4772025"/>
          <p14:tracePt t="493905" x="1128713" y="4772025"/>
          <p14:tracePt t="493922" x="1300163" y="4772025"/>
          <p14:tracePt t="493938" x="1493838" y="4757738"/>
          <p14:tracePt t="493956" x="1771650" y="4700588"/>
          <p14:tracePt t="493971" x="2014538" y="4686300"/>
          <p14:tracePt t="493988" x="2308225" y="4643438"/>
          <p14:tracePt t="494005" x="2514600" y="4629150"/>
          <p14:tracePt t="494021" x="2628900" y="4614863"/>
          <p14:tracePt t="494038" x="2671763" y="4614863"/>
          <p14:tracePt t="494055" x="2743200" y="4614863"/>
          <p14:tracePt t="494072" x="2808288" y="4614863"/>
          <p14:tracePt t="494088" x="2886075" y="4614863"/>
          <p14:tracePt t="494105" x="2971800" y="4614863"/>
          <p14:tracePt t="494121" x="3086100" y="4637088"/>
          <p14:tracePt t="494138" x="3179763" y="4657725"/>
          <p14:tracePt t="494155" x="3279775" y="4686300"/>
          <p14:tracePt t="494171" x="3343275" y="4694238"/>
          <p14:tracePt t="494188" x="3422650" y="4694238"/>
          <p14:tracePt t="494205" x="3486150" y="4694238"/>
          <p14:tracePt t="494222" x="3543300" y="4694238"/>
          <p14:tracePt t="494238" x="3608388" y="4694238"/>
          <p14:tracePt t="494238" x="3614738" y="4694238"/>
          <p14:tracePt t="494255" x="3629025" y="4694238"/>
          <p14:tracePt t="494383" x="3636963" y="4708525"/>
          <p14:tracePt t="494415" x="3636963" y="4714875"/>
          <p14:tracePt t="494423" x="3629025" y="4729163"/>
          <p14:tracePt t="494423" x="3608388" y="4743450"/>
          <p14:tracePt t="494439" x="3600450" y="4751388"/>
          <p14:tracePt t="494439" x="3579813" y="4779963"/>
          <p14:tracePt t="494454" x="3522663" y="4837113"/>
          <p14:tracePt t="494471" x="3514725" y="4857750"/>
          <p14:tracePt t="494488" x="3486150" y="4894263"/>
          <p14:tracePt t="494505" x="3457575" y="4951413"/>
          <p14:tracePt t="494521" x="3422650" y="5000625"/>
          <p14:tracePt t="494537" x="3371850" y="5057775"/>
          <p14:tracePt t="494554" x="3314700" y="5157788"/>
          <p14:tracePt t="494570" x="3257550" y="5257800"/>
          <p14:tracePt t="494588" x="3200400" y="5337175"/>
          <p14:tracePt t="494604" x="3122613" y="5414963"/>
          <p14:tracePt t="494621" x="3051175" y="5465763"/>
          <p14:tracePt t="494637" x="2979738" y="5494338"/>
          <p14:tracePt t="494654" x="2922588" y="5514975"/>
          <p14:tracePt t="494671" x="2771775" y="5557838"/>
          <p14:tracePt t="494687" x="2622550" y="5608638"/>
          <p14:tracePt t="494704" x="2428875" y="5672138"/>
          <p14:tracePt t="494720" x="2293938" y="5722938"/>
          <p14:tracePt t="494737" x="2214563" y="5737225"/>
          <p14:tracePt t="494754" x="2185988" y="5743575"/>
          <p14:tracePt t="494771" x="2171700" y="5751513"/>
          <p14:tracePt t="494787" x="2151063" y="5751513"/>
          <p14:tracePt t="494804" x="2122488" y="5765800"/>
          <p14:tracePt t="494820" x="2108200" y="5765800"/>
          <p14:tracePt t="494838" x="2093913" y="5765800"/>
          <p14:tracePt t="494854" x="2065338" y="5772150"/>
          <p14:tracePt t="494870" x="2051050" y="5780088"/>
          <p14:tracePt t="494887" x="2043113" y="5786438"/>
          <p14:tracePt t="494935" x="2036763" y="5794375"/>
          <p14:tracePt t="494991" x="2028825" y="5800725"/>
          <p14:tracePt t="494999" x="2014538" y="5800725"/>
          <p14:tracePt t="495007" x="1985963" y="5800725"/>
          <p14:tracePt t="495015" x="1957388" y="5800725"/>
          <p14:tracePt t="495023" x="1914525" y="5794375"/>
          <p14:tracePt t="495037" x="1879600" y="5786438"/>
          <p14:tracePt t="495053" x="1836738" y="5765800"/>
          <p14:tracePt t="495070" x="1800225" y="5765800"/>
          <p14:tracePt t="495086" x="1765300" y="5757863"/>
          <p14:tracePt t="495104" x="1728788" y="5757863"/>
          <p14:tracePt t="495120" x="1708150" y="5757863"/>
          <p14:tracePt t="495136" x="1671638" y="5757863"/>
          <p14:tracePt t="495153" x="1651000" y="5757863"/>
          <p14:tracePt t="495170" x="1628775" y="5751513"/>
          <p14:tracePt t="495186" x="1593850" y="5743575"/>
          <p14:tracePt t="495203" x="1550988" y="5722938"/>
          <p14:tracePt t="495220" x="1508125" y="5722938"/>
          <p14:tracePt t="495236" x="1457325" y="5715000"/>
          <p14:tracePt t="495253" x="1443038" y="5715000"/>
          <p14:tracePt t="495269" x="1428750" y="5715000"/>
          <p14:tracePt t="495269" x="1422400" y="5708650"/>
          <p14:tracePt t="495287" x="1393825" y="5708650"/>
          <p14:tracePt t="495303" x="1343025" y="5708650"/>
          <p14:tracePt t="495320" x="1314450" y="5700713"/>
          <p14:tracePt t="495337" x="1279525" y="5686425"/>
          <p14:tracePt t="495353" x="1271588" y="5680075"/>
          <p14:tracePt t="495370" x="1257300" y="5680075"/>
          <p14:tracePt t="495387" x="1236663" y="5680075"/>
          <p14:tracePt t="495404" x="1222375" y="5680075"/>
          <p14:tracePt t="495420" x="1214438" y="5672138"/>
          <p14:tracePt t="495437" x="1193800" y="5672138"/>
          <p14:tracePt t="495487" x="1185863" y="5665788"/>
          <p14:tracePt t="495560" x="1193800" y="5665788"/>
          <p14:tracePt t="495568" x="1214438" y="5665788"/>
          <p14:tracePt t="495576" x="1228725" y="5665788"/>
          <p14:tracePt t="495587" x="1250950" y="5665788"/>
          <p14:tracePt t="495603" x="1265238" y="5665788"/>
          <p14:tracePt t="495620" x="1285875" y="5665788"/>
          <p14:tracePt t="495636" x="1314450" y="5665788"/>
          <p14:tracePt t="495653" x="1336675" y="5665788"/>
          <p14:tracePt t="495670" x="1350963" y="5665788"/>
          <p14:tracePt t="495686" x="1365250" y="5665788"/>
          <p14:tracePt t="495686" x="1371600" y="5665788"/>
          <p14:tracePt t="495704" x="1379538" y="5665788"/>
          <p14:tracePt t="495719" x="1400175" y="5665788"/>
          <p14:tracePt t="495736" x="1414463" y="5665788"/>
          <p14:tracePt t="495752" x="1450975" y="5665788"/>
          <p14:tracePt t="495770" x="1479550" y="5665788"/>
          <p14:tracePt t="495786" x="1508125" y="5665788"/>
          <p14:tracePt t="495802" x="1536700" y="5665788"/>
          <p14:tracePt t="495819" x="1571625" y="5665788"/>
          <p14:tracePt t="495836" x="1614488" y="5665788"/>
          <p14:tracePt t="495852" x="1657350" y="5665788"/>
          <p14:tracePt t="495869" x="1714500" y="5665788"/>
          <p14:tracePt t="495886" x="1757363" y="5665788"/>
          <p14:tracePt t="495902" x="1828800" y="5665788"/>
          <p14:tracePt t="495919" x="1908175" y="5657850"/>
          <p14:tracePt t="495935" x="1951038" y="5637213"/>
          <p14:tracePt t="495952" x="2008188" y="5629275"/>
          <p14:tracePt t="495968" x="2036763" y="5629275"/>
          <p14:tracePt t="496095" x="2043113" y="5629275"/>
          <p14:tracePt t="496143" x="2051050" y="5629275"/>
          <p14:tracePt t="496159" x="2051050" y="5637213"/>
          <p14:tracePt t="496167" x="2036763" y="5643563"/>
          <p14:tracePt t="496175" x="2022475" y="5651500"/>
          <p14:tracePt t="496185" x="1993900" y="5651500"/>
          <p14:tracePt t="496202" x="1971675" y="5672138"/>
          <p14:tracePt t="496219" x="1936750" y="5672138"/>
          <p14:tracePt t="496236" x="1900238" y="5672138"/>
          <p14:tracePt t="496252" x="1843088" y="5672138"/>
          <p14:tracePt t="496269" x="1800225" y="5672138"/>
          <p14:tracePt t="496285" x="1765300" y="5672138"/>
          <p14:tracePt t="496302" x="1736725" y="5672138"/>
          <p14:tracePt t="496318" x="1685925" y="5672138"/>
          <p14:tracePt t="496336" x="1657350" y="5672138"/>
          <p14:tracePt t="496352" x="1628775" y="5672138"/>
          <p14:tracePt t="496369" x="1600200" y="5672138"/>
          <p14:tracePt t="496385" x="1565275" y="5672138"/>
          <p14:tracePt t="496402" x="1550988" y="5672138"/>
          <p14:tracePt t="496418" x="1528763" y="5672138"/>
          <p14:tracePt t="496435" x="1500188" y="5672138"/>
          <p14:tracePt t="496452" x="1493838" y="5672138"/>
          <p14:tracePt t="496468" x="1479550" y="5672138"/>
          <p14:tracePt t="496485" x="1443038" y="5672138"/>
          <p14:tracePt t="496501" x="1400175" y="5657850"/>
          <p14:tracePt t="496501" x="1393825" y="5657850"/>
          <p14:tracePt t="496520" x="1371600" y="5657850"/>
          <p14:tracePt t="496534" x="1357313" y="5651500"/>
          <p14:tracePt t="496551" x="1336675" y="5651500"/>
          <p14:tracePt t="496568" x="1328738" y="5651500"/>
          <p14:tracePt t="496585" x="1322388" y="5651500"/>
          <p14:tracePt t="496623" x="1300163" y="5651500"/>
          <p14:tracePt t="496623" x="1293813" y="5643563"/>
          <p14:tracePt t="496639" x="1285875" y="5637213"/>
          <p14:tracePt t="496687" x="1271588" y="5629275"/>
          <p14:tracePt t="496702" x="1265238" y="5629275"/>
          <p14:tracePt t="496847" x="1279525" y="5629275"/>
          <p14:tracePt t="496855" x="1285875" y="5629275"/>
          <p14:tracePt t="496864" x="1293813" y="5629275"/>
          <p14:tracePt t="496872" x="1328738" y="5629275"/>
          <p14:tracePt t="496885" x="1371600" y="5629275"/>
          <p14:tracePt t="496901" x="1414463" y="5643563"/>
          <p14:tracePt t="496918" x="1457325" y="5643563"/>
          <p14:tracePt t="496935" x="1508125" y="5651500"/>
          <p14:tracePt t="496951" x="1600200" y="5651500"/>
          <p14:tracePt t="496969" x="1643063" y="5651500"/>
          <p14:tracePt t="496984" x="1685925" y="5651500"/>
          <p14:tracePt t="497001" x="1722438" y="5651500"/>
          <p14:tracePt t="497017" x="1728788" y="5651500"/>
          <p14:tracePt t="497034" x="1736725" y="5651500"/>
          <p14:tracePt t="497051" x="1765300" y="5651500"/>
          <p14:tracePt t="497067" x="1779588" y="5651500"/>
          <p14:tracePt t="497084" x="1800225" y="5651500"/>
          <p14:tracePt t="497101" x="1836738" y="5651500"/>
          <p14:tracePt t="497117" x="1857375" y="5651500"/>
          <p14:tracePt t="497134" x="1879600" y="5651500"/>
          <p14:tracePt t="497151" x="1914525" y="5651500"/>
          <p14:tracePt t="497167" x="1928813" y="5651500"/>
          <p14:tracePt t="497184" x="1957388" y="5643563"/>
          <p14:tracePt t="497200" x="1971675" y="5643563"/>
          <p14:tracePt t="497218" x="2000250" y="5637213"/>
          <p14:tracePt t="497263" x="2008188" y="5637213"/>
          <p14:tracePt t="497274" x="2014538" y="5637213"/>
          <p14:tracePt t="497288" x="2028825" y="5637213"/>
          <p14:tracePt t="497487" x="2008188" y="5637213"/>
          <p14:tracePt t="497495" x="1993900" y="5637213"/>
          <p14:tracePt t="497503" x="1943100" y="5637213"/>
          <p14:tracePt t="497517" x="1865313" y="5657850"/>
          <p14:tracePt t="497533" x="1800225" y="5657850"/>
          <p14:tracePt t="497550" x="1714500" y="5686425"/>
          <p14:tracePt t="497566" x="1657350" y="5700713"/>
          <p14:tracePt t="497583" x="1622425" y="5715000"/>
          <p14:tracePt t="497599" x="1579563" y="5729288"/>
          <p14:tracePt t="497616" x="1543050" y="5729288"/>
          <p14:tracePt t="497633" x="1528763" y="5743575"/>
          <p14:tracePt t="497649" x="1471613" y="5751513"/>
          <p14:tracePt t="497666" x="1400175" y="5757863"/>
          <p14:tracePt t="497682" x="1379538" y="5780088"/>
          <p14:tracePt t="497700" x="1343025" y="5786438"/>
          <p14:tracePt t="497716" x="1322388" y="5794375"/>
          <p14:tracePt t="497733" x="1308100" y="5794375"/>
          <p14:tracePt t="497749" x="1285875" y="5800725"/>
          <p14:tracePt t="497766" x="1250950" y="5837238"/>
          <p14:tracePt t="497783" x="1243013" y="5837238"/>
          <p14:tracePt t="497799" x="1236663" y="5851525"/>
          <p14:tracePt t="497816" x="1236663" y="5865813"/>
          <p14:tracePt t="497833" x="1236663" y="5886450"/>
          <p14:tracePt t="497849" x="1236663" y="5900738"/>
          <p14:tracePt t="497866" x="1236663" y="5908675"/>
          <p14:tracePt t="497883" x="1236663" y="5929313"/>
          <p14:tracePt t="497899" x="1236663" y="5937250"/>
          <p14:tracePt t="497916" x="1243013" y="5943600"/>
          <p14:tracePt t="497932" x="1265238" y="5943600"/>
          <p14:tracePt t="497949" x="1293813" y="5951538"/>
          <p14:tracePt t="497966" x="1308100" y="5951538"/>
          <p14:tracePt t="497982" x="1350963" y="5957888"/>
          <p14:tracePt t="498000" x="1371600" y="5957888"/>
          <p14:tracePt t="498016" x="1393825" y="5957888"/>
          <p14:tracePt t="498033" x="1422400" y="5957888"/>
          <p14:tracePt t="498049" x="1436688" y="5957888"/>
          <p14:tracePt t="498067" x="1457325" y="5957888"/>
          <p14:tracePt t="498083" x="1485900" y="5957888"/>
          <p14:tracePt t="498099" x="1514475" y="5957888"/>
          <p14:tracePt t="498117" x="1536700" y="5957888"/>
          <p14:tracePt t="498133" x="1565275" y="5957888"/>
          <p14:tracePt t="498150" x="1571625" y="5957888"/>
          <p14:tracePt t="498166" x="1579563" y="5957888"/>
          <p14:tracePt t="498200" x="1585913" y="5957888"/>
          <p14:tracePt t="498200" x="1622425" y="5957888"/>
          <p14:tracePt t="498216" x="1643063" y="5957888"/>
          <p14:tracePt t="498232" x="1671638" y="5957888"/>
          <p14:tracePt t="498249" x="1700213" y="5957888"/>
          <p14:tracePt t="498266" x="1736725" y="5957888"/>
          <p14:tracePt t="498282" x="1765300" y="5957888"/>
          <p14:tracePt t="498300" x="1800225" y="5957888"/>
          <p14:tracePt t="498316" x="1822450" y="5957888"/>
          <p14:tracePt t="498334" x="1857375" y="5957888"/>
          <p14:tracePt t="498349" x="1908175" y="5957888"/>
          <p14:tracePt t="498366" x="1951038" y="5937250"/>
          <p14:tracePt t="498382" x="2022475" y="5929313"/>
          <p14:tracePt t="498399" x="2114550" y="5915025"/>
          <p14:tracePt t="498416" x="2136775" y="5915025"/>
          <p14:tracePt t="498432" x="2143125" y="5915025"/>
          <p14:tracePt t="498471" x="2157413" y="5915025"/>
          <p14:tracePt t="498575" x="2143125" y="5915025"/>
          <p14:tracePt t="498583" x="2128838" y="5915025"/>
          <p14:tracePt t="498586" x="2100263" y="5915025"/>
          <p14:tracePt t="498600" x="2093913" y="5915025"/>
          <p14:tracePt t="498600" x="2051050" y="5929313"/>
          <p14:tracePt t="498615" x="2036763" y="5929313"/>
          <p14:tracePt t="498632" x="2014538" y="5929313"/>
          <p14:tracePt t="498648" x="2008188" y="5929313"/>
          <p14:tracePt t="498665" x="1993900" y="5929313"/>
          <p14:tracePt t="498682" x="1965325" y="5929313"/>
          <p14:tracePt t="498699" x="1928813" y="5929313"/>
          <p14:tracePt t="498715" x="1900238" y="5929313"/>
          <p14:tracePt t="498732" x="1865313" y="5929313"/>
          <p14:tracePt t="498749" x="1843088" y="5929313"/>
          <p14:tracePt t="498765" x="1800225" y="5929313"/>
          <p14:tracePt t="498782" x="1765300" y="5929313"/>
          <p14:tracePt t="498798" x="1736725" y="5929313"/>
          <p14:tracePt t="498798" x="1728788" y="5929313"/>
          <p14:tracePt t="498816" x="1693863" y="5937250"/>
          <p14:tracePt t="498832" x="1651000" y="5937250"/>
          <p14:tracePt t="498848" x="1593850" y="5943600"/>
          <p14:tracePt t="498865" x="1550988" y="5943600"/>
          <p14:tracePt t="498882" x="1485900" y="5957888"/>
          <p14:tracePt t="498898" x="1422400" y="5957888"/>
          <p14:tracePt t="498915" x="1350963" y="5957888"/>
          <p14:tracePt t="498932" x="1308100" y="5957888"/>
          <p14:tracePt t="498948" x="1265238" y="5957888"/>
          <p14:tracePt t="498965" x="1257300" y="5957888"/>
          <p14:tracePt t="498981" x="1243013" y="5957888"/>
          <p14:tracePt t="498998" x="1222375" y="5951538"/>
          <p14:tracePt t="499015" x="1157288" y="5908675"/>
          <p14:tracePt t="499032" x="1136650" y="5880100"/>
          <p14:tracePt t="499048" x="1128713" y="5857875"/>
          <p14:tracePt t="499065" x="1100138" y="5822950"/>
          <p14:tracePt t="499081" x="1093788" y="5800725"/>
          <p14:tracePt t="499098" x="1093788" y="5757863"/>
          <p14:tracePt t="499115" x="1093788" y="5700713"/>
          <p14:tracePt t="499131" x="1093788" y="5637213"/>
          <p14:tracePt t="499148" x="1093788" y="5586413"/>
          <p14:tracePt t="499165" x="1093788" y="5551488"/>
          <p14:tracePt t="499182" x="1114425" y="5494338"/>
          <p14:tracePt t="499197" x="1136650" y="5457825"/>
          <p14:tracePt t="499214" x="1143000" y="5443538"/>
          <p14:tracePt t="499214" x="1150938" y="5429250"/>
          <p14:tracePt t="499231" x="1150938" y="5408613"/>
          <p14:tracePt t="499247" x="1165225" y="5394325"/>
          <p14:tracePt t="499264" x="1193800" y="5357813"/>
          <p14:tracePt t="499280" x="1243013" y="5286375"/>
          <p14:tracePt t="499297" x="1343025" y="5165725"/>
          <p14:tracePt t="499313" x="1408113" y="5072063"/>
          <p14:tracePt t="499331" x="1471613" y="4979988"/>
          <p14:tracePt t="499347" x="1508125" y="4908550"/>
          <p14:tracePt t="499363" x="1522413" y="4865688"/>
          <p14:tracePt t="499380" x="1565275" y="4765675"/>
          <p14:tracePt t="499397" x="1614488" y="4651375"/>
          <p14:tracePt t="499414" x="1636713" y="4557713"/>
          <p14:tracePt t="499430" x="1643063" y="4437063"/>
          <p14:tracePt t="499448" x="1665288" y="4357688"/>
          <p14:tracePt t="499464" x="1665288" y="4271963"/>
          <p14:tracePt t="499481" x="1665288" y="4186238"/>
          <p14:tracePt t="499498" x="1657350" y="4108450"/>
          <p14:tracePt t="499514" x="1643063" y="4051300"/>
          <p14:tracePt t="499531" x="1643063" y="4029075"/>
          <p14:tracePt t="499547" x="1628775" y="3979863"/>
          <p14:tracePt t="499564" x="1614488" y="3957638"/>
          <p14:tracePt t="499581" x="1614488" y="3922713"/>
          <p14:tracePt t="499598" x="1614488" y="3879850"/>
          <p14:tracePt t="499614" x="1614488" y="3851275"/>
          <p14:tracePt t="499631" x="1622425" y="3814763"/>
          <p14:tracePt t="499631" x="1622425" y="3808413"/>
          <p14:tracePt t="499648" x="1628775" y="3771900"/>
          <p14:tracePt t="499664" x="1636713" y="3765550"/>
          <p14:tracePt t="499680" x="1651000" y="3751263"/>
          <p14:tracePt t="499697" x="1679575" y="3743325"/>
          <p14:tracePt t="499714" x="1693863" y="3743325"/>
          <p14:tracePt t="499730" x="1714500" y="3722688"/>
          <p14:tracePt t="499747" x="1751013" y="3722688"/>
          <p14:tracePt t="499764" x="1793875" y="3722688"/>
          <p14:tracePt t="499781" x="1857375" y="3722688"/>
          <p14:tracePt t="499797" x="1965325" y="3722688"/>
          <p14:tracePt t="499814" x="2065338" y="3722688"/>
          <p14:tracePt t="499831" x="2228850" y="3722688"/>
          <p14:tracePt t="499848" x="2293938" y="3722688"/>
          <p14:tracePt t="499864" x="2336800" y="3722688"/>
          <p14:tracePt t="499880" x="2393950" y="3722688"/>
          <p14:tracePt t="499897" x="2436813" y="3722688"/>
          <p14:tracePt t="499914" x="2479675" y="3722688"/>
          <p14:tracePt t="499930" x="2536825" y="3736975"/>
          <p14:tracePt t="499947" x="2628900" y="3743325"/>
          <p14:tracePt t="499964" x="2686050" y="3765550"/>
          <p14:tracePt t="499980" x="2728913" y="3771900"/>
          <p14:tracePt t="499997" x="2786063" y="3771900"/>
          <p14:tracePt t="500013" x="2814638" y="3779838"/>
          <p14:tracePt t="500030" x="2871788" y="3779838"/>
          <p14:tracePt t="500030" x="2900363" y="3786188"/>
          <p14:tracePt t="500048" x="2943225" y="3786188"/>
          <p14:tracePt t="500063" x="2957513" y="3786188"/>
          <p14:tracePt t="500080" x="2971800" y="3786188"/>
          <p14:tracePt t="500096" x="2979738" y="3786188"/>
          <p14:tracePt t="500151" x="2986088" y="3786188"/>
          <p14:tracePt t="500159" x="2994025" y="3786188"/>
          <p14:tracePt t="500254" x="2986088" y="3808413"/>
          <p14:tracePt t="500264" x="2879725" y="3829050"/>
          <p14:tracePt t="500276" x="2822575" y="3829050"/>
          <p14:tracePt t="500279" x="2771775" y="3829050"/>
          <p14:tracePt t="500287" x="2693988" y="3829050"/>
          <p14:tracePt t="500296" x="2657475" y="3829050"/>
          <p14:tracePt t="500313" x="2614613" y="3829050"/>
          <p14:tracePt t="500331" x="2571750" y="3829050"/>
          <p14:tracePt t="500346" x="2528888" y="3829050"/>
          <p14:tracePt t="500363" x="2493963" y="3829050"/>
          <p14:tracePt t="500379" x="2486025" y="3829050"/>
          <p14:tracePt t="500396" x="2479675" y="3829050"/>
          <p14:tracePt t="500527" x="2486025" y="3829050"/>
          <p14:tracePt t="500535" x="2500313" y="3829050"/>
          <p14:tracePt t="500543" x="2528888" y="3829050"/>
          <p14:tracePt t="500562" x="2543175" y="3822700"/>
          <p14:tracePt t="500563" x="2551113" y="3814763"/>
          <p14:tracePt t="500579" x="2557463" y="3814763"/>
          <p14:tracePt t="500951" x="2586038" y="3800475"/>
          <p14:tracePt t="500983" x="2593975" y="3794125"/>
          <p14:tracePt t="500992" x="2593975" y="3786188"/>
          <p14:tracePt t="500999" x="2593975" y="3779838"/>
          <p14:tracePt t="501012" x="2608263" y="3765550"/>
          <p14:tracePt t="501013" x="2628900" y="3722688"/>
          <p14:tracePt t="501029" x="2665413" y="3679825"/>
          <p14:tracePt t="501046" x="2714625" y="3608388"/>
          <p14:tracePt t="501062" x="2751138" y="3571875"/>
          <p14:tracePt t="501062" x="2771775" y="3551238"/>
          <p14:tracePt t="501080" x="2779713" y="3543300"/>
          <p14:tracePt t="501095" x="2800350" y="3514725"/>
          <p14:tracePt t="501191" x="2800350" y="3508375"/>
          <p14:tracePt t="501199" x="2771775" y="3508375"/>
          <p14:tracePt t="501208" x="2693988" y="3508375"/>
          <p14:tracePt t="501216" x="2514600" y="3508375"/>
          <p14:tracePt t="501229" x="2379663" y="3508375"/>
          <p14:tracePt t="501244" x="2236788" y="3508375"/>
          <p14:tracePt t="501262" x="2114550" y="3508375"/>
          <p14:tracePt t="501278" x="2008188" y="3508375"/>
          <p14:tracePt t="501295" x="1908175" y="3508375"/>
          <p14:tracePt t="501311" x="1828800" y="3508375"/>
          <p14:tracePt t="501328" x="1751013" y="3508375"/>
          <p14:tracePt t="501345" x="1657350" y="3508375"/>
          <p14:tracePt t="501361" x="1550988" y="3508375"/>
          <p14:tracePt t="501378" x="1479550" y="3508375"/>
          <p14:tracePt t="501394" x="1408113" y="3508375"/>
          <p14:tracePt t="501411" x="1379538" y="3500438"/>
          <p14:tracePt t="501428" x="1343025" y="3500438"/>
          <p14:tracePt t="501445" x="1322388" y="3494088"/>
          <p14:tracePt t="501461" x="1279525" y="3479800"/>
          <p14:tracePt t="501478" x="1243013" y="3457575"/>
          <p14:tracePt t="501527" x="1236663" y="3451225"/>
          <p14:tracePt t="501567" x="1236663" y="3429000"/>
          <p14:tracePt t="501575" x="1271588" y="3400425"/>
          <p14:tracePt t="501583" x="1365250" y="3379788"/>
          <p14:tracePt t="501594" x="1443038" y="3357563"/>
          <p14:tracePt t="501611" x="1557338" y="3336925"/>
          <p14:tracePt t="501628" x="1636713" y="3336925"/>
          <p14:tracePt t="501644" x="1743075" y="3336925"/>
          <p14:tracePt t="501661" x="1822450" y="3336925"/>
          <p14:tracePt t="501678" x="1900238" y="3379788"/>
          <p14:tracePt t="501694" x="2000250" y="3429000"/>
          <p14:tracePt t="501694" x="2057400" y="3451225"/>
          <p14:tracePt t="501712" x="2222500" y="3514725"/>
          <p14:tracePt t="501727" x="2393950" y="3608388"/>
          <p14:tracePt t="501745" x="2514600" y="3665538"/>
          <p14:tracePt t="501761" x="2571750" y="3694113"/>
          <p14:tracePt t="501778" x="2614613" y="3722688"/>
          <p14:tracePt t="501794" x="2636838" y="3736975"/>
          <p14:tracePt t="501811" x="2679700" y="3771900"/>
          <p14:tracePt t="501827" x="2728913" y="3808413"/>
          <p14:tracePt t="501844" x="2757488" y="3822700"/>
          <p14:tracePt t="501861" x="2794000" y="3857625"/>
          <p14:tracePt t="501877" x="2814638" y="3879850"/>
          <p14:tracePt t="501894" x="2843213" y="3914775"/>
          <p14:tracePt t="501910" x="2871788" y="3994150"/>
          <p14:tracePt t="501928" x="2886075" y="4086225"/>
          <p14:tracePt t="501944" x="2900363" y="4165600"/>
          <p14:tracePt t="501960" x="2922588" y="4243388"/>
          <p14:tracePt t="501977" x="2922588" y="4279900"/>
          <p14:tracePt t="501994" x="2943225" y="4337050"/>
          <p14:tracePt t="502010" x="2943225" y="4379913"/>
          <p14:tracePt t="502027" x="2943225" y="4443413"/>
          <p14:tracePt t="502044" x="2943225" y="4508500"/>
          <p14:tracePt t="502060" x="2928938" y="4594225"/>
          <p14:tracePt t="502077" x="2914650" y="4622800"/>
          <p14:tracePt t="502093" x="2914650" y="4629150"/>
          <p14:tracePt t="502111" x="2908300" y="4643438"/>
          <p14:tracePt t="502151" x="2900363" y="4651375"/>
          <p14:tracePt t="502160" x="2894013" y="4657725"/>
          <p14:tracePt t="502191" x="2886075" y="4665663"/>
          <p14:tracePt t="502199" x="2879725" y="4672013"/>
          <p14:tracePt t="502231" x="2871788" y="4672013"/>
          <p14:tracePt t="502607" x="2857500" y="4665663"/>
          <p14:tracePt t="502623" x="2851150" y="4651375"/>
          <p14:tracePt t="502628" x="2843213" y="4643438"/>
          <p14:tracePt t="502647" x="2836863" y="4637088"/>
          <p14:tracePt t="502655" x="2828925" y="4629150"/>
          <p14:tracePt t="502655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SIMD Extensions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Media applications operate on data types narrower than the native word size</a:t>
            </a:r>
          </a:p>
          <a:p>
            <a:pPr lvl="1"/>
            <a:r>
              <a:rPr lang="en-US" dirty="0"/>
              <a:t>Example:  disconnect carry chains to “partition” adder</a:t>
            </a:r>
          </a:p>
          <a:p>
            <a:pPr lvl="1"/>
            <a:endParaRPr lang="en-US" sz="2000" dirty="0"/>
          </a:p>
          <a:p>
            <a:r>
              <a:rPr lang="en-US" sz="2400" dirty="0"/>
              <a:t>Limitations, compared to vector instructions:</a:t>
            </a:r>
          </a:p>
          <a:p>
            <a:pPr lvl="1"/>
            <a:r>
              <a:rPr lang="en-US" dirty="0"/>
              <a:t>Number of data operands encoded into op code</a:t>
            </a:r>
          </a:p>
          <a:p>
            <a:pPr lvl="1"/>
            <a:r>
              <a:rPr lang="en-US" dirty="0"/>
              <a:t>No sophisticated addressing modes (</a:t>
            </a:r>
            <a:r>
              <a:rPr lang="en-US" dirty="0" err="1"/>
              <a:t>strided</a:t>
            </a:r>
            <a:r>
              <a:rPr lang="en-US" dirty="0"/>
              <a:t>, scatter-gather)</a:t>
            </a:r>
          </a:p>
          <a:p>
            <a:pPr lvl="1"/>
            <a:r>
              <a:rPr lang="en-US" dirty="0"/>
              <a:t>No mask registers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6456084" y="2315735"/>
            <a:ext cx="5006499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SIMD Instruction Set Extensions for Multimedia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746"/>
    </mc:Choice>
    <mc:Fallback>
      <p:transition spd="slow" advTm="419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SIMD Implementations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Implementations:</a:t>
            </a:r>
          </a:p>
          <a:p>
            <a:pPr lvl="1"/>
            <a:r>
              <a:rPr lang="en-US" dirty="0"/>
              <a:t>Intel MMX (1996)</a:t>
            </a:r>
          </a:p>
          <a:p>
            <a:pPr lvl="2"/>
            <a:r>
              <a:rPr lang="en-US" dirty="0"/>
              <a:t>Eight 8-bit integer ops or four 16-bit integer ops</a:t>
            </a:r>
          </a:p>
          <a:p>
            <a:pPr lvl="1"/>
            <a:r>
              <a:rPr lang="en-US" dirty="0"/>
              <a:t>Streaming SIMD Extensions (SSE) (1999)</a:t>
            </a:r>
          </a:p>
          <a:p>
            <a:pPr lvl="2"/>
            <a:r>
              <a:rPr lang="en-US" dirty="0"/>
              <a:t>Eight 16-bit integer ops</a:t>
            </a:r>
          </a:p>
          <a:p>
            <a:pPr lvl="2"/>
            <a:r>
              <a:rPr lang="en-US" dirty="0"/>
              <a:t>Four 32-bit integer/</a:t>
            </a:r>
            <a:r>
              <a:rPr lang="en-US" dirty="0" err="1"/>
              <a:t>fp</a:t>
            </a:r>
            <a:r>
              <a:rPr lang="en-US" dirty="0"/>
              <a:t> ops or two 64-bit integer/</a:t>
            </a:r>
            <a:r>
              <a:rPr lang="en-US" dirty="0" err="1"/>
              <a:t>fp</a:t>
            </a:r>
            <a:r>
              <a:rPr lang="en-US" dirty="0"/>
              <a:t> ops</a:t>
            </a:r>
          </a:p>
          <a:p>
            <a:pPr lvl="1"/>
            <a:r>
              <a:rPr lang="en-US" dirty="0"/>
              <a:t>Advanced Vector Extensions (2010)</a:t>
            </a:r>
          </a:p>
          <a:p>
            <a:pPr lvl="2"/>
            <a:r>
              <a:rPr lang="en-US" dirty="0"/>
              <a:t>Four 64-bit integer/</a:t>
            </a:r>
            <a:r>
              <a:rPr lang="en-US" dirty="0" err="1"/>
              <a:t>fp</a:t>
            </a:r>
            <a:r>
              <a:rPr lang="en-US" dirty="0"/>
              <a:t> ops</a:t>
            </a:r>
          </a:p>
          <a:p>
            <a:pPr lvl="1"/>
            <a:r>
              <a:rPr lang="en-US" dirty="0"/>
              <a:t>AVX-512 (2017)</a:t>
            </a:r>
          </a:p>
          <a:p>
            <a:pPr lvl="2"/>
            <a:r>
              <a:rPr lang="en-US" dirty="0"/>
              <a:t>Eight 64-bit integer/</a:t>
            </a:r>
            <a:r>
              <a:rPr lang="en-US" dirty="0" err="1"/>
              <a:t>fp</a:t>
            </a:r>
            <a:r>
              <a:rPr lang="en-US" dirty="0"/>
              <a:t> ops</a:t>
            </a:r>
          </a:p>
          <a:p>
            <a:pPr lvl="1"/>
            <a:r>
              <a:rPr lang="en-US" dirty="0"/>
              <a:t>Operands must be consecutive and aligned memory locations</a:t>
            </a:r>
          </a:p>
          <a:p>
            <a:pPr lvl="1"/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6456084" y="2315735"/>
            <a:ext cx="5006499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SIMD Instruction Set Extensions for Multimedia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207"/>
    </mc:Choice>
    <mc:Fallback>
      <p:transition spd="slow" advTm="384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2880" x="5629275" y="4714875"/>
          <p14:tracePt t="332896" x="5622925" y="4714875"/>
          <p14:tracePt t="332904" x="5586413" y="4737100"/>
          <p14:tracePt t="332911" x="5557838" y="4743450"/>
          <p14:tracePt t="332927" x="5522913" y="4765675"/>
          <p14:tracePt t="332938" x="5500688" y="4779963"/>
          <p14:tracePt t="332960" x="5480050" y="4794250"/>
          <p14:tracePt t="332976" x="5451475" y="4808538"/>
          <p14:tracePt t="332992" x="5429250" y="4837113"/>
          <p14:tracePt t="333008" x="5394325" y="4857750"/>
          <p14:tracePt t="333024" x="5343525" y="4900613"/>
          <p14:tracePt t="333040" x="5286375" y="4929188"/>
          <p14:tracePt t="333040" x="5272088" y="4943475"/>
          <p14:tracePt t="333072" x="5251450" y="4957763"/>
          <p14:tracePt t="333088" x="5222875" y="4994275"/>
          <p14:tracePt t="333096" x="5151438" y="5043488"/>
          <p14:tracePt t="333105" x="5057775" y="5108575"/>
          <p14:tracePt t="333128" x="4957763" y="5165725"/>
          <p14:tracePt t="333144" x="4822825" y="5229225"/>
          <p14:tracePt t="333160" x="4708525" y="5272088"/>
          <p14:tracePt t="333176" x="4557713" y="5337175"/>
          <p14:tracePt t="333192" x="4379913" y="5380038"/>
          <p14:tracePt t="333205" x="4165600" y="5400675"/>
          <p14:tracePt t="333222" x="3922713" y="5443538"/>
          <p14:tracePt t="333238" x="3714750" y="5472113"/>
          <p14:tracePt t="333255" x="3414713" y="5522913"/>
          <p14:tracePt t="333272" x="3222625" y="5551488"/>
          <p14:tracePt t="333288" x="3028950" y="5572125"/>
          <p14:tracePt t="333305" x="2900363" y="5586413"/>
          <p14:tracePt t="333321" x="2800350" y="5608638"/>
          <p14:tracePt t="333338" x="2736850" y="5608638"/>
          <p14:tracePt t="333355" x="2693988" y="5608638"/>
          <p14:tracePt t="333371" x="2657475" y="5608638"/>
          <p14:tracePt t="333389" x="2614613" y="5608638"/>
          <p14:tracePt t="333404" x="2579688" y="5608638"/>
          <p14:tracePt t="333421" x="2528888" y="5608638"/>
          <p14:tracePt t="333438" x="2471738" y="5594350"/>
          <p14:tracePt t="333455" x="2408238" y="5572125"/>
          <p14:tracePt t="333472" x="2386013" y="5565775"/>
          <p14:tracePt t="333488" x="2351088" y="5565775"/>
          <p14:tracePt t="333504" x="2314575" y="5565775"/>
          <p14:tracePt t="333521" x="2293938" y="5537200"/>
          <p14:tracePt t="333538" x="2271713" y="5529263"/>
          <p14:tracePt t="333554" x="2243138" y="5508625"/>
          <p14:tracePt t="333571" x="2222500" y="5500688"/>
          <p14:tracePt t="333587" x="2185988" y="5486400"/>
          <p14:tracePt t="333605" x="2165350" y="5465763"/>
          <p14:tracePt t="333621" x="2151063" y="5451475"/>
          <p14:tracePt t="333637" x="2136775" y="5429250"/>
          <p14:tracePt t="333655" x="2114550" y="5408613"/>
          <p14:tracePt t="333671" x="2100263" y="5380038"/>
          <p14:tracePt t="333687" x="2100263" y="5351463"/>
          <p14:tracePt t="333704" x="2100263" y="5343525"/>
          <p14:tracePt t="333721" x="2100263" y="5308600"/>
          <p14:tracePt t="333737" x="2100263" y="5294313"/>
          <p14:tracePt t="333754" x="2128838" y="5265738"/>
          <p14:tracePt t="333771" x="2193925" y="5243513"/>
          <p14:tracePt t="333787" x="2286000" y="5214938"/>
          <p14:tracePt t="333808" x="2314575" y="5214938"/>
          <p14:tracePt t="333820" x="2393950" y="5208588"/>
          <p14:tracePt t="333838" x="2451100" y="5208588"/>
          <p14:tracePt t="333854" x="2479675" y="5208588"/>
          <p14:tracePt t="333870" x="2508250" y="5208588"/>
          <p14:tracePt t="333887" x="2528888" y="5208588"/>
          <p14:tracePt t="333959" x="2536825" y="5208588"/>
          <p14:tracePt t="333976" x="2551113" y="5208588"/>
          <p14:tracePt t="334015" x="2557463" y="5208588"/>
          <p14:tracePt t="334016" x="2565400" y="5208588"/>
          <p14:tracePt t="334039" x="2565400" y="5214938"/>
          <p14:tracePt t="334055" x="2571750" y="5222875"/>
          <p14:tracePt t="334056" x="2571750" y="5229225"/>
          <p14:tracePt t="334070" x="2571750" y="5251450"/>
          <p14:tracePt t="334086" x="2571750" y="5265738"/>
          <p14:tracePt t="334175" x="2565400" y="5272088"/>
          <p14:tracePt t="334183" x="2557463" y="5272088"/>
          <p14:tracePt t="334191" x="2528888" y="5272088"/>
          <p14:tracePt t="334198" x="2500313" y="5272088"/>
          <p14:tracePt t="334205" x="2443163" y="5251450"/>
          <p14:tracePt t="334220" x="2422525" y="5243513"/>
          <p14:tracePt t="334237" x="2379663" y="5237163"/>
          <p14:tracePt t="334253" x="2371725" y="5237163"/>
          <p14:tracePt t="334270" x="2343150" y="5229225"/>
          <p14:tracePt t="334287" x="2328863" y="5229225"/>
          <p14:tracePt t="334303" x="2308225" y="5229225"/>
          <p14:tracePt t="334320" x="2293938" y="5222875"/>
          <p14:tracePt t="334336" x="2279650" y="5214938"/>
          <p14:tracePt t="334353" x="2265363" y="5214938"/>
          <p14:tracePt t="334369" x="2243138" y="5214938"/>
          <p14:tracePt t="334386" x="2228850" y="5208588"/>
          <p14:tracePt t="334402" x="2208213" y="5208588"/>
          <p14:tracePt t="334419" x="2193925" y="5208588"/>
          <p14:tracePt t="334437" x="2165350" y="5208588"/>
          <p14:tracePt t="334452" x="2151063" y="5208588"/>
          <p14:tracePt t="334470" x="2128838" y="5208588"/>
          <p14:tracePt t="334486" x="2122488" y="5208588"/>
          <p14:tracePt t="334527" x="2114550" y="5208588"/>
          <p14:tracePt t="334567" x="2108200" y="5200650"/>
          <p14:tracePt t="334592" x="2108200" y="5194300"/>
          <p14:tracePt t="334615" x="2122488" y="5194300"/>
          <p14:tracePt t="334623" x="2128838" y="5194300"/>
          <p14:tracePt t="334631" x="2157413" y="5194300"/>
          <p14:tracePt t="334639" x="2200275" y="5194300"/>
          <p14:tracePt t="334653" x="2236788" y="5172075"/>
          <p14:tracePt t="334669" x="2257425" y="5172075"/>
          <p14:tracePt t="334686" x="2293938" y="5172075"/>
          <p14:tracePt t="334703" x="2357438" y="5172075"/>
          <p14:tracePt t="334720" x="2414588" y="5172075"/>
          <p14:tracePt t="334736" x="2471738" y="5172075"/>
          <p14:tracePt t="334753" x="2514600" y="5172075"/>
          <p14:tracePt t="334770" x="2557463" y="5172075"/>
          <p14:tracePt t="334786" x="2593975" y="5172075"/>
          <p14:tracePt t="334803" x="2636838" y="5172075"/>
          <p14:tracePt t="334819" x="2665413" y="5172075"/>
          <p14:tracePt t="334836" x="2679700" y="5172075"/>
          <p14:tracePt t="334852" x="2686050" y="5172075"/>
          <p14:tracePt t="334870" x="2700338" y="5172075"/>
          <p14:tracePt t="334886" x="2714625" y="5172075"/>
          <p14:tracePt t="334902" x="2728913" y="5172075"/>
          <p14:tracePt t="334959" x="2743200" y="5172075"/>
          <p14:tracePt t="334968" x="2757488" y="5172075"/>
          <p14:tracePt t="334975" x="2836863" y="5186363"/>
          <p14:tracePt t="334986" x="2900363" y="5194300"/>
          <p14:tracePt t="335002" x="2994025" y="5194300"/>
          <p14:tracePt t="335019" x="3071813" y="5214938"/>
          <p14:tracePt t="335035" x="3143250" y="5214938"/>
          <p14:tracePt t="335053" x="3228975" y="5214938"/>
          <p14:tracePt t="335069" x="3351213" y="5214938"/>
          <p14:tracePt t="335086" x="3436938" y="5214938"/>
          <p14:tracePt t="335103" x="3522663" y="5214938"/>
          <p14:tracePt t="335119" x="3622675" y="5200650"/>
          <p14:tracePt t="335136" x="3679825" y="5200650"/>
          <p14:tracePt t="335152" x="3736975" y="5200650"/>
          <p14:tracePt t="335169" x="3794125" y="5194300"/>
          <p14:tracePt t="335185" x="3886200" y="5172075"/>
          <p14:tracePt t="335202" x="3971925" y="5172075"/>
          <p14:tracePt t="335218" x="4029075" y="5157788"/>
          <p14:tracePt t="335235" x="4100513" y="5151438"/>
          <p14:tracePt t="335252" x="4179888" y="5143500"/>
          <p14:tracePt t="335268" x="4243388" y="5122863"/>
          <p14:tracePt t="335285" x="4314825" y="5122863"/>
          <p14:tracePt t="335302" x="4379913" y="5108575"/>
          <p14:tracePt t="335318" x="4471988" y="5100638"/>
          <p14:tracePt t="335335" x="4529138" y="5094288"/>
          <p14:tracePt t="335352" x="4572000" y="5072063"/>
          <p14:tracePt t="335368" x="4643438" y="5051425"/>
          <p14:tracePt t="335385" x="4665663" y="5051425"/>
          <p14:tracePt t="335402" x="4700588" y="5051425"/>
          <p14:tracePt t="335418" x="4722813" y="5051425"/>
          <p14:tracePt t="335436" x="4737100" y="5051425"/>
          <p14:tracePt t="335451" x="4786313" y="5051425"/>
          <p14:tracePt t="335468" x="4865688" y="5043488"/>
          <p14:tracePt t="335485" x="4929188" y="5043488"/>
          <p14:tracePt t="335501" x="4986338" y="5022850"/>
          <p14:tracePt t="335518" x="5022850" y="5014913"/>
          <p14:tracePt t="335535" x="5080000" y="5014913"/>
          <p14:tracePt t="335551" x="5086350" y="5014913"/>
          <p14:tracePt t="335568" x="5100638" y="5008563"/>
          <p14:tracePt t="335758" x="5094288" y="5008563"/>
          <p14:tracePt t="335767" x="5043488" y="5022850"/>
          <p14:tracePt t="335775" x="5000625" y="5029200"/>
          <p14:tracePt t="335784" x="4986338" y="5043488"/>
          <p14:tracePt t="335791" x="4929188" y="5051425"/>
          <p14:tracePt t="335801" x="4872038" y="5086350"/>
          <p14:tracePt t="335817" x="4822825" y="5100638"/>
          <p14:tracePt t="335834" x="4800600" y="5100638"/>
          <p14:tracePt t="335850" x="4779963" y="5114925"/>
          <p14:tracePt t="335867" x="4757738" y="5114925"/>
          <p14:tracePt t="335884" x="4708525" y="5114925"/>
          <p14:tracePt t="335900" x="4665663" y="5122863"/>
          <p14:tracePt t="335918" x="4586288" y="5137150"/>
          <p14:tracePt t="335935" x="4494213" y="5143500"/>
          <p14:tracePt t="335935" x="4451350" y="5143500"/>
          <p14:tracePt t="335952" x="4357688" y="5165725"/>
          <p14:tracePt t="335968" x="4265613" y="5180013"/>
          <p14:tracePt t="335985" x="4186238" y="5186363"/>
          <p14:tracePt t="336001" x="4108450" y="5214938"/>
          <p14:tracePt t="336018" x="4014788" y="5229225"/>
          <p14:tracePt t="336034" x="3908425" y="5237163"/>
          <p14:tracePt t="336051" x="3786188" y="5237163"/>
          <p14:tracePt t="336067" x="3643313" y="5251450"/>
          <p14:tracePt t="336084" x="3551238" y="5272088"/>
          <p14:tracePt t="336101" x="3471863" y="5280025"/>
          <p14:tracePt t="336117" x="3414713" y="5280025"/>
          <p14:tracePt t="336134" x="3343275" y="5280025"/>
          <p14:tracePt t="336150" x="3236913" y="5280025"/>
          <p14:tracePt t="336168" x="3143250" y="5300663"/>
          <p14:tracePt t="336184" x="3079750" y="5300663"/>
          <p14:tracePt t="336200" x="3000375" y="5300663"/>
          <p14:tracePt t="336217" x="2943225" y="5300663"/>
          <p14:tracePt t="336233" x="2886075" y="5322888"/>
          <p14:tracePt t="336251" x="2822575" y="5322888"/>
          <p14:tracePt t="336267" x="2794000" y="5329238"/>
          <p14:tracePt t="336284" x="2765425" y="5329238"/>
          <p14:tracePt t="336300" x="2736850" y="5329238"/>
          <p14:tracePt t="336317" x="2679700" y="5329238"/>
          <p14:tracePt t="336333" x="2586038" y="5343525"/>
          <p14:tracePt t="336350" x="2522538" y="5343525"/>
          <p14:tracePt t="336350" x="2471738" y="5343525"/>
          <p14:tracePt t="336367" x="2422525" y="5343525"/>
          <p14:tracePt t="336384" x="2379663" y="5343525"/>
          <p14:tracePt t="336400" x="2336800" y="5343525"/>
          <p14:tracePt t="336417" x="2293938" y="5343525"/>
          <p14:tracePt t="336435" x="2214563" y="5343525"/>
          <p14:tracePt t="336450" x="2171700" y="5343525"/>
          <p14:tracePt t="336467" x="2114550" y="5343525"/>
          <p14:tracePt t="336483" x="2085975" y="5343525"/>
          <p14:tracePt t="336500" x="2043113" y="5343525"/>
          <p14:tracePt t="336517" x="2028825" y="5343525"/>
          <p14:tracePt t="336533" x="1985963" y="5343525"/>
          <p14:tracePt t="336550" x="1951038" y="5343525"/>
          <p14:tracePt t="336567" x="1928813" y="5343525"/>
          <p14:tracePt t="336583" x="1922463" y="5343525"/>
          <p14:tracePt t="336599" x="1914525" y="5343525"/>
          <p14:tracePt t="336616" x="1908175" y="5343525"/>
          <p14:tracePt t="336633" x="1879600" y="5343525"/>
          <p14:tracePt t="336650" x="1865313" y="5337175"/>
          <p14:tracePt t="336666" x="1865313" y="5322888"/>
          <p14:tracePt t="336683" x="1865313" y="5294313"/>
          <p14:tracePt t="336699" x="1857375" y="5280025"/>
          <p14:tracePt t="336716" x="1857375" y="5265738"/>
          <p14:tracePt t="336733" x="1843088" y="5243513"/>
          <p14:tracePt t="336749" x="1836738" y="5222875"/>
          <p14:tracePt t="336767" x="1828800" y="5200650"/>
          <p14:tracePt t="336815" x="1828800" y="5186363"/>
          <p14:tracePt t="336823" x="1828800" y="5180013"/>
          <p14:tracePt t="336831" x="1828800" y="5172075"/>
          <p14:tracePt t="336835" x="1828800" y="5165725"/>
          <p14:tracePt t="336849" x="1828800" y="5157788"/>
          <p14:tracePt t="336866" x="1828800" y="5151438"/>
          <p14:tracePt t="336883" x="1828800" y="5137150"/>
          <p14:tracePt t="336899" x="1843088" y="5108575"/>
          <p14:tracePt t="336916" x="1857375" y="5094288"/>
          <p14:tracePt t="336932" x="1885950" y="5057775"/>
          <p14:tracePt t="336949" x="1922463" y="5037138"/>
          <p14:tracePt t="336965" x="1936750" y="5008563"/>
          <p14:tracePt t="336982" x="2008188" y="4994275"/>
          <p14:tracePt t="337000" x="2043113" y="4972050"/>
          <p14:tracePt t="337016" x="2065338" y="4972050"/>
          <p14:tracePt t="337033" x="2108200" y="4965700"/>
          <p14:tracePt t="337049" x="2143125" y="4965700"/>
          <p14:tracePt t="337067" x="2179638" y="4965700"/>
          <p14:tracePt t="337083" x="2236788" y="4965700"/>
          <p14:tracePt t="337100" x="2300288" y="4965700"/>
          <p14:tracePt t="337116" x="2343150" y="4965700"/>
          <p14:tracePt t="337133" x="2428875" y="4965700"/>
          <p14:tracePt t="337149" x="2514600" y="4965700"/>
          <p14:tracePt t="337166" x="2622550" y="4965700"/>
          <p14:tracePt t="337183" x="2708275" y="4965700"/>
          <p14:tracePt t="337200" x="2851150" y="4965700"/>
          <p14:tracePt t="337215" x="2957513" y="4965700"/>
          <p14:tracePt t="337232" x="3065463" y="4965700"/>
          <p14:tracePt t="337250" x="3171825" y="4965700"/>
          <p14:tracePt t="337266" x="3314700" y="4965700"/>
          <p14:tracePt t="337283" x="3436938" y="4965700"/>
          <p14:tracePt t="337299" x="3557588" y="4965700"/>
          <p14:tracePt t="337316" x="3651250" y="4965700"/>
          <p14:tracePt t="337332" x="3757613" y="4965700"/>
          <p14:tracePt t="337349" x="3857625" y="4965700"/>
          <p14:tracePt t="337366" x="3957638" y="4943475"/>
          <p14:tracePt t="337382" x="4094163" y="4922838"/>
          <p14:tracePt t="337400" x="4200525" y="4900613"/>
          <p14:tracePt t="337416" x="4286250" y="4857750"/>
          <p14:tracePt t="337433" x="4394200" y="4843463"/>
          <p14:tracePt t="337449" x="4429125" y="4837113"/>
          <p14:tracePt t="337465" x="4471988" y="4829175"/>
          <p14:tracePt t="337482" x="4494213" y="4822825"/>
          <p14:tracePt t="337498" x="4514850" y="4814888"/>
          <p14:tracePt t="337516" x="4551363" y="4808538"/>
          <p14:tracePt t="337532" x="4557713" y="4808538"/>
          <p14:tracePt t="337548" x="4565650" y="4808538"/>
          <p14:tracePt t="337565" x="4579938" y="4808538"/>
          <p14:tracePt t="337582" x="4594225" y="4808538"/>
          <p14:tracePt t="337598" x="4614863" y="4808538"/>
          <p14:tracePt t="337639" x="4622800" y="4808538"/>
          <p14:tracePt t="337647" x="4629150" y="4808538"/>
          <p14:tracePt t="337652" x="4657725" y="4808538"/>
          <p14:tracePt t="337665" x="4672013" y="4808538"/>
          <p14:tracePt t="337681" x="4700588" y="4822825"/>
          <p14:tracePt t="337698" x="4714875" y="4851400"/>
          <p14:tracePt t="337715" x="4737100" y="4886325"/>
          <p14:tracePt t="337732" x="4757738" y="4922838"/>
          <p14:tracePt t="337748" x="4786313" y="4965700"/>
          <p14:tracePt t="337765" x="4814888" y="5008563"/>
          <p14:tracePt t="337781" x="4843463" y="5057775"/>
          <p14:tracePt t="337798" x="4851400" y="5094288"/>
          <p14:tracePt t="337815" x="4851400" y="5122863"/>
          <p14:tracePt t="337831" x="4851400" y="5137150"/>
          <p14:tracePt t="337848" x="4851400" y="5157788"/>
          <p14:tracePt t="337865" x="4851400" y="5180013"/>
          <p14:tracePt t="337882" x="4851400" y="5200650"/>
          <p14:tracePt t="337898" x="4829175" y="5237163"/>
          <p14:tracePt t="337915" x="4794250" y="5265738"/>
          <p14:tracePt t="337932" x="4722813" y="5294313"/>
          <p14:tracePt t="337948" x="4629150" y="5322888"/>
          <p14:tracePt t="337964" x="4514850" y="5357813"/>
          <p14:tracePt t="337981" x="4400550" y="5372100"/>
          <p14:tracePt t="337998" x="4279900" y="5394325"/>
          <p14:tracePt t="338014" x="3979863" y="5443538"/>
          <p14:tracePt t="338031" x="3779838" y="5486400"/>
          <p14:tracePt t="338047" x="3571875" y="5500688"/>
          <p14:tracePt t="338065" x="3379788" y="5537200"/>
          <p14:tracePt t="338081" x="3222625" y="5537200"/>
          <p14:tracePt t="338098" x="3079750" y="5551488"/>
          <p14:tracePt t="338114" x="2986088" y="5557838"/>
          <p14:tracePt t="338131" x="2879725" y="5557838"/>
          <p14:tracePt t="338147" x="2771775" y="5572125"/>
          <p14:tracePt t="338164" x="2614613" y="5586413"/>
          <p14:tracePt t="338181" x="2486025" y="5594350"/>
          <p14:tracePt t="338197" x="2400300" y="5600700"/>
          <p14:tracePt t="338214" x="2314575" y="5614988"/>
          <p14:tracePt t="338231" x="2151063" y="5614988"/>
          <p14:tracePt t="338248" x="2043113" y="5614988"/>
          <p14:tracePt t="338264" x="2000250" y="5614988"/>
          <p14:tracePt t="338280" x="1965325" y="5614988"/>
          <p14:tracePt t="338298" x="1936750" y="5614988"/>
          <p14:tracePt t="338314" x="1922463" y="5614988"/>
          <p14:tracePt t="338331" x="1914525" y="5614988"/>
          <p14:tracePt t="338347" x="1900238" y="5614988"/>
          <p14:tracePt t="338364" x="1893888" y="5614988"/>
          <p14:tracePt t="338380" x="1885950" y="5614988"/>
          <p14:tracePt t="338439" x="1879600" y="5614988"/>
          <p14:tracePt t="338519" x="1871663" y="5614988"/>
          <p14:tracePt t="338538" x="1871663" y="5608638"/>
          <p14:tracePt t="338543" x="1871663" y="5600700"/>
          <p14:tracePt t="338567" x="1879600" y="5594350"/>
          <p14:tracePt t="338575" x="1885950" y="5594350"/>
          <p14:tracePt t="338580" x="1900238" y="5586413"/>
          <p14:tracePt t="338623" x="1922463" y="5565775"/>
          <p14:tracePt t="338631" x="1936750" y="5557838"/>
          <p14:tracePt t="338639" x="1943100" y="5551488"/>
          <p14:tracePt t="338647" x="1965325" y="5537200"/>
          <p14:tracePt t="338663" x="1971675" y="5529263"/>
          <p14:tracePt t="338680" x="1979613" y="5514975"/>
          <p14:tracePt t="338697" x="1993900" y="5494338"/>
          <p14:tracePt t="338713" x="2000250" y="5486400"/>
          <p14:tracePt t="338730" x="2014538" y="5486400"/>
          <p14:tracePt t="338747" x="2028825" y="5472113"/>
          <p14:tracePt t="338763" x="2036763" y="5465763"/>
          <p14:tracePt t="338799" x="2043113" y="5465763"/>
          <p14:tracePt t="338803" x="2051050" y="5465763"/>
          <p14:tracePt t="338813" x="2071688" y="5465763"/>
          <p14:tracePt t="338830" x="2093913" y="5465763"/>
          <p14:tracePt t="338830" x="2108200" y="5465763"/>
          <p14:tracePt t="338847" x="2122488" y="5465763"/>
          <p14:tracePt t="338863" x="2143125" y="5465763"/>
          <p14:tracePt t="338880" x="2151063" y="5465763"/>
          <p14:tracePt t="338896" x="2165350" y="5465763"/>
          <p14:tracePt t="338913" x="2200275" y="5451475"/>
          <p14:tracePt t="338930" x="2236788" y="5451475"/>
          <p14:tracePt t="338946" x="2265363" y="5443538"/>
          <p14:tracePt t="338963" x="2279650" y="5443538"/>
          <p14:tracePt t="338979" x="2286000" y="5443538"/>
          <p14:tracePt t="338996" x="2308225" y="5443538"/>
          <p14:tracePt t="339013" x="2314575" y="5443538"/>
          <p14:tracePt t="339029" x="2322513" y="5443538"/>
          <p14:tracePt t="339046" x="2343150" y="5437188"/>
          <p14:tracePt t="339063" x="2357438" y="5429250"/>
          <p14:tracePt t="339111" x="2365375" y="5408613"/>
          <p14:tracePt t="339127" x="2365375" y="5400675"/>
          <p14:tracePt t="339159" x="2365375" y="5394325"/>
          <p14:tracePt t="339167" x="2365375" y="5380038"/>
          <p14:tracePt t="339174" x="2365375" y="5372100"/>
          <p14:tracePt t="339179" x="2371725" y="5357813"/>
          <p14:tracePt t="339214" x="2371725" y="5337175"/>
          <p14:tracePt t="339247" x="2371725" y="5329238"/>
          <p14:tracePt t="339255" x="2371725" y="5322888"/>
          <p14:tracePt t="339263" x="2371725" y="5300663"/>
          <p14:tracePt t="339287" x="2371725" y="5294313"/>
          <p14:tracePt t="339303" x="2371725" y="5286375"/>
          <p14:tracePt t="339343" x="2371725" y="5280025"/>
          <p14:tracePt t="339359" x="2371725" y="5265738"/>
          <p14:tracePt t="339391" x="2371725" y="5257800"/>
          <p14:tracePt t="339397" x="2379663" y="5251450"/>
          <p14:tracePt t="339432" x="2400300" y="5251450"/>
          <p14:tracePt t="339439" x="2422525" y="5251450"/>
          <p14:tracePt t="339448" x="2443163" y="5243513"/>
          <p14:tracePt t="339455" x="2471738" y="5243513"/>
          <p14:tracePt t="339463" x="2522538" y="5243513"/>
          <p14:tracePt t="339480" x="2565400" y="5243513"/>
          <p14:tracePt t="339496" x="2622550" y="5251450"/>
          <p14:tracePt t="339513" x="2728913" y="5265738"/>
          <p14:tracePt t="339529" x="2908300" y="5280025"/>
          <p14:tracePt t="339546" x="3051175" y="5314950"/>
          <p14:tracePt t="339562" x="3143250" y="5314950"/>
          <p14:tracePt t="339579" x="3236913" y="5314950"/>
          <p14:tracePt t="339596" x="3279775" y="5314950"/>
          <p14:tracePt t="339612" x="3294063" y="5322888"/>
          <p14:tracePt t="339629" x="3322638" y="5322888"/>
          <p14:tracePt t="339646" x="3343275" y="5329238"/>
          <p14:tracePt t="339662" x="3365500" y="5329238"/>
          <p14:tracePt t="339679" x="3386138" y="5329238"/>
          <p14:tracePt t="339696" x="3408363" y="5329238"/>
          <p14:tracePt t="339712" x="3414713" y="5329238"/>
          <p14:tracePt t="339729" x="3436938" y="5329238"/>
          <p14:tracePt t="339745" x="3451225" y="5329238"/>
          <p14:tracePt t="339762" x="3471863" y="5329238"/>
          <p14:tracePt t="339779" x="3486150" y="5329238"/>
          <p14:tracePt t="339823" x="3500438" y="5329238"/>
          <p14:tracePt t="339855" x="3508375" y="5329238"/>
          <p14:tracePt t="339863" x="3529013" y="5322888"/>
          <p14:tracePt t="339895" x="3557588" y="5314950"/>
          <p14:tracePt t="339911" x="3565525" y="5314950"/>
          <p14:tracePt t="339917" x="3586163" y="5314950"/>
          <p14:tracePt t="339928" x="3629025" y="5294313"/>
          <p14:tracePt t="339945" x="3651250" y="5294313"/>
          <p14:tracePt t="339962" x="3694113" y="5294313"/>
          <p14:tracePt t="339978" x="3722688" y="5294313"/>
          <p14:tracePt t="339995" x="3757613" y="5280025"/>
          <p14:tracePt t="340012" x="3808413" y="5265738"/>
          <p14:tracePt t="340029" x="3851275" y="5265738"/>
          <p14:tracePt t="340045" x="3886200" y="5257800"/>
          <p14:tracePt t="340062" x="3908425" y="5257800"/>
          <p14:tracePt t="340079" x="3929063" y="5257800"/>
          <p14:tracePt t="340095" x="3971925" y="5257800"/>
          <p14:tracePt t="340113" x="3994150" y="5257800"/>
          <p14:tracePt t="340128" x="4014788" y="5257800"/>
          <p14:tracePt t="340145" x="4057650" y="5257800"/>
          <p14:tracePt t="340161" x="4079875" y="5257800"/>
          <p14:tracePt t="340179" x="4122738" y="5257800"/>
          <p14:tracePt t="340195" x="4179888" y="5257800"/>
          <p14:tracePt t="340211" x="4237038" y="5257800"/>
          <p14:tracePt t="340228" x="4286250" y="5257800"/>
          <p14:tracePt t="340244" x="4357688" y="5257800"/>
          <p14:tracePt t="340262" x="4400550" y="5257800"/>
          <p14:tracePt t="340277" x="4451350" y="5257800"/>
          <p14:tracePt t="340294" x="4537075" y="5257800"/>
          <p14:tracePt t="340311" x="4594225" y="5257800"/>
          <p14:tracePt t="340328" x="4637088" y="5257800"/>
          <p14:tracePt t="340344" x="4679950" y="5257800"/>
          <p14:tracePt t="340361" x="4722813" y="5257800"/>
          <p14:tracePt t="340378" x="4765675" y="5251450"/>
          <p14:tracePt t="340394" x="4814888" y="5229225"/>
          <p14:tracePt t="340411" x="4857750" y="5222875"/>
          <p14:tracePt t="340428" x="4900613" y="5222875"/>
          <p14:tracePt t="340444" x="4943475" y="5214938"/>
          <p14:tracePt t="340461" x="5014913" y="5214938"/>
          <p14:tracePt t="340477" x="5094288" y="5200650"/>
          <p14:tracePt t="340494" x="5200650" y="5172075"/>
          <p14:tracePt t="340511" x="5265738" y="5165725"/>
          <p14:tracePt t="340527" x="5337175" y="5151438"/>
          <p14:tracePt t="340544" x="5380038" y="5122863"/>
          <p14:tracePt t="340561" x="5429250" y="5114925"/>
          <p14:tracePt t="340577" x="5486400" y="5086350"/>
          <p14:tracePt t="340594" x="5514975" y="5080000"/>
          <p14:tracePt t="340610" x="5551488" y="5072063"/>
          <p14:tracePt t="340628" x="5586413" y="5043488"/>
          <p14:tracePt t="340644" x="5608638" y="5037138"/>
          <p14:tracePt t="340661" x="5614988" y="5029200"/>
          <p14:tracePt t="340677" x="5643563" y="4994275"/>
          <p14:tracePt t="340694" x="5680075" y="4965700"/>
          <p14:tracePt t="340711" x="5700713" y="4937125"/>
          <p14:tracePt t="340727" x="5729288" y="4900613"/>
          <p14:tracePt t="340744" x="5743575" y="4879975"/>
          <p14:tracePt t="340760" x="5794375" y="4822825"/>
          <p14:tracePt t="340777" x="5808663" y="4808538"/>
          <p14:tracePt t="340793" x="5822950" y="4772025"/>
          <p14:tracePt t="340810" x="5837238" y="4743450"/>
          <p14:tracePt t="340827" x="5837238" y="4737100"/>
          <p14:tracePt t="340844" x="5843588" y="4729163"/>
          <p14:tracePt t="340861" x="5857875" y="4714875"/>
          <p14:tracePt t="341159" x="5857875" y="4708525"/>
          <p14:tracePt t="341191" x="5851525" y="4708525"/>
          <p14:tracePt t="341199" x="5843588" y="4708525"/>
          <p14:tracePt t="341207" x="5829300" y="4708525"/>
          <p14:tracePt t="341226" x="5815013" y="4708525"/>
          <p14:tracePt t="341227" x="5786438" y="4708525"/>
          <p14:tracePt t="341243" x="5765800" y="4708525"/>
          <p14:tracePt t="341260" x="5743575" y="4714875"/>
          <p14:tracePt t="341276" x="5729288" y="4714875"/>
          <p14:tracePt t="341293" x="5694363" y="4714875"/>
          <p14:tracePt t="341309" x="5665788" y="4714875"/>
          <p14:tracePt t="341326" x="5600700" y="4714875"/>
          <p14:tracePt t="341343" x="5557838" y="4714875"/>
          <p14:tracePt t="341359" x="5522913" y="4714875"/>
          <p14:tracePt t="341376" x="5500688" y="4714875"/>
          <p14:tracePt t="341392" x="5494338" y="4714875"/>
          <p14:tracePt t="341431" x="5486400" y="4714875"/>
          <p14:tracePt t="341442" x="5480050" y="4714875"/>
          <p14:tracePt t="341471" x="5465763" y="4714875"/>
          <p14:tracePt t="341487" x="5457825" y="4714875"/>
          <p14:tracePt t="341527" x="5451475" y="4714875"/>
          <p14:tracePt t="347863" x="5429250" y="4714875"/>
          <p14:tracePt t="347871" x="5408613" y="4714875"/>
          <p14:tracePt t="347883" x="5386388" y="4708525"/>
          <p14:tracePt t="347884" x="5372100" y="4708525"/>
          <p14:tracePt t="347900" x="5329238" y="4694238"/>
          <p14:tracePt t="347917" x="5237163" y="4694238"/>
          <p14:tracePt t="347933" x="5172075" y="4686300"/>
          <p14:tracePt t="347933" x="5122863" y="4665663"/>
          <p14:tracePt t="347951" x="5065713" y="4665663"/>
          <p14:tracePt t="347967" x="4922838" y="4665663"/>
          <p14:tracePt t="347984" x="4814888" y="4665663"/>
          <p14:tracePt t="348000" x="4708525" y="4672013"/>
          <p14:tracePt t="348017" x="4643438" y="4679950"/>
          <p14:tracePt t="348033" x="4572000" y="4679950"/>
          <p14:tracePt t="348050" x="4529138" y="4686300"/>
          <p14:tracePt t="348067" x="4508500" y="4686300"/>
          <p14:tracePt t="348083" x="4471988" y="4700588"/>
          <p14:tracePt t="348100" x="4443413" y="4700588"/>
          <p14:tracePt t="348116" x="4429125" y="4700588"/>
          <p14:tracePt t="348133" x="4408488" y="4700588"/>
          <p14:tracePt t="348191" x="4400550" y="4700588"/>
          <p14:tracePt t="348239" x="4414838" y="4686300"/>
          <p14:tracePt t="348247" x="4451350" y="4686300"/>
          <p14:tracePt t="348255" x="4494213" y="4657725"/>
          <p14:tracePt t="348263" x="4508500" y="4657725"/>
          <p14:tracePt t="348271" x="4579938" y="4637088"/>
          <p14:tracePt t="348283" x="4637088" y="4614863"/>
          <p14:tracePt t="348299" x="4700588" y="4600575"/>
          <p14:tracePt t="348316" x="4800600" y="4565650"/>
          <p14:tracePt t="348332" x="4879975" y="4543425"/>
          <p14:tracePt t="348349" x="4965700" y="4500563"/>
          <p14:tracePt t="348366" x="5051425" y="4457700"/>
          <p14:tracePt t="348382" x="5194300" y="4386263"/>
          <p14:tracePt t="348400" x="5229225" y="4379913"/>
          <p14:tracePt t="348416" x="5257800" y="4371975"/>
          <p14:tracePt t="348433" x="5308600" y="4343400"/>
          <p14:tracePt t="348449" x="5351463" y="4337050"/>
          <p14:tracePt t="348466" x="5443538" y="4329113"/>
          <p14:tracePt t="348482" x="5508625" y="4294188"/>
          <p14:tracePt t="348499" x="5551488" y="4286250"/>
          <p14:tracePt t="348515" x="5614988" y="4257675"/>
          <p14:tracePt t="348532" x="5643563" y="4257675"/>
          <p14:tracePt t="348550" x="5700713" y="4251325"/>
          <p14:tracePt t="348566" x="5737225" y="4243388"/>
          <p14:tracePt t="348566" x="5772150" y="4237038"/>
          <p14:tracePt t="348600" x="5780088" y="4237038"/>
          <p14:tracePt t="348719" x="5786438" y="4251325"/>
          <p14:tracePt t="348727" x="5786438" y="4314825"/>
          <p14:tracePt t="348735" x="5786438" y="4357688"/>
          <p14:tracePt t="348743" x="5786438" y="4394200"/>
          <p14:tracePt t="348751" x="5786438" y="4500563"/>
          <p14:tracePt t="348766" x="5786438" y="4572000"/>
          <p14:tracePt t="348782" x="5786438" y="4651375"/>
          <p14:tracePt t="348782" x="5786438" y="4694238"/>
          <p14:tracePt t="348800" x="5786438" y="4779963"/>
          <p14:tracePt t="348816" x="5808663" y="4872038"/>
          <p14:tracePt t="348833" x="5815013" y="4957763"/>
          <p14:tracePt t="348849" x="5829300" y="5037138"/>
          <p14:tracePt t="348866" x="5837238" y="5065713"/>
          <p14:tracePt t="348883" x="5837238" y="5086350"/>
          <p14:tracePt t="348899" x="5851525" y="5100638"/>
          <p14:tracePt t="348975" x="5843588" y="5114925"/>
          <p14:tracePt t="348981" x="5815013" y="5122863"/>
          <p14:tracePt t="348989" x="5800725" y="5122863"/>
          <p14:tracePt t="348989" x="5757863" y="5122863"/>
          <p14:tracePt t="348999" x="5680075" y="5143500"/>
          <p14:tracePt t="349016" x="5614988" y="5151438"/>
          <p14:tracePt t="349032" x="5537200" y="5151438"/>
          <p14:tracePt t="349049" x="5472113" y="5157788"/>
          <p14:tracePt t="349066" x="5394325" y="5157788"/>
          <p14:tracePt t="349082" x="5337175" y="5157788"/>
          <p14:tracePt t="349099" x="5322888" y="5157788"/>
          <p14:tracePt t="349175" x="5314950" y="5143500"/>
          <p14:tracePt t="349183" x="5314950" y="5080000"/>
          <p14:tracePt t="349191" x="5314950" y="5022850"/>
          <p14:tracePt t="349199" x="5322888" y="4879975"/>
          <p14:tracePt t="349199" x="5343525" y="4822825"/>
          <p14:tracePt t="349216" x="5343525" y="4714875"/>
          <p14:tracePt t="349232" x="5343525" y="4637088"/>
          <p14:tracePt t="349249" x="5343525" y="4551363"/>
          <p14:tracePt t="349265" x="5343525" y="4494213"/>
          <p14:tracePt t="349282" x="5337175" y="4422775"/>
          <p14:tracePt t="349298" x="5337175" y="4371975"/>
          <p14:tracePt t="349315" x="5329238" y="4337050"/>
          <p14:tracePt t="349331" x="5329238" y="4314825"/>
          <p14:tracePt t="349348" x="5329238" y="4300538"/>
          <p14:tracePt t="349365" x="5329238" y="4294188"/>
          <p14:tracePt t="349381" x="5329238" y="4286250"/>
          <p14:tracePt t="349415" x="5329238" y="4279900"/>
          <p14:tracePt t="349416" x="5357813" y="4243388"/>
          <p14:tracePt t="349433" x="5394325" y="4243388"/>
          <p14:tracePt t="349448" x="5437188" y="4229100"/>
          <p14:tracePt t="349465" x="5472113" y="4229100"/>
          <p14:tracePt t="349481" x="5480050" y="4229100"/>
          <p14:tracePt t="349591" x="5486400" y="4229100"/>
          <p14:tracePt t="349599" x="5465763" y="4257675"/>
          <p14:tracePt t="349607" x="5451475" y="4294188"/>
          <p14:tracePt t="349616" x="5429250" y="4322763"/>
          <p14:tracePt t="349655" x="5422900" y="4337050"/>
          <p14:tracePt t="349663" x="5408613" y="4357688"/>
          <p14:tracePt t="349671" x="5394325" y="4386263"/>
          <p14:tracePt t="349681" x="5372100" y="4437063"/>
          <p14:tracePt t="349697" x="5337175" y="4500563"/>
          <p14:tracePt t="349714" x="5322888" y="4551363"/>
          <p14:tracePt t="349731" x="5286375" y="4622800"/>
          <p14:tracePt t="349748" x="5265738" y="4665663"/>
          <p14:tracePt t="349765" x="5200650" y="4737100"/>
          <p14:tracePt t="349781" x="5122863" y="4814888"/>
          <p14:tracePt t="349798" x="5065713" y="4872038"/>
          <p14:tracePt t="349814" x="4965700" y="4943475"/>
          <p14:tracePt t="349831" x="4865688" y="4986338"/>
          <p14:tracePt t="349848" x="4765675" y="5043488"/>
          <p14:tracePt t="349864" x="4700588" y="5072063"/>
          <p14:tracePt t="349881" x="4608513" y="5100638"/>
          <p14:tracePt t="349897" x="4522788" y="5137150"/>
          <p14:tracePt t="349914" x="4465638" y="5157788"/>
          <p14:tracePt t="349931" x="4394200" y="5180013"/>
          <p14:tracePt t="349948" x="4279900" y="5200650"/>
          <p14:tracePt t="349964" x="4165600" y="5251450"/>
          <p14:tracePt t="349981" x="4057650" y="5272088"/>
          <p14:tracePt t="349997" x="3979863" y="5300663"/>
          <p14:tracePt t="350014" x="3886200" y="5314950"/>
          <p14:tracePt t="350014" x="3843338" y="5343525"/>
          <p14:tracePt t="350031" x="3771900" y="5357813"/>
          <p14:tracePt t="350047" x="3679825" y="5380038"/>
          <p14:tracePt t="350065" x="3565525" y="5422900"/>
          <p14:tracePt t="350080" x="3486150" y="5457825"/>
          <p14:tracePt t="350098" x="3357563" y="5480050"/>
          <p14:tracePt t="350114" x="3257550" y="5508625"/>
          <p14:tracePt t="350130" x="3143250" y="5537200"/>
          <p14:tracePt t="350147" x="3051175" y="5572125"/>
          <p14:tracePt t="350163" x="2971800" y="5586413"/>
          <p14:tracePt t="350181" x="2914650" y="5600700"/>
          <p14:tracePt t="350197" x="2843213" y="5614988"/>
          <p14:tracePt t="350214" x="2757488" y="5614988"/>
          <p14:tracePt t="350230" x="2600325" y="5614988"/>
          <p14:tracePt t="350248" x="2428875" y="5614988"/>
          <p14:tracePt t="350264" x="2286000" y="5614988"/>
          <p14:tracePt t="350281" x="2179638" y="5614988"/>
          <p14:tracePt t="350297" x="2122488" y="5614988"/>
          <p14:tracePt t="350313" x="2093913" y="5608638"/>
          <p14:tracePt t="350330" x="2043113" y="5594350"/>
          <p14:tracePt t="350347" x="2000250" y="5572125"/>
          <p14:tracePt t="350363" x="1957388" y="5565775"/>
          <p14:tracePt t="350380" x="1908175" y="5551488"/>
          <p14:tracePt t="350396" x="1857375" y="5537200"/>
          <p14:tracePt t="350413" x="1785938" y="5522913"/>
          <p14:tracePt t="350413" x="1765300" y="5508625"/>
          <p14:tracePt t="350431" x="1728788" y="5500688"/>
          <p14:tracePt t="350446" x="1679575" y="5480050"/>
          <p14:tracePt t="350463" x="1643063" y="5465763"/>
          <p14:tracePt t="350480" x="1636713" y="5457825"/>
          <p14:tracePt t="350497" x="1628775" y="5443538"/>
          <p14:tracePt t="350513" x="1608138" y="5394325"/>
          <p14:tracePt t="350529" x="1600200" y="5357813"/>
          <p14:tracePt t="350547" x="1600200" y="5308600"/>
          <p14:tracePt t="350563" x="1600200" y="5251450"/>
          <p14:tracePt t="350580" x="1600200" y="5229225"/>
          <p14:tracePt t="350596" x="1600200" y="5186363"/>
          <p14:tracePt t="350613" x="1600200" y="5157788"/>
          <p14:tracePt t="350629" x="1600200" y="5122863"/>
          <p14:tracePt t="350646" x="1600200" y="5086350"/>
          <p14:tracePt t="350646" x="1608138" y="5057775"/>
          <p14:tracePt t="350663" x="1614488" y="5043488"/>
          <p14:tracePt t="350679" x="1636713" y="5008563"/>
          <p14:tracePt t="350696" x="1651000" y="4994275"/>
          <p14:tracePt t="350713" x="1671638" y="4965700"/>
          <p14:tracePt t="350730" x="1685925" y="4951413"/>
          <p14:tracePt t="350747" x="1728788" y="4943475"/>
          <p14:tracePt t="350762" x="1793875" y="4914900"/>
          <p14:tracePt t="350779" x="1879600" y="4900613"/>
          <p14:tracePt t="350796" x="1971675" y="4865688"/>
          <p14:tracePt t="350813" x="2028825" y="4843463"/>
          <p14:tracePt t="350829" x="2100263" y="4829175"/>
          <p14:tracePt t="350846" x="2136775" y="4814888"/>
          <p14:tracePt t="350862" x="2200275" y="4808538"/>
          <p14:tracePt t="350880" x="2257425" y="4800600"/>
          <p14:tracePt t="350896" x="2336800" y="4779963"/>
          <p14:tracePt t="350912" x="2414588" y="4772025"/>
          <p14:tracePt t="350929" x="2508250" y="4772025"/>
          <p14:tracePt t="350945" x="2571750" y="4751388"/>
          <p14:tracePt t="350962" x="2628900" y="4751388"/>
          <p14:tracePt t="350979" x="2686050" y="4751388"/>
          <p14:tracePt t="350996" x="2728913" y="4751388"/>
          <p14:tracePt t="351012" x="2794000" y="4751388"/>
          <p14:tracePt t="351029" x="2886075" y="4751388"/>
          <p14:tracePt t="351046" x="2971800" y="4751388"/>
          <p14:tracePt t="351046" x="3022600" y="4751388"/>
          <p14:tracePt t="351063" x="3114675" y="4751388"/>
          <p14:tracePt t="351079" x="3194050" y="4751388"/>
          <p14:tracePt t="351095" x="3271838" y="4751388"/>
          <p14:tracePt t="351112" x="3336925" y="4751388"/>
          <p14:tracePt t="351128" x="3414713" y="4751388"/>
          <p14:tracePt t="351145" x="3479800" y="4751388"/>
          <p14:tracePt t="351161" x="3543300" y="4751388"/>
          <p14:tracePt t="351179" x="3608388" y="4751388"/>
          <p14:tracePt t="351195" x="3665538" y="4751388"/>
          <p14:tracePt t="351212" x="3743325" y="4751388"/>
          <p14:tracePt t="351228" x="3800475" y="4751388"/>
          <p14:tracePt t="351246" x="3851275" y="4751388"/>
          <p14:tracePt t="351261" x="3894138" y="4751388"/>
          <p14:tracePt t="351279" x="4014788" y="4729163"/>
          <p14:tracePt t="351295" x="4079875" y="4729163"/>
          <p14:tracePt t="351312" x="4137025" y="4729163"/>
          <p14:tracePt t="351328" x="4186238" y="4729163"/>
          <p14:tracePt t="351345" x="4214813" y="4729163"/>
          <p14:tracePt t="351362" x="4251325" y="4729163"/>
          <p14:tracePt t="351378" x="4294188" y="4729163"/>
          <p14:tracePt t="351395" x="4329113" y="4729163"/>
          <p14:tracePt t="351411" x="4365625" y="4729163"/>
          <p14:tracePt t="351428" x="4386263" y="4729163"/>
          <p14:tracePt t="351445" x="4414838" y="4729163"/>
          <p14:tracePt t="351461" x="4429125" y="4729163"/>
          <p14:tracePt t="351461" x="4443413" y="4729163"/>
          <p14:tracePt t="351479" x="4451350" y="4729163"/>
          <p14:tracePt t="351479" x="4457700" y="4729163"/>
          <p14:tracePt t="351495" x="4479925" y="4737100"/>
          <p14:tracePt t="351512" x="4500563" y="4743450"/>
          <p14:tracePt t="351529" x="4543425" y="4779963"/>
          <p14:tracePt t="351545" x="4557713" y="4794250"/>
          <p14:tracePt t="351562" x="4594225" y="4829175"/>
          <p14:tracePt t="351578" x="4629150" y="4843463"/>
          <p14:tracePt t="351595" x="4665663" y="4872038"/>
          <p14:tracePt t="351611" x="4700588" y="4900613"/>
          <p14:tracePt t="351629" x="4722813" y="4922838"/>
          <p14:tracePt t="351645" x="4757738" y="4951413"/>
          <p14:tracePt t="351662" x="4772025" y="4965700"/>
          <p14:tracePt t="351678" x="4779963" y="4979988"/>
          <p14:tracePt t="351678" x="4786313" y="4994275"/>
          <p14:tracePt t="351695" x="4800600" y="5000625"/>
          <p14:tracePt t="351711" x="4808538" y="5014913"/>
          <p14:tracePt t="351729" x="4814888" y="5022850"/>
          <p14:tracePt t="351766" x="4814888" y="5029200"/>
          <p14:tracePt t="351767" x="4814888" y="5057775"/>
          <p14:tracePt t="351778" x="4814888" y="5072063"/>
          <p14:tracePt t="351794" x="4814888" y="5086350"/>
          <p14:tracePt t="351812" x="4814888" y="5094288"/>
          <p14:tracePt t="351828" x="4814888" y="5108575"/>
          <p14:tracePt t="351845" x="4800600" y="5114925"/>
          <p14:tracePt t="351861" x="4757738" y="5143500"/>
          <p14:tracePt t="351879" x="4708525" y="5172075"/>
          <p14:tracePt t="351894" x="4643438" y="5208588"/>
          <p14:tracePt t="351911" x="4579938" y="5237163"/>
          <p14:tracePt t="351928" x="4529138" y="5251450"/>
          <p14:tracePt t="351944" x="4486275" y="5272088"/>
          <p14:tracePt t="351961" x="4457700" y="5286375"/>
          <p14:tracePt t="351978" x="4414838" y="5294313"/>
          <p14:tracePt t="351995" x="4386263" y="5300663"/>
          <p14:tracePt t="352011" x="4329113" y="5308600"/>
          <p14:tracePt t="352031" x="4286250" y="5329238"/>
          <p14:tracePt t="352044" x="4214813" y="5337175"/>
          <p14:tracePt t="352062" x="4165600" y="5343525"/>
          <p14:tracePt t="352078" x="4108450" y="5343525"/>
          <p14:tracePt t="352094" x="4022725" y="5365750"/>
          <p14:tracePt t="352112" x="3951288" y="5386388"/>
          <p14:tracePt t="352128" x="3886200" y="5394325"/>
          <p14:tracePt t="352145" x="3800475" y="5414963"/>
          <p14:tracePt t="352161" x="3708400" y="5429250"/>
          <p14:tracePt t="352178" x="3657600" y="5437188"/>
          <p14:tracePt t="352194" x="3579813" y="5437188"/>
          <p14:tracePt t="352211" x="3522663" y="5443538"/>
          <p14:tracePt t="352227" x="3479800" y="5443538"/>
          <p14:tracePt t="352244" x="3436938" y="5443538"/>
          <p14:tracePt t="352261" x="3394075" y="5443538"/>
          <p14:tracePt t="352277" x="3328988" y="5443538"/>
          <p14:tracePt t="352295" x="3257550" y="5443538"/>
          <p14:tracePt t="352311" x="3143250" y="5443538"/>
          <p14:tracePt t="352328" x="3036888" y="5443538"/>
          <p14:tracePt t="352344" x="2914650" y="5443538"/>
          <p14:tracePt t="352360" x="2794000" y="5443538"/>
          <p14:tracePt t="352377" x="2671763" y="5443538"/>
          <p14:tracePt t="352393" x="2565400" y="5443538"/>
          <p14:tracePt t="352410" x="2457450" y="5443538"/>
          <p14:tracePt t="352427" x="2365375" y="5443538"/>
          <p14:tracePt t="352444" x="2300288" y="5443538"/>
          <p14:tracePt t="352460" x="2236788" y="5443538"/>
          <p14:tracePt t="352477" x="2171700" y="5443538"/>
          <p14:tracePt t="352493" x="2114550" y="5443538"/>
          <p14:tracePt t="352510" x="2057400" y="5443538"/>
          <p14:tracePt t="352526" x="2000250" y="5414963"/>
          <p14:tracePt t="352543" x="1971675" y="5408613"/>
          <p14:tracePt t="352560" x="1936750" y="5400675"/>
          <p14:tracePt t="352576" x="1885950" y="5372100"/>
          <p14:tracePt t="352593" x="1865313" y="5365750"/>
          <p14:tracePt t="352610" x="1828800" y="5343525"/>
          <p14:tracePt t="352626" x="1793875" y="5322888"/>
          <p14:tracePt t="352643" x="1757363" y="5300663"/>
          <p14:tracePt t="352660" x="1751013" y="5286375"/>
          <p14:tracePt t="352676" x="1736725" y="5257800"/>
          <p14:tracePt t="352694" x="1722438" y="5222875"/>
          <p14:tracePt t="352709" x="1722438" y="5200650"/>
          <p14:tracePt t="352726" x="1722438" y="5143500"/>
          <p14:tracePt t="352744" x="1728788" y="5114925"/>
          <p14:tracePt t="352759" x="1757363" y="5080000"/>
          <p14:tracePt t="352777" x="1779588" y="5072063"/>
          <p14:tracePt t="352793" x="1851025" y="5043488"/>
          <p14:tracePt t="352810" x="1908175" y="5037138"/>
          <p14:tracePt t="352826" x="1971675" y="5014913"/>
          <p14:tracePt t="352843" x="2043113" y="4986338"/>
          <p14:tracePt t="352859" x="2122488" y="4972050"/>
          <p14:tracePt t="352876" x="2165350" y="4972050"/>
          <p14:tracePt t="352893" x="2214563" y="4965700"/>
          <p14:tracePt t="352909" x="2279650" y="4943475"/>
          <p14:tracePt t="352909" x="2308225" y="4943475"/>
          <p14:tracePt t="352927" x="2451100" y="4929188"/>
          <p14:tracePt t="352943" x="2579688" y="4908550"/>
          <p14:tracePt t="352960" x="2671763" y="4886325"/>
          <p14:tracePt t="352976" x="2736850" y="4879975"/>
          <p14:tracePt t="352993" x="2814638" y="4879975"/>
          <p14:tracePt t="353009" x="2894013" y="4879975"/>
          <p14:tracePt t="353026" x="2971800" y="4879975"/>
          <p14:tracePt t="353042" x="3057525" y="4879975"/>
          <p14:tracePt t="353059" x="3136900" y="4879975"/>
          <p14:tracePt t="353077" x="3243263" y="4879975"/>
          <p14:tracePt t="353092" x="3351213" y="4879975"/>
          <p14:tracePt t="353109" x="3443288" y="4879975"/>
          <p14:tracePt t="353125" x="3551238" y="4879975"/>
          <p14:tracePt t="353143" x="3594100" y="4872038"/>
          <p14:tracePt t="353159" x="3636963" y="4857750"/>
          <p14:tracePt t="353176" x="3700463" y="4857750"/>
          <p14:tracePt t="353192" x="3757613" y="4843463"/>
          <p14:tracePt t="353209" x="3829050" y="4829175"/>
          <p14:tracePt t="353225" x="3894138" y="4829175"/>
          <p14:tracePt t="353242" x="3937000" y="4822825"/>
          <p14:tracePt t="353259" x="3965575" y="4814888"/>
          <p14:tracePt t="353275" x="4008438" y="4814888"/>
          <p14:tracePt t="353292" x="4043363" y="4794250"/>
          <p14:tracePt t="353309" x="4079875" y="4794250"/>
          <p14:tracePt t="353326" x="4129088" y="4786313"/>
          <p14:tracePt t="353342" x="4200525" y="4786313"/>
          <p14:tracePt t="353359" x="4257675" y="4786313"/>
          <p14:tracePt t="353376" x="4314825" y="4786313"/>
          <p14:tracePt t="353392" x="4357688" y="4786313"/>
          <p14:tracePt t="353409" x="4400550" y="4786313"/>
          <p14:tracePt t="353426" x="4443413" y="4786313"/>
          <p14:tracePt t="353442" x="4471988" y="4786313"/>
          <p14:tracePt t="353458" x="4486275" y="4786313"/>
          <p14:tracePt t="353475" x="4514850" y="4786313"/>
          <p14:tracePt t="353492" x="4565650" y="4786313"/>
          <p14:tracePt t="353508" x="4614863" y="4786313"/>
          <p14:tracePt t="353525" x="4651375" y="4786313"/>
          <p14:tracePt t="353542" x="4694238" y="4794250"/>
          <p14:tracePt t="353559" x="4714875" y="4794250"/>
          <p14:tracePt t="353576" x="4722813" y="4800600"/>
          <p14:tracePt t="353592" x="4729163" y="4800600"/>
          <p14:tracePt t="353639" x="4737100" y="4800600"/>
          <p14:tracePt t="353647" x="4743450" y="4808538"/>
          <p14:tracePt t="353727" x="4751388" y="4814888"/>
          <p14:tracePt t="353935" x="4765675" y="4829175"/>
          <p14:tracePt t="353943" x="4772025" y="4829175"/>
          <p14:tracePt t="353956" x="4779963" y="4829175"/>
          <p14:tracePt t="353975" x="4794250" y="4829175"/>
          <p14:tracePt t="353976" x="4822825" y="4843463"/>
          <p14:tracePt t="354030" x="4829175" y="4851400"/>
          <p14:tracePt t="354143" x="4837113" y="4857750"/>
          <p14:tracePt t="354151" x="4837113" y="4865688"/>
          <p14:tracePt t="354223" x="4837113" y="4872038"/>
          <p14:tracePt t="354239" x="4837113" y="4879975"/>
          <p14:tracePt t="354247" x="4837113" y="4900613"/>
          <p14:tracePt t="354258" x="4837113" y="4908550"/>
          <p14:tracePt t="354274" x="4837113" y="4929188"/>
          <p14:tracePt t="354319" x="4837113" y="4937125"/>
          <p14:tracePt t="354335" x="4837113" y="4943475"/>
          <p14:tracePt t="354351" x="4837113" y="4951413"/>
          <p14:tracePt t="354359" x="4837113" y="4972050"/>
          <p14:tracePt t="354364" x="4837113" y="4979988"/>
          <p14:tracePt t="354374" x="4837113" y="4994275"/>
          <p14:tracePt t="354391" x="4837113" y="5014913"/>
          <p14:tracePt t="354409" x="4837113" y="5037138"/>
          <p14:tracePt t="354425" x="4829175" y="5051425"/>
          <p14:tracePt t="354442" x="4808538" y="5072063"/>
          <p14:tracePt t="354458" x="4772025" y="5129213"/>
          <p14:tracePt t="354474" x="4743450" y="5180013"/>
          <p14:tracePt t="354491" x="4714875" y="5214938"/>
          <p14:tracePt t="354507" x="4672013" y="5257800"/>
          <p14:tracePt t="354525" x="4657725" y="5272088"/>
          <p14:tracePt t="354541" x="4629150" y="5294313"/>
          <p14:tracePt t="354558" x="4594225" y="5322888"/>
          <p14:tracePt t="354574" x="4579938" y="5329238"/>
          <p14:tracePt t="354591" x="4522788" y="5365750"/>
          <p14:tracePt t="354607" x="4471988" y="5380038"/>
          <p14:tracePt t="354625" x="4429125" y="5380038"/>
          <p14:tracePt t="354640" x="4408488" y="5386388"/>
          <p14:tracePt t="354657" x="4365625" y="5386388"/>
          <p14:tracePt t="354674" x="4286250" y="5386388"/>
          <p14:tracePt t="354690" x="4222750" y="5394325"/>
          <p14:tracePt t="354707" x="4143375" y="5414963"/>
          <p14:tracePt t="354723" x="4065588" y="5422900"/>
          <p14:tracePt t="354740" x="3986213" y="5443538"/>
          <p14:tracePt t="354757" x="3900488" y="5472113"/>
          <p14:tracePt t="354774" x="3851275" y="5486400"/>
          <p14:tracePt t="354790" x="3765550" y="5494338"/>
          <p14:tracePt t="354807" x="3686175" y="5514975"/>
          <p14:tracePt t="354824" x="3614738" y="5514975"/>
          <p14:tracePt t="354840" x="3536950" y="5537200"/>
          <p14:tracePt t="354857" x="3457575" y="5537200"/>
          <p14:tracePt t="354873" x="3400425" y="5543550"/>
          <p14:tracePt t="354890" x="3343275" y="5565775"/>
          <p14:tracePt t="354907" x="3271838" y="5572125"/>
          <p14:tracePt t="354924" x="3214688" y="5572125"/>
          <p14:tracePt t="354940" x="3157538" y="5580063"/>
          <p14:tracePt t="354957" x="3114675" y="5594350"/>
          <p14:tracePt t="354973" x="3051175" y="5594350"/>
          <p14:tracePt t="354990" x="2994025" y="5608638"/>
          <p14:tracePt t="354990" x="2965450" y="5608638"/>
          <p14:tracePt t="355007" x="2900363" y="5608638"/>
          <p14:tracePt t="355023" x="2865438" y="5608638"/>
          <p14:tracePt t="355040" x="2843213" y="5608638"/>
          <p14:tracePt t="355056" x="2808288" y="5622925"/>
          <p14:tracePt t="355073" x="2786063" y="5622925"/>
          <p14:tracePt t="355090" x="2743200" y="5622925"/>
          <p14:tracePt t="355107" x="2714625" y="5629275"/>
          <p14:tracePt t="355123" x="2686050" y="5629275"/>
          <p14:tracePt t="355140" x="2665413" y="5629275"/>
          <p14:tracePt t="355157" x="2636838" y="5629275"/>
          <p14:tracePt t="355173" x="2608263" y="5629275"/>
          <p14:tracePt t="355190" x="2571750" y="5629275"/>
          <p14:tracePt t="355206" x="2522538" y="5629275"/>
          <p14:tracePt t="355223" x="2493963" y="5629275"/>
          <p14:tracePt t="355239" x="2457450" y="5629275"/>
          <p14:tracePt t="355256" x="2443163" y="5629275"/>
          <p14:tracePt t="355273" x="2422525" y="5629275"/>
          <p14:tracePt t="355290" x="2408238" y="5629275"/>
          <p14:tracePt t="355306" x="2371725" y="5629275"/>
          <p14:tracePt t="355323" x="2357438" y="5614988"/>
          <p14:tracePt t="355340" x="2328863" y="5608638"/>
          <p14:tracePt t="355356" x="2293938" y="5586413"/>
          <p14:tracePt t="355373" x="2286000" y="5586413"/>
          <p14:tracePt t="355389" x="2251075" y="5586413"/>
          <p14:tracePt t="355406" x="2228850" y="5572125"/>
          <p14:tracePt t="355423" x="2185988" y="5565775"/>
          <p14:tracePt t="355439" x="2143125" y="5565775"/>
          <p14:tracePt t="355457" x="2093913" y="5557838"/>
          <p14:tracePt t="355472" x="2051050" y="5543550"/>
          <p14:tracePt t="355489" x="2008188" y="5529263"/>
          <p14:tracePt t="355506" x="1971675" y="5514975"/>
          <p14:tracePt t="355523" x="1936750" y="5500688"/>
          <p14:tracePt t="355539" x="1900238" y="5486400"/>
          <p14:tracePt t="355556" x="1857375" y="5480050"/>
          <p14:tracePt t="355572" x="1843088" y="5472113"/>
          <p14:tracePt t="355623" x="1836738" y="5465763"/>
          <p14:tracePt t="355631" x="1828800" y="5443538"/>
          <p14:tracePt t="355647" x="1814513" y="5429250"/>
          <p14:tracePt t="355655" x="1808163" y="5422900"/>
          <p14:tracePt t="355663" x="1779588" y="5386388"/>
          <p14:tracePt t="355672" x="1765300" y="5365750"/>
          <p14:tracePt t="355689" x="1757363" y="5351463"/>
          <p14:tracePt t="355706" x="1757363" y="5322888"/>
          <p14:tracePt t="355722" x="1751013" y="5294313"/>
          <p14:tracePt t="355739" x="1736725" y="5257800"/>
          <p14:tracePt t="355755" x="1728788" y="5214938"/>
          <p14:tracePt t="355772" x="1722438" y="5172075"/>
          <p14:tracePt t="355789" x="1722438" y="5143500"/>
          <p14:tracePt t="355805" x="1722438" y="5122863"/>
          <p14:tracePt t="355822" x="1722438" y="5108575"/>
          <p14:tracePt t="355838" x="1722438" y="5086350"/>
          <p14:tracePt t="355855" x="1728788" y="5072063"/>
          <p14:tracePt t="355872" x="1736725" y="5065713"/>
          <p14:tracePt t="355889" x="1771650" y="5037138"/>
          <p14:tracePt t="355905" x="1785938" y="5022850"/>
          <p14:tracePt t="355922" x="1814513" y="5000625"/>
          <p14:tracePt t="355939" x="1822450" y="4994275"/>
          <p14:tracePt t="355955" x="1828800" y="4986338"/>
          <p14:tracePt t="355998" x="1836738" y="4986338"/>
          <p14:tracePt t="356007" x="1843088" y="4979988"/>
          <p14:tracePt t="356007" x="1851025" y="4979988"/>
          <p14:tracePt t="356021" x="1871663" y="4979988"/>
          <p14:tracePt t="356038" x="1900238" y="4972050"/>
          <p14:tracePt t="356055" x="1965325" y="4972050"/>
          <p14:tracePt t="356071" x="2000250" y="4957763"/>
          <p14:tracePt t="356088" x="2036763" y="4957763"/>
          <p14:tracePt t="356105" x="2065338" y="4943475"/>
          <p14:tracePt t="356122" x="2100263" y="4943475"/>
          <p14:tracePt t="356138" x="2143125" y="4937125"/>
          <p14:tracePt t="356155" x="2193925" y="4937125"/>
          <p14:tracePt t="356171" x="2251075" y="4929188"/>
          <p14:tracePt t="356188" x="2293938" y="4929188"/>
          <p14:tracePt t="356204" x="2365375" y="4929188"/>
          <p14:tracePt t="356221" x="2414588" y="4929188"/>
          <p14:tracePt t="356238" x="2479675" y="4929188"/>
          <p14:tracePt t="356255" x="2500313" y="4929188"/>
          <p14:tracePt t="356271" x="2508250" y="4929188"/>
          <p14:tracePt t="356319" x="2514600" y="4929188"/>
          <p14:tracePt t="356327" x="2528888" y="4929188"/>
          <p14:tracePt t="356332" x="2536825" y="4929188"/>
          <p14:tracePt t="356338" x="2551113" y="4929188"/>
          <p14:tracePt t="356354" x="2565400" y="4929188"/>
          <p14:tracePt t="356372" x="2586038" y="4929188"/>
          <p14:tracePt t="356387" x="2608263" y="4943475"/>
          <p14:tracePt t="356404" x="2614613" y="4951413"/>
          <p14:tracePt t="356421" x="2628900" y="4957763"/>
          <p14:tracePt t="356438" x="2643188" y="4994275"/>
          <p14:tracePt t="356438" x="2657475" y="5014913"/>
          <p14:tracePt t="356455" x="2657475" y="5029200"/>
          <p14:tracePt t="356471" x="2657475" y="5057775"/>
          <p14:tracePt t="356488" x="2657475" y="5072063"/>
          <p14:tracePt t="356504" x="2657475" y="5094288"/>
          <p14:tracePt t="356521" x="2657475" y="5114925"/>
          <p14:tracePt t="356538" x="2636838" y="5143500"/>
          <p14:tracePt t="356555" x="2622550" y="5157788"/>
          <p14:tracePt t="356571" x="2608263" y="5165725"/>
          <p14:tracePt t="356588" x="2586038" y="5186363"/>
          <p14:tracePt t="356605" x="2536825" y="5194300"/>
          <p14:tracePt t="356621" x="2508250" y="5200650"/>
          <p14:tracePt t="356638" x="2457450" y="5208588"/>
          <p14:tracePt t="356654" x="2436813" y="5229225"/>
          <p14:tracePt t="356671" x="2393950" y="5243513"/>
          <p14:tracePt t="356687" x="2357438" y="5243513"/>
          <p14:tracePt t="356704" x="2300288" y="5243513"/>
          <p14:tracePt t="356721" x="2265363" y="5243513"/>
          <p14:tracePt t="356737" x="2214563" y="5243513"/>
          <p14:tracePt t="356754" x="2185988" y="5243513"/>
          <p14:tracePt t="356771" x="2143125" y="5243513"/>
          <p14:tracePt t="356788" x="2071688" y="5243513"/>
          <p14:tracePt t="356804" x="2043113" y="5237163"/>
          <p14:tracePt t="356821" x="2008188" y="5214938"/>
          <p14:tracePt t="356837" x="2000250" y="5208588"/>
          <p14:tracePt t="356854" x="1965325" y="5194300"/>
          <p14:tracePt t="356870" x="1943100" y="5194300"/>
          <p14:tracePt t="356887" x="1928813" y="5186363"/>
          <p14:tracePt t="356904" x="1922463" y="5186363"/>
          <p14:tracePt t="356920" x="1900238" y="5180013"/>
          <p14:tracePt t="356938" x="1879600" y="5165725"/>
          <p14:tracePt t="356954" x="1865313" y="5143500"/>
          <p14:tracePt t="356971" x="1828800" y="5122863"/>
          <p14:tracePt t="356987" x="1814513" y="5094288"/>
          <p14:tracePt t="357004" x="1800225" y="5072063"/>
          <p14:tracePt t="357020" x="1793875" y="5057775"/>
          <p14:tracePt t="357037" x="1793875" y="5043488"/>
          <p14:tracePt t="357054" x="1771650" y="5022850"/>
          <p14:tracePt t="357070" x="1771650" y="4994275"/>
          <p14:tracePt t="357087" x="1771650" y="4979988"/>
          <p14:tracePt t="357104" x="1771650" y="4943475"/>
          <p14:tracePt t="357121" x="1828800" y="4908550"/>
          <p14:tracePt t="357136" x="1871663" y="4886325"/>
          <p14:tracePt t="357154" x="1951038" y="4879975"/>
          <p14:tracePt t="357170" x="1993900" y="4857750"/>
          <p14:tracePt t="357187" x="2043113" y="4857750"/>
          <p14:tracePt t="357203" x="2065338" y="4851400"/>
          <p14:tracePt t="357220" x="2108200" y="4851400"/>
          <p14:tracePt t="357237" x="2151063" y="4843463"/>
          <p14:tracePt t="357253" x="2185988" y="4843463"/>
          <p14:tracePt t="357270" x="2214563" y="4843463"/>
          <p14:tracePt t="357287" x="2243138" y="4843463"/>
          <p14:tracePt t="357303" x="2271713" y="4843463"/>
          <p14:tracePt t="357320" x="2293938" y="4843463"/>
          <p14:tracePt t="357337" x="2300288" y="4843463"/>
          <p14:tracePt t="357399" x="2308225" y="4843463"/>
          <p14:tracePt t="357535" x="2322513" y="4843463"/>
          <p14:tracePt t="357551" x="2328863" y="4843463"/>
          <p14:tracePt t="357559" x="2343150" y="4843463"/>
          <p14:tracePt t="357569" x="2351088" y="4851400"/>
          <p14:tracePt t="357615" x="2357438" y="4851400"/>
          <p14:tracePt t="357625" x="2365375" y="4851400"/>
          <p14:tracePt t="357631" x="2400300" y="4851400"/>
          <p14:tracePt t="357640" x="2414588" y="4851400"/>
          <p14:tracePt t="357652" x="2471738" y="4851400"/>
          <p14:tracePt t="357669" x="2536825" y="4851400"/>
          <p14:tracePt t="357686" x="2571750" y="4851400"/>
          <p14:tracePt t="357702" x="2628900" y="4865688"/>
          <p14:tracePt t="357719" x="2665413" y="4865688"/>
          <p14:tracePt t="357735" x="2686050" y="4865688"/>
          <p14:tracePt t="357752" x="2736850" y="4872038"/>
          <p14:tracePt t="357770" x="2794000" y="4872038"/>
          <p14:tracePt t="357787" x="2836863" y="4872038"/>
          <p14:tracePt t="357802" x="2879725" y="4872038"/>
          <p14:tracePt t="357819" x="2914650" y="4872038"/>
          <p14:tracePt t="357836" x="2951163" y="4872038"/>
          <p14:tracePt t="357852" x="2994025" y="4872038"/>
          <p14:tracePt t="357869" x="3022600" y="4872038"/>
          <p14:tracePt t="357885" x="3043238" y="4872038"/>
          <p14:tracePt t="357885" x="3065463" y="4872038"/>
          <p14:tracePt t="357903" x="3151188" y="4872038"/>
          <p14:tracePt t="357919" x="3257550" y="4872038"/>
          <p14:tracePt t="357936" x="3371850" y="4857750"/>
          <p14:tracePt t="357952" x="3422650" y="4843463"/>
          <p14:tracePt t="357970" x="3457575" y="4843463"/>
          <p14:tracePt t="357985" x="3494088" y="4843463"/>
          <p14:tracePt t="358002" x="3536950" y="4843463"/>
          <p14:tracePt t="358018" x="3600450" y="4837113"/>
          <p14:tracePt t="358035" x="3694113" y="4829175"/>
          <p14:tracePt t="358052" x="3794125" y="4808538"/>
          <p14:tracePt t="358069" x="3871913" y="4794250"/>
          <p14:tracePt t="358085" x="3908425" y="4786313"/>
          <p14:tracePt t="358102" x="3979863" y="4779963"/>
          <p14:tracePt t="358120" x="4000500" y="4779963"/>
          <p14:tracePt t="358136" x="4094163" y="4757738"/>
          <p14:tracePt t="358153" x="4200525" y="4743450"/>
          <p14:tracePt t="358169" x="4343400" y="4722813"/>
          <p14:tracePt t="358186" x="4465638" y="4722813"/>
          <p14:tracePt t="358202" x="4537075" y="4722813"/>
          <p14:tracePt t="358219" x="4579938" y="4722813"/>
          <p14:tracePt t="358236" x="4614863" y="4722813"/>
          <p14:tracePt t="358252" x="4643438" y="4722813"/>
          <p14:tracePt t="358269" x="4694238" y="4700588"/>
          <p14:tracePt t="358285" x="4757738" y="4700588"/>
          <p14:tracePt t="358302" x="4837113" y="4700588"/>
          <p14:tracePt t="358319" x="4894263" y="4700588"/>
          <p14:tracePt t="358336" x="4937125" y="4708525"/>
          <p14:tracePt t="358352" x="4972050" y="4708525"/>
          <p14:tracePt t="358368" x="5008563" y="4714875"/>
          <p14:tracePt t="358386" x="5029200" y="4737100"/>
          <p14:tracePt t="358402" x="5065713" y="4757738"/>
          <p14:tracePt t="358419" x="5086350" y="4765675"/>
          <p14:tracePt t="358436" x="5100638" y="4779963"/>
          <p14:tracePt t="358452" x="5122863" y="4800600"/>
          <p14:tracePt t="358468" x="5137150" y="4837113"/>
          <p14:tracePt t="358485" x="5143500" y="4843463"/>
          <p14:tracePt t="358501" x="5143500" y="4857750"/>
          <p14:tracePt t="358518" x="5143500" y="4872038"/>
          <p14:tracePt t="358535" x="5143500" y="4879975"/>
          <p14:tracePt t="358695" x="5151438" y="4886325"/>
          <p14:tracePt t="358727" x="5172075" y="4886325"/>
          <p14:tracePt t="358735" x="5186363" y="4886325"/>
          <p14:tracePt t="358746" x="5208588" y="4865688"/>
          <p14:tracePt t="358751" x="5214938" y="4857750"/>
          <p14:tracePt t="358768" x="5237163" y="4843463"/>
          <p14:tracePt t="358784" x="5243513" y="4837113"/>
          <p14:tracePt t="358801" x="5251450" y="4822825"/>
          <p14:tracePt t="358817" x="5280025" y="4808538"/>
          <p14:tracePt t="358834" x="5280025" y="4794250"/>
          <p14:tracePt t="358851" x="5286375" y="4779963"/>
          <p14:tracePt t="358935" x="5294313" y="4772025"/>
          <p14:tracePt t="359085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SIMD architectures can exploit significant data-level parallelism for: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Matrix-oriented scientific computing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Media-oriented image and sound processors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SIMD is more energy efficient than MIMD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Only needs to fetch one instruction per data operation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Makes SIMD attractive for personal mobile devices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SIMD allows programmer to continue to think sequentially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265582" y="507395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4960"/>
    </mc:Choice>
    <mc:Fallback>
      <p:transition spd="slow" advTm="394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SIMD Parallelism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Vector architectures</a:t>
            </a:r>
          </a:p>
          <a:p>
            <a:pPr>
              <a:lnSpc>
                <a:spcPct val="90000"/>
              </a:lnSpc>
            </a:pPr>
            <a:r>
              <a:rPr lang="en-US" dirty="0"/>
              <a:t>SIMD extensions</a:t>
            </a:r>
          </a:p>
          <a:p>
            <a:pPr>
              <a:lnSpc>
                <a:spcPct val="90000"/>
              </a:lnSpc>
            </a:pPr>
            <a:r>
              <a:rPr lang="en-US" dirty="0"/>
              <a:t>Graphics Processor Units (GPUs)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For x86 processors: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Expect two additional cores per chip per year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SIMD width to double every four years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Potential speedup from SIMD to be twice that from MIMD!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265582" y="507395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958"/>
    </mc:Choice>
    <mc:Fallback>
      <p:transition spd="slow" advTm="232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Architectures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Basic idea: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Read sets of data elements into “vector registers”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Operate on those registers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Disperse the results back into memory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Registers are controlled by compiler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Used to hide memory latency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Leverage memory bandwidth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842326" y="934844"/>
            <a:ext cx="223663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Vector Architectures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4869160"/>
            <a:ext cx="7180860" cy="1220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725"/>
    </mc:Choice>
    <mc:Fallback>
      <p:transition spd="slow" advTm="230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VMIPS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Example architecture:  RV64V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Loosely based on Cray-1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32 64-bit vector registers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Register file has 16 read ports and 8 write ports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Vector functional units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Fully pipelined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Data and control hazards are detected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Vector load-store unit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Fully pipelined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One word per clock cycle after initial latency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Scalar registers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31 general-purpose registers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32 floating-point registers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842326" y="934844"/>
            <a:ext cx="223663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Vector Architectures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1898" y="3124067"/>
            <a:ext cx="3658302" cy="3616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963"/>
    </mc:Choice>
    <mc:Fallback>
      <p:transition spd="slow" advTm="232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VMIPS</a:t>
            </a:r>
            <a:endParaRPr lang="en-AU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842326" y="934844"/>
            <a:ext cx="223663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Vector Architectures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980727"/>
            <a:ext cx="5328592" cy="5267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77634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451"/>
    </mc:Choice>
    <mc:Fallback>
      <p:transition spd="slow" advTm="87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41" x="2279650" y="3314700"/>
          <p14:tracePt t="3683" x="2286000" y="3314700"/>
          <p14:tracePt t="3691" x="2308225" y="3314700"/>
          <p14:tracePt t="3705" x="2314575" y="3314700"/>
          <p14:tracePt t="3707" x="2351088" y="3314700"/>
          <p14:tracePt t="3722" x="2365375" y="3314700"/>
          <p14:tracePt t="3738" x="2386013" y="3314700"/>
          <p14:tracePt t="3755" x="2400300" y="3314700"/>
          <p14:tracePt t="3772" x="2414588" y="3314700"/>
          <p14:tracePt t="3788" x="2428875" y="3314700"/>
          <p14:tracePt t="4114" x="2443163" y="3314700"/>
          <p14:tracePt t="4162" x="2457450" y="3308350"/>
          <p14:tracePt t="4243" x="2465388" y="3308350"/>
          <p14:tracePt t="4250" x="2471738" y="3308350"/>
          <p14:tracePt t="4271" x="2479675" y="3308350"/>
          <p14:tracePt t="4272" x="2493963" y="3308350"/>
          <p14:tracePt t="4287" x="2508250" y="3308350"/>
          <p14:tracePt t="4304" x="2528888" y="3308350"/>
          <p14:tracePt t="4321" x="2586038" y="3308350"/>
          <p14:tracePt t="4337" x="2643188" y="3328988"/>
          <p14:tracePt t="4337" x="2686050" y="3343275"/>
          <p14:tracePt t="4355" x="2728913" y="3371850"/>
          <p14:tracePt t="4443" x="2736850" y="3371850"/>
          <p14:tracePt t="4450" x="2765425" y="3371850"/>
          <p14:tracePt t="4458" x="2771775" y="3371850"/>
          <p14:tracePt t="4459" x="2786063" y="3371850"/>
          <p14:tracePt t="4470" x="2808288" y="3371850"/>
          <p14:tracePt t="4487" x="2822575" y="3371850"/>
          <p14:tracePt t="4504" x="2828925" y="3371850"/>
          <p14:tracePt t="4658" x="2836863" y="3371850"/>
          <p14:tracePt t="4667" x="2843213" y="3371850"/>
          <p14:tracePt t="4674" x="2879725" y="3371850"/>
          <p14:tracePt t="4681" x="2908300" y="3371850"/>
          <p14:tracePt t="4687" x="2971800" y="3357563"/>
          <p14:tracePt t="4703" x="2986088" y="3351213"/>
          <p14:tracePt t="4747" x="2994025" y="3351213"/>
          <p14:tracePt t="4747" x="3043238" y="3343275"/>
          <p14:tracePt t="4764" x="3057525" y="3322638"/>
          <p14:tracePt t="4772" x="3065463" y="3322638"/>
          <p14:tracePt t="4773" x="3108325" y="3314700"/>
          <p14:tracePt t="4794" x="3128963" y="3314700"/>
          <p14:tracePt t="4805" x="3165475" y="3314700"/>
          <p14:tracePt t="4821" x="3194050" y="3300413"/>
          <p14:tracePt t="4839" x="3228975" y="3279775"/>
          <p14:tracePt t="4855" x="3251200" y="3271838"/>
          <p14:tracePt t="4872" x="3286125" y="3271838"/>
          <p14:tracePt t="4888" x="3328988" y="3271838"/>
          <p14:tracePt t="4905" x="3365500" y="3271838"/>
          <p14:tracePt t="4921" x="3394075" y="3271838"/>
          <p14:tracePt t="4938" x="3436938" y="3271838"/>
          <p14:tracePt t="4955" x="3508375" y="3271838"/>
          <p14:tracePt t="4971" x="3722688" y="3208338"/>
          <p14:tracePt t="4989" x="3886200" y="3157538"/>
          <p14:tracePt t="5005" x="4086225" y="3094038"/>
          <p14:tracePt t="5021" x="4200525" y="3071813"/>
          <p14:tracePt t="5038" x="4243388" y="3057525"/>
          <p14:tracePt t="5054" x="4279900" y="3043238"/>
          <p14:tracePt t="5071" x="4286250" y="3043238"/>
          <p14:tracePt t="5088" x="4314825" y="3036888"/>
          <p14:tracePt t="5104" x="4343400" y="3036888"/>
          <p14:tracePt t="5121" x="4408488" y="3036888"/>
          <p14:tracePt t="5138" x="4529138" y="3036888"/>
          <p14:tracePt t="5154" x="4694238" y="3065463"/>
          <p14:tracePt t="5171" x="4794250" y="3065463"/>
          <p14:tracePt t="5187" x="4808538" y="3071813"/>
          <p14:tracePt t="5260" x="4814888" y="3071813"/>
          <p14:tracePt t="5268" x="4843463" y="3071813"/>
          <p14:tracePt t="5268" x="4851400" y="3071813"/>
          <p14:tracePt t="5284" x="4857750" y="3071813"/>
          <p14:tracePt t="5292" x="4879975" y="3071813"/>
          <p14:tracePt t="5300" x="4886325" y="3071813"/>
          <p14:tracePt t="5308" x="4929188" y="3071813"/>
          <p14:tracePt t="5321" x="4972050" y="3071813"/>
          <p14:tracePt t="5337" x="5008563" y="3071813"/>
          <p14:tracePt t="5355" x="5022850" y="3071813"/>
          <p14:tracePt t="5370" x="5043488" y="3071813"/>
          <p14:tracePt t="5388" x="5051425" y="3071813"/>
          <p14:tracePt t="5404" x="5057775" y="3071813"/>
          <p14:tracePt t="5421" x="5080000" y="3071813"/>
          <p14:tracePt t="5437" x="5114925" y="3071813"/>
          <p14:tracePt t="5454" x="5129213" y="3071813"/>
          <p14:tracePt t="5471" x="5137150" y="3071813"/>
          <p14:tracePt t="5508" x="5143500" y="3071813"/>
          <p14:tracePt t="5516" x="5151438" y="3071813"/>
          <p14:tracePt t="5548" x="5157788" y="3071813"/>
          <p14:tracePt t="5556" x="5172075" y="3071813"/>
          <p14:tracePt t="5564" x="5229225" y="3065463"/>
          <p14:tracePt t="5571" x="5308600" y="3043238"/>
          <p14:tracePt t="5587" x="5400675" y="3028950"/>
          <p14:tracePt t="5603" x="5472113" y="3022600"/>
          <p14:tracePt t="5620" x="5500688" y="3022600"/>
          <p14:tracePt t="5636" x="5508625" y="3022600"/>
          <p14:tracePt t="5653" x="5522913" y="3008313"/>
          <p14:tracePt t="5669" x="5543550" y="3008313"/>
          <p14:tracePt t="5687" x="5580063" y="3008313"/>
          <p14:tracePt t="5703" x="5629275" y="3000375"/>
          <p14:tracePt t="5720" x="5686425" y="3000375"/>
          <p14:tracePt t="5737" x="5765800" y="3000375"/>
          <p14:tracePt t="5753" x="5822950" y="2986088"/>
          <p14:tracePt t="5771" x="5843588" y="2986088"/>
          <p14:tracePt t="5812" x="5851525" y="2986088"/>
          <p14:tracePt t="5829" x="5857875" y="2986088"/>
          <p14:tracePt t="5833" x="5865813" y="2986088"/>
          <p14:tracePt t="5837" x="5886450" y="2986088"/>
          <p14:tracePt t="6036" x="5880100" y="2986088"/>
          <p14:tracePt t="6044" x="5843588" y="2986088"/>
          <p14:tracePt t="6052" x="5837238" y="2986088"/>
          <p14:tracePt t="6056" x="5808663" y="2986088"/>
          <p14:tracePt t="6069" x="5765800" y="3008313"/>
          <p14:tracePt t="6086" x="5722938" y="3008313"/>
          <p14:tracePt t="6103" x="5680075" y="3014663"/>
          <p14:tracePt t="6119" x="5651500" y="3022600"/>
          <p14:tracePt t="6136" x="5608638" y="3043238"/>
          <p14:tracePt t="6152" x="5572125" y="3051175"/>
          <p14:tracePt t="6169" x="5529263" y="3057525"/>
          <p14:tracePt t="6186" x="5508625" y="3057525"/>
          <p14:tracePt t="6203" x="5472113" y="3057525"/>
          <p14:tracePt t="6219" x="5414963" y="3057525"/>
          <p14:tracePt t="6236" x="5380038" y="3057525"/>
          <p14:tracePt t="6253" x="5343525" y="3057525"/>
          <p14:tracePt t="6269" x="5322888" y="3057525"/>
          <p14:tracePt t="6286" x="5300663" y="3057525"/>
          <p14:tracePt t="6302" x="5294313" y="3057525"/>
          <p14:tracePt t="6364" x="5286375" y="3057525"/>
          <p14:tracePt t="6372" x="5272088" y="3057525"/>
          <p14:tracePt t="6380" x="5265738" y="3057525"/>
          <p14:tracePt t="6388" x="5257800" y="3057525"/>
          <p14:tracePt t="6402" x="5222875" y="3043238"/>
          <p14:tracePt t="6468" x="5222875" y="3036888"/>
          <p14:tracePt t="6485" x="5222875" y="3022600"/>
          <p14:tracePt t="6524" x="5222875" y="3014663"/>
          <p14:tracePt t="6532" x="5222875" y="3008313"/>
          <p14:tracePt t="6538" x="5222875" y="2986088"/>
          <p14:tracePt t="6552" x="5229225" y="2979738"/>
          <p14:tracePt t="6568" x="5257800" y="2957513"/>
          <p14:tracePt t="6585" x="5265738" y="2951163"/>
          <p14:tracePt t="6602" x="5272088" y="2943225"/>
          <p14:tracePt t="6619" x="5280025" y="2936875"/>
          <p14:tracePt t="6635" x="5294313" y="2928938"/>
          <p14:tracePt t="6652" x="5308600" y="2928938"/>
          <p14:tracePt t="6668" x="5329238" y="2922588"/>
          <p14:tracePt t="6685" x="5337175" y="2922588"/>
          <p14:tracePt t="6731" x="5343525" y="2922588"/>
          <p14:tracePt t="6748" x="5351463" y="2914650"/>
          <p14:tracePt t="6756" x="5357813" y="2914650"/>
          <p14:tracePt t="6762" x="5365750" y="2914650"/>
          <p14:tracePt t="6768" x="5380038" y="2914650"/>
          <p14:tracePt t="6785" x="5414963" y="2914650"/>
          <p14:tracePt t="6802" x="5443538" y="2894013"/>
          <p14:tracePt t="6818" x="5480050" y="2886075"/>
          <p14:tracePt t="6818" x="5486400" y="2886075"/>
          <p14:tracePt t="6851" x="5500688" y="2879725"/>
          <p14:tracePt t="6852" x="5514975" y="2879725"/>
          <p14:tracePt t="6868" x="5522913" y="2879725"/>
          <p14:tracePt t="6885" x="5537200" y="2879725"/>
          <p14:tracePt t="6901" x="5565775" y="2871788"/>
          <p14:tracePt t="6918" x="5600700" y="2871788"/>
          <p14:tracePt t="6934" x="5622925" y="2871788"/>
          <p14:tracePt t="6951" x="5637213" y="2871788"/>
          <p14:tracePt t="6968" x="5643563" y="2865438"/>
          <p14:tracePt t="6985" x="5651500" y="2857500"/>
          <p14:tracePt t="7020" x="5657850" y="2857500"/>
          <p14:tracePt t="7021" x="5680075" y="2857500"/>
          <p14:tracePt t="7035" x="5686425" y="2857500"/>
          <p14:tracePt t="7052" x="5694363" y="2857500"/>
          <p14:tracePt t="7068" x="5700713" y="2857500"/>
          <p14:tracePt t="7124" x="5722938" y="2857500"/>
          <p14:tracePt t="7124" x="5729288" y="2857500"/>
          <p14:tracePt t="7140" x="5737225" y="2857500"/>
          <p14:tracePt t="7148" x="5751513" y="2857500"/>
          <p14:tracePt t="7164" x="5757863" y="2857500"/>
          <p14:tracePt t="7196" x="5765800" y="2857500"/>
          <p14:tracePt t="7204" x="5772150" y="2857500"/>
          <p14:tracePt t="7220" x="5794375" y="2857500"/>
          <p14:tracePt t="7252" x="5800725" y="2857500"/>
          <p14:tracePt t="7260" x="5808663" y="2857500"/>
          <p14:tracePt t="7276" x="5815013" y="2857500"/>
          <p14:tracePt t="7283" x="5829300" y="2857500"/>
          <p14:tracePt t="7324" x="5837238" y="2857500"/>
          <p14:tracePt t="7548" x="5837238" y="2865438"/>
          <p14:tracePt t="7764" x="5837238" y="2879725"/>
          <p14:tracePt t="7772" x="5851525" y="2900363"/>
          <p14:tracePt t="7780" x="5894388" y="2908300"/>
          <p14:tracePt t="7788" x="5951538" y="2922588"/>
          <p14:tracePt t="7796" x="5994400" y="2943225"/>
          <p14:tracePt t="7803" x="6057900" y="2965450"/>
          <p14:tracePt t="7817" x="6122988" y="2971800"/>
          <p14:tracePt t="7833" x="6157913" y="2971800"/>
          <p14:tracePt t="7851" x="6172200" y="2971800"/>
          <p14:tracePt t="7892" x="6180138" y="2971800"/>
          <p14:tracePt t="7899" x="6186488" y="2971800"/>
          <p14:tracePt t="8099" x="6180138" y="2971800"/>
          <p14:tracePt t="8115" x="6172200" y="2971800"/>
          <p14:tracePt t="8132" x="6157913" y="2971800"/>
          <p14:tracePt t="8139" x="6151563" y="2971800"/>
          <p14:tracePt t="8148" x="6137275" y="2971800"/>
          <p14:tracePt t="8156" x="6115050" y="2971800"/>
          <p14:tracePt t="8171" x="6108700" y="2971800"/>
          <p14:tracePt t="8183" x="6100763" y="2971800"/>
          <p14:tracePt t="8199" x="6094413" y="2971800"/>
          <p14:tracePt t="8216" x="6065838" y="2971800"/>
          <p14:tracePt t="8233" x="6043613" y="2971800"/>
          <p14:tracePt t="8249" x="6022975" y="2971800"/>
          <p14:tracePt t="8266" x="6000750" y="2971800"/>
          <p14:tracePt t="8283" x="5986463" y="2971800"/>
          <p14:tracePt t="8299" x="5957888" y="2971800"/>
          <p14:tracePt t="8316" x="5922963" y="2971800"/>
          <p14:tracePt t="8333" x="5900738" y="2971800"/>
          <p14:tracePt t="8349" x="5857875" y="2971800"/>
          <p14:tracePt t="8366" x="5822950" y="2971800"/>
          <p14:tracePt t="8383" x="5800725" y="2971800"/>
          <p14:tracePt t="8399" x="5765800" y="2971800"/>
          <p14:tracePt t="8416" x="5737225" y="2971800"/>
          <p14:tracePt t="8433" x="5694363" y="2971800"/>
          <p14:tracePt t="8449" x="5657850" y="2971800"/>
          <p14:tracePt t="8466" x="5614988" y="2971800"/>
          <p14:tracePt t="8483" x="5557838" y="2971800"/>
          <p14:tracePt t="8499" x="5465763" y="2971800"/>
          <p14:tracePt t="8516" x="5422900" y="2971800"/>
          <p14:tracePt t="8532" x="5380038" y="2971800"/>
          <p14:tracePt t="8550" x="5365750" y="2971800"/>
          <p14:tracePt t="8566" x="5351463" y="2971800"/>
          <p14:tracePt t="8583" x="5314950" y="2971800"/>
          <p14:tracePt t="8599" x="5272088" y="2994025"/>
          <p14:tracePt t="8616" x="5214938" y="3014663"/>
          <p14:tracePt t="8632" x="5172075" y="3014663"/>
          <p14:tracePt t="8649" x="5151438" y="3022600"/>
          <p14:tracePt t="8666" x="5122863" y="3036888"/>
          <p14:tracePt t="8682" x="5100638" y="3043238"/>
          <p14:tracePt t="8699" x="5057775" y="3065463"/>
          <p14:tracePt t="8716" x="5043488" y="3071813"/>
          <p14:tracePt t="8732" x="5037138" y="3079750"/>
          <p14:tracePt t="8749" x="5037138" y="3094038"/>
          <p14:tracePt t="8765" x="5029200" y="3114675"/>
          <p14:tracePt t="8782" x="5022850" y="3122613"/>
          <p14:tracePt t="8820" x="5022850" y="3128963"/>
          <p14:tracePt t="8832" x="5022850" y="3143250"/>
          <p14:tracePt t="8848" x="5022850" y="3151188"/>
          <p14:tracePt t="8848" x="5022850" y="3157538"/>
          <p14:tracePt t="8865" x="5022850" y="3165475"/>
          <p14:tracePt t="8882" x="5029200" y="3179763"/>
          <p14:tracePt t="8898" x="5043488" y="3194050"/>
          <p14:tracePt t="8898" x="5051425" y="3208338"/>
          <p14:tracePt t="8916" x="5057775" y="3214688"/>
          <p14:tracePt t="8931" x="5072063" y="3236913"/>
          <p14:tracePt t="8948" x="5080000" y="3243263"/>
          <p14:tracePt t="8965" x="5086350" y="3251200"/>
          <p14:tracePt t="8981" x="5094288" y="3265488"/>
          <p14:tracePt t="9043" x="5114925" y="3271838"/>
          <p14:tracePt t="9052" x="5122863" y="3271838"/>
          <p14:tracePt t="9060" x="5137150" y="3271838"/>
          <p14:tracePt t="9069" x="5143500" y="3279775"/>
          <p14:tracePt t="9082" x="5165725" y="3286125"/>
          <p14:tracePt t="9099" x="5172075" y="3286125"/>
          <p14:tracePt t="9115" x="5194300" y="3286125"/>
          <p14:tracePt t="9132" x="5200650" y="3286125"/>
          <p14:tracePt t="9149" x="5237163" y="3286125"/>
          <p14:tracePt t="9165" x="5251450" y="3286125"/>
          <p14:tracePt t="9182" x="5272088" y="3286125"/>
          <p14:tracePt t="9198" x="5286375" y="3286125"/>
          <p14:tracePt t="9216" x="5308600" y="3286125"/>
          <p14:tracePt t="9232" x="5322888" y="3286125"/>
          <p14:tracePt t="9250" x="5329238" y="3286125"/>
          <p14:tracePt t="9265" x="5351463" y="3286125"/>
          <p14:tracePt t="9308" x="5357813" y="3286125"/>
          <p14:tracePt t="9316" x="5365750" y="3286125"/>
          <p14:tracePt t="9321" x="5386388" y="3286125"/>
          <p14:tracePt t="9332" x="5408613" y="3286125"/>
          <p14:tracePt t="9348" x="5422900" y="3286125"/>
          <p14:tracePt t="9396" x="5429250" y="3286125"/>
          <p14:tracePt t="9404" x="5437188" y="3286125"/>
          <p14:tracePt t="9420" x="5443538" y="3286125"/>
          <p14:tracePt t="9428" x="5451475" y="3286125"/>
          <p14:tracePt t="9432" x="5465763" y="3286125"/>
          <p14:tracePt t="9448" x="5500688" y="3286125"/>
          <p14:tracePt t="9464" x="5557838" y="3286125"/>
          <p14:tracePt t="9482" x="5608638" y="3286125"/>
          <p14:tracePt t="9498" x="5651500" y="3286125"/>
          <p14:tracePt t="9515" x="5722938" y="3286125"/>
          <p14:tracePt t="9534" x="5751513" y="3286125"/>
          <p14:tracePt t="9548" x="5780088" y="3286125"/>
          <p14:tracePt t="9564" x="5786438" y="3286125"/>
          <p14:tracePt t="9581" x="5808663" y="3286125"/>
          <p14:tracePt t="9598" x="5829300" y="3286125"/>
          <p14:tracePt t="9614" x="5857875" y="3286125"/>
          <p14:tracePt t="9631" x="5865813" y="3286125"/>
          <p14:tracePt t="9648" x="5872163" y="3286125"/>
          <p14:tracePt t="9664" x="5886450" y="3308350"/>
          <p14:tracePt t="9681" x="5900738" y="3314700"/>
          <p14:tracePt t="9698" x="5929313" y="3328988"/>
          <p14:tracePt t="9714" x="5965825" y="3343275"/>
          <p14:tracePt t="9731" x="5986463" y="3371850"/>
          <p14:tracePt t="9747" x="6015038" y="3414713"/>
          <p14:tracePt t="9764" x="6029325" y="3429000"/>
          <p14:tracePt t="9781" x="6043613" y="3451225"/>
          <p14:tracePt t="9797" x="6057900" y="3479800"/>
          <p14:tracePt t="9814" x="6080125" y="3514725"/>
          <p14:tracePt t="9830" x="6115050" y="3571875"/>
          <p14:tracePt t="9848" x="6129338" y="3614738"/>
          <p14:tracePt t="9863" x="6137275" y="3651250"/>
          <p14:tracePt t="9880" x="6137275" y="3686175"/>
          <p14:tracePt t="9897" x="6151563" y="3700463"/>
          <p14:tracePt t="9914" x="6151563" y="3708400"/>
          <p14:tracePt t="9930" x="6151563" y="3729038"/>
          <p14:tracePt t="9947" x="6151563" y="3743325"/>
          <p14:tracePt t="9964" x="6151563" y="3765550"/>
          <p14:tracePt t="10004" x="6151563" y="3771900"/>
          <p14:tracePt t="10015" x="6151563" y="3786188"/>
          <p14:tracePt t="10020" x="6122988" y="3794125"/>
          <p14:tracePt t="10030" x="6100763" y="3808413"/>
          <p14:tracePt t="10047" x="6072188" y="3822700"/>
          <p14:tracePt t="10064" x="6043613" y="3822700"/>
          <p14:tracePt t="10080" x="6022975" y="3829050"/>
          <p14:tracePt t="10097" x="5994400" y="3829050"/>
          <p14:tracePt t="10114" x="5957888" y="3829050"/>
          <p14:tracePt t="10130" x="5900738" y="3829050"/>
          <p14:tracePt t="10147" x="5851525" y="3829050"/>
          <p14:tracePt t="10163" x="5765800" y="3829050"/>
          <p14:tracePt t="10180" x="5715000" y="3829050"/>
          <p14:tracePt t="10196" x="5680075" y="3829050"/>
          <p14:tracePt t="10213" x="5637213" y="3829050"/>
          <p14:tracePt t="10230" x="5600700" y="3829050"/>
          <p14:tracePt t="10246" x="5572125" y="3829050"/>
          <p14:tracePt t="10264" x="5529263" y="3829050"/>
          <p14:tracePt t="10280" x="5508625" y="3829050"/>
          <p14:tracePt t="10297" x="5472113" y="3829050"/>
          <p14:tracePt t="10313" x="5437188" y="3836988"/>
          <p14:tracePt t="10330" x="5408613" y="3836988"/>
          <p14:tracePt t="10347" x="5380038" y="3851275"/>
          <p14:tracePt t="10363" x="5343525" y="3851275"/>
          <p14:tracePt t="10380" x="5300663" y="3865563"/>
          <p14:tracePt t="10397" x="5280025" y="3865563"/>
          <p14:tracePt t="10443" x="5272088" y="3865563"/>
          <p14:tracePt t="10452" x="5265738" y="3871913"/>
          <p14:tracePt t="10491" x="5257800" y="3871913"/>
          <p14:tracePt t="11171" x="5265738" y="3871913"/>
          <p14:tracePt t="11179" x="5272088" y="3871913"/>
          <p14:tracePt t="11187" x="5280025" y="3871913"/>
          <p14:tracePt t="11203" x="5294313" y="3871913"/>
          <p14:tracePt t="11219" x="5314950" y="3857625"/>
          <p14:tracePt t="11267" x="5322888" y="3857625"/>
          <p14:tracePt t="11275" x="5337175" y="3857625"/>
          <p14:tracePt t="11286" x="5357813" y="3851275"/>
          <p14:tracePt t="11294" x="5365750" y="3843338"/>
          <p14:tracePt t="11311" x="5380038" y="3843338"/>
          <p14:tracePt t="11327" x="5386388" y="3843338"/>
          <p14:tracePt t="11344" x="5394325" y="3843338"/>
          <p14:tracePt t="11387" x="5414963" y="3843338"/>
          <p14:tracePt t="11395" x="5422900" y="3836988"/>
          <p14:tracePt t="11443" x="5443538" y="3822700"/>
          <p14:tracePt t="12243" x="5443538" y="3808413"/>
          <p14:tracePt t="12339" x="5437188" y="3808413"/>
          <p14:tracePt t="12387" x="5429250" y="3808413"/>
          <p14:tracePt t="13179" x="5422900" y="3800475"/>
          <p14:tracePt t="13251" x="5429250" y="3800475"/>
          <p14:tracePt t="13259" x="5437188" y="3794125"/>
          <p14:tracePt t="13267" x="5443538" y="3794125"/>
          <p14:tracePt t="13275" x="5457825" y="3794125"/>
          <p14:tracePt t="13283" x="5472113" y="3794125"/>
          <p14:tracePt t="13292" x="5500688" y="3779838"/>
          <p14:tracePt t="13357" x="5508625" y="3779838"/>
          <p14:tracePt t="13419" x="5514975" y="3771900"/>
          <p14:tracePt t="13467" x="5522913" y="3771900"/>
          <p14:tracePt t="13530" x="5529263" y="3771900"/>
          <p14:tracePt t="13538" x="5543550" y="3771900"/>
          <p14:tracePt t="13546" x="5551488" y="3771900"/>
          <p14:tracePt t="13557" x="5572125" y="3771900"/>
          <p14:tracePt t="13574" x="5586413" y="3771900"/>
          <p14:tracePt t="13591" x="5622925" y="3771900"/>
          <p14:tracePt t="13607" x="5657850" y="3765550"/>
          <p14:tracePt t="13624" x="5708650" y="3736975"/>
          <p14:tracePt t="13640" x="5765800" y="3736975"/>
          <p14:tracePt t="13657" x="5800725" y="3729038"/>
          <p14:tracePt t="13674" x="5808663" y="3729038"/>
          <p14:tracePt t="13738" x="5815013" y="3729038"/>
          <p14:tracePt t="13747" x="5822950" y="3722688"/>
          <p14:tracePt t="13763" x="5829300" y="3722688"/>
          <p14:tracePt t="13763" x="5843588" y="3714750"/>
          <p14:tracePt t="13779" x="5857875" y="3694113"/>
          <p14:tracePt t="13795" x="5865813" y="3686175"/>
          <p14:tracePt t="13808" x="5880100" y="3671888"/>
          <p14:tracePt t="13827" x="5886450" y="3651250"/>
          <p14:tracePt t="13891" x="5886450" y="3643313"/>
          <p14:tracePt t="13899" x="5886450" y="3636963"/>
          <p14:tracePt t="13907" x="5886450" y="3614738"/>
          <p14:tracePt t="13915" x="5886450" y="3571875"/>
          <p14:tracePt t="13924" x="5880100" y="3536950"/>
          <p14:tracePt t="13941" x="5865813" y="3494088"/>
          <p14:tracePt t="13958" x="5865813" y="3479800"/>
          <p14:tracePt t="13974" x="5857875" y="3471863"/>
          <p14:tracePt t="13991" x="5843588" y="3429000"/>
          <p14:tracePt t="14007" x="5843588" y="3414713"/>
          <p14:tracePt t="14024" x="5829300" y="3386138"/>
          <p14:tracePt t="14041" x="5822950" y="3357563"/>
          <p14:tracePt t="14057" x="5815013" y="3322638"/>
          <p14:tracePt t="14074" x="5800725" y="3308350"/>
          <p14:tracePt t="14090" x="5794375" y="3294063"/>
          <p14:tracePt t="14107" x="5786438" y="3286125"/>
          <p14:tracePt t="14124" x="5772150" y="3279775"/>
          <p14:tracePt t="14140" x="5751513" y="3271838"/>
          <p14:tracePt t="14157" x="5729288" y="3265488"/>
          <p14:tracePt t="14174" x="5708650" y="3257550"/>
          <p14:tracePt t="14190" x="5680075" y="3236913"/>
          <p14:tracePt t="14207" x="5672138" y="3236913"/>
          <p14:tracePt t="14224" x="5651500" y="3228975"/>
          <p14:tracePt t="14240" x="5608638" y="3222625"/>
          <p14:tracePt t="14257" x="5557838" y="3200400"/>
          <p14:tracePt t="14273" x="5543550" y="3200400"/>
          <p14:tracePt t="14290" x="5522913" y="3200400"/>
          <p14:tracePt t="14290" x="5514975" y="3200400"/>
          <p14:tracePt t="14307" x="5508625" y="3200400"/>
          <p14:tracePt t="14324" x="5486400" y="3200400"/>
          <p14:tracePt t="14340" x="5465763" y="3200400"/>
          <p14:tracePt t="14357" x="5451475" y="3200400"/>
          <p14:tracePt t="14373" x="5443538" y="3200400"/>
          <p14:tracePt t="14390" x="5429250" y="3200400"/>
          <p14:tracePt t="14407" x="5414963" y="3200400"/>
          <p14:tracePt t="14443" x="5408613" y="3200400"/>
          <p14:tracePt t="14456" x="5394325" y="3200400"/>
          <p14:tracePt t="14467" x="5365750" y="3200400"/>
          <p14:tracePt t="14473" x="5357813" y="3208338"/>
          <p14:tracePt t="14490" x="5351463" y="3214688"/>
          <p14:tracePt t="14506" x="5337175" y="3236913"/>
          <p14:tracePt t="14523" x="5322888" y="3271838"/>
          <p14:tracePt t="14540" x="5314950" y="3279775"/>
          <p14:tracePt t="14556" x="5314950" y="3308350"/>
          <p14:tracePt t="14573" x="5314950" y="3328988"/>
          <p14:tracePt t="14590" x="5314950" y="3357563"/>
          <p14:tracePt t="14606" x="5314950" y="3400425"/>
          <p14:tracePt t="14624" x="5314950" y="3414713"/>
          <p14:tracePt t="14639" x="5329238" y="3443288"/>
          <p14:tracePt t="14656" x="5329238" y="3479800"/>
          <p14:tracePt t="14673" x="5337175" y="3522663"/>
          <p14:tracePt t="14689" x="5337175" y="3551238"/>
          <p14:tracePt t="14706" x="5365750" y="3608388"/>
          <p14:tracePt t="14723" x="5372100" y="3629025"/>
          <p14:tracePt t="14739" x="5372100" y="3643313"/>
          <p14:tracePt t="14755" x="5386388" y="3657600"/>
          <p14:tracePt t="14773" x="5408613" y="3671888"/>
          <p14:tracePt t="14789" x="5414963" y="3679825"/>
          <p14:tracePt t="14805" x="5443538" y="3700463"/>
          <p14:tracePt t="14822" x="5457825" y="3722688"/>
          <p14:tracePt t="14839" x="5480050" y="3736975"/>
          <p14:tracePt t="14856" x="5529263" y="3765550"/>
          <p14:tracePt t="14872" x="5551488" y="3779838"/>
          <p14:tracePt t="14889" x="5586413" y="3808413"/>
          <p14:tracePt t="14905" x="5614988" y="3814763"/>
          <p14:tracePt t="14922" x="5665788" y="3851275"/>
          <p14:tracePt t="14939" x="5686425" y="3851275"/>
          <p14:tracePt t="14955" x="5729288" y="3851275"/>
          <p14:tracePt t="14972" x="5743575" y="3851275"/>
          <p14:tracePt t="14988" x="5757863" y="3851275"/>
          <p14:tracePt t="15005" x="5765800" y="3851275"/>
          <p14:tracePt t="15042" x="5772150" y="3851275"/>
          <p14:tracePt t="15050" x="5780088" y="3851275"/>
          <p14:tracePt t="15058" x="5800725" y="3843338"/>
          <p14:tracePt t="15072" x="5822950" y="3814763"/>
          <p14:tracePt t="15088" x="5829300" y="3800475"/>
          <p14:tracePt t="15106" x="5843588" y="3765550"/>
          <p14:tracePt t="15121" x="5865813" y="3736975"/>
          <p14:tracePt t="15139" x="5872163" y="3722688"/>
          <p14:tracePt t="15155" x="5886450" y="3694113"/>
          <p14:tracePt t="15171" x="5886450" y="3686175"/>
          <p14:tracePt t="15188" x="5894388" y="3679825"/>
          <p14:tracePt t="15205" x="5894388" y="3657600"/>
          <p14:tracePt t="15222" x="5900738" y="3636963"/>
          <p14:tracePt t="15238" x="5900738" y="3614738"/>
          <p14:tracePt t="15255" x="5908675" y="3586163"/>
          <p14:tracePt t="15272" x="5908675" y="3571875"/>
          <p14:tracePt t="15289" x="5908675" y="3551238"/>
          <p14:tracePt t="15305" x="5908675" y="3522663"/>
          <p14:tracePt t="15321" x="5908675" y="3486150"/>
          <p14:tracePt t="15370" x="5908675" y="3479800"/>
          <p14:tracePt t="15378" x="5886450" y="3443288"/>
          <p14:tracePt t="15386" x="5872163" y="3414713"/>
          <p14:tracePt t="15395" x="5843588" y="3379788"/>
          <p14:tracePt t="15405" x="5800725" y="3308350"/>
          <p14:tracePt t="15422" x="5765800" y="3271838"/>
          <p14:tracePt t="15439" x="5729288" y="3243263"/>
          <p14:tracePt t="15454" x="5686425" y="3228975"/>
          <p14:tracePt t="15471" x="5672138" y="3228975"/>
          <p14:tracePt t="15488" x="5657850" y="3228975"/>
          <p14:tracePt t="15504" x="5637213" y="3228975"/>
          <p14:tracePt t="15522" x="5614988" y="3228975"/>
          <p14:tracePt t="15538" x="5586413" y="3228975"/>
          <p14:tracePt t="15587" x="5580063" y="3236913"/>
          <p14:tracePt t="15603" x="5572125" y="3243263"/>
          <p14:tracePt t="15611" x="5572125" y="3251200"/>
          <p14:tracePt t="15627" x="5572125" y="3257550"/>
          <p14:tracePt t="15627" x="5565775" y="3265488"/>
          <p14:tracePt t="15638" x="5565775" y="3271838"/>
          <p14:tracePt t="15655" x="5565775" y="3294063"/>
          <p14:tracePt t="15672" x="5565775" y="3328988"/>
          <p14:tracePt t="15688" x="5543550" y="3351213"/>
          <p14:tracePt t="15705" x="5543550" y="3394075"/>
          <p14:tracePt t="15722" x="5529263" y="3443288"/>
          <p14:tracePt t="15738" x="5514975" y="3486150"/>
          <p14:tracePt t="15755" x="5514975" y="3514725"/>
          <p14:tracePt t="15771" x="5514975" y="3551238"/>
          <p14:tracePt t="15788" x="5514975" y="3594100"/>
          <p14:tracePt t="15805" x="5514975" y="3629025"/>
          <p14:tracePt t="15821" x="5514975" y="3651250"/>
          <p14:tracePt t="15838" x="5514975" y="3694113"/>
          <p14:tracePt t="15856" x="5514975" y="3729038"/>
          <p14:tracePt t="15871" x="5514975" y="3757613"/>
          <p14:tracePt t="15888" x="5537200" y="3779838"/>
          <p14:tracePt t="15963" x="5543550" y="3779838"/>
          <p14:tracePt t="15971" x="5551488" y="3779838"/>
          <p14:tracePt t="15988" x="5565775" y="3779838"/>
          <p14:tracePt t="16019" x="5572125" y="3779838"/>
          <p14:tracePt t="16035" x="5580063" y="3779838"/>
          <p14:tracePt t="16043" x="5586413" y="3779838"/>
          <p14:tracePt t="16051" x="5600700" y="3779838"/>
          <p14:tracePt t="16059" x="5614988" y="3779838"/>
          <p14:tracePt t="16072" x="5622925" y="3779838"/>
          <p14:tracePt t="16087" x="5637213" y="3779838"/>
          <p14:tracePt t="16104" x="5643563" y="3779838"/>
          <p14:tracePt t="16121" x="5672138" y="3765550"/>
          <p14:tracePt t="16171" x="5680075" y="3765550"/>
          <p14:tracePt t="16218" x="5686425" y="3765550"/>
          <p14:tracePt t="16283" x="5694363" y="3765550"/>
          <p14:tracePt t="16291" x="5708650" y="3765550"/>
          <p14:tracePt t="16292" x="5715000" y="3765550"/>
          <p14:tracePt t="16304" x="5737225" y="3757613"/>
          <p14:tracePt t="16347" x="5757863" y="3757613"/>
          <p14:tracePt t="16355" x="5772150" y="3757613"/>
          <p14:tracePt t="16363" x="5780088" y="3751263"/>
          <p14:tracePt t="16370" x="5800725" y="3743325"/>
          <p14:tracePt t="16387" x="5808663" y="3743325"/>
          <p14:tracePt t="16404" x="5837238" y="3729038"/>
          <p14:tracePt t="16420" x="5851525" y="3714750"/>
          <p14:tracePt t="16499" x="5857875" y="3714750"/>
          <p14:tracePt t="16507" x="5865813" y="3714750"/>
          <p14:tracePt t="16507" x="5880100" y="3714750"/>
          <p14:tracePt t="16523" x="5886450" y="3708400"/>
          <p14:tracePt t="16539" x="5894388" y="3708400"/>
          <p14:tracePt t="16552" x="5915025" y="3700463"/>
          <p14:tracePt t="16634" x="5922963" y="3694113"/>
          <p14:tracePt t="16642" x="5929313" y="3686175"/>
          <p14:tracePt t="16658" x="5943600" y="3671888"/>
          <p14:tracePt t="16706" x="5943600" y="3657600"/>
          <p14:tracePt t="16722" x="5943600" y="3651250"/>
          <p14:tracePt t="16738" x="5943600" y="3643313"/>
          <p14:tracePt t="16746" x="5943600" y="3636963"/>
          <p14:tracePt t="16754" x="5943600" y="3614738"/>
          <p14:tracePt t="16762" x="5943600" y="3608388"/>
          <p14:tracePt t="16770" x="5943600" y="3594100"/>
          <p14:tracePt t="16770" x="5943600" y="3579813"/>
          <p14:tracePt t="16787" x="5943600" y="3565525"/>
          <p14:tracePt t="16803" x="5943600" y="3543300"/>
          <p14:tracePt t="16820" x="5943600" y="3529013"/>
          <p14:tracePt t="16836" x="5922963" y="3514725"/>
          <p14:tracePt t="16853" x="5922963" y="3508375"/>
          <p14:tracePt t="16869" x="5915025" y="3494088"/>
          <p14:tracePt t="16887" x="5908675" y="3457575"/>
          <p14:tracePt t="16903" x="5900738" y="3443288"/>
          <p14:tracePt t="16920" x="5880100" y="3408363"/>
          <p14:tracePt t="16936" x="5872163" y="3379788"/>
          <p14:tracePt t="16953" x="5865813" y="3371850"/>
          <p14:tracePt t="16970" x="5851525" y="3357563"/>
          <p14:tracePt t="16986" x="5829300" y="3336925"/>
          <p14:tracePt t="17003" x="5829300" y="3328988"/>
          <p14:tracePt t="17019" x="5808663" y="3314700"/>
          <p14:tracePt t="17036" x="5794375" y="3300413"/>
          <p14:tracePt t="17052" x="5765800" y="3300413"/>
          <p14:tracePt t="17069" x="5737225" y="3286125"/>
          <p14:tracePt t="17086" x="5729288" y="3286125"/>
          <p14:tracePt t="17102" x="5722938" y="3286125"/>
          <p14:tracePt t="17119" x="5715000" y="3286125"/>
          <p14:tracePt t="17136" x="5672138" y="3265488"/>
          <p14:tracePt t="17153" x="5657850" y="3265488"/>
          <p14:tracePt t="17169" x="5643563" y="3265488"/>
          <p14:tracePt t="17186" x="5637213" y="3265488"/>
          <p14:tracePt t="17202" x="5608638" y="3257550"/>
          <p14:tracePt t="17220" x="5580063" y="3257550"/>
          <p14:tracePt t="17235" x="5565775" y="3257550"/>
          <p14:tracePt t="17252" x="5543550" y="3257550"/>
          <p14:tracePt t="17269" x="5537200" y="3257550"/>
          <p14:tracePt t="17286" x="5522913" y="3257550"/>
          <p14:tracePt t="17302" x="5500688" y="3257550"/>
          <p14:tracePt t="17319" x="5465763" y="3257550"/>
          <p14:tracePt t="17336" x="5451475" y="3257550"/>
          <p14:tracePt t="17352" x="5422900" y="3257550"/>
          <p14:tracePt t="17369" x="5414963" y="3257550"/>
          <p14:tracePt t="17385" x="5394325" y="3265488"/>
          <p14:tracePt t="17402" x="5386388" y="3265488"/>
          <p14:tracePt t="17451" x="5380038" y="3271838"/>
          <p14:tracePt t="17458" x="5365750" y="3279775"/>
          <p14:tracePt t="17475" x="5343525" y="3286125"/>
          <p14:tracePt t="17479" x="5337175" y="3294063"/>
          <p14:tracePt t="17485" x="5322888" y="3308350"/>
          <p14:tracePt t="17502" x="5300663" y="3328988"/>
          <p14:tracePt t="17546" x="5294313" y="3336925"/>
          <p14:tracePt t="17595" x="5286375" y="3343275"/>
          <p14:tracePt t="17603" x="5286375" y="3371850"/>
          <p14:tracePt t="17611" x="5265738" y="3408363"/>
          <p14:tracePt t="17619" x="5257800" y="3471863"/>
          <p14:tracePt t="17636" x="5257800" y="3514725"/>
          <p14:tracePt t="17652" x="5257800" y="3551238"/>
          <p14:tracePt t="17669" x="5257800" y="3586163"/>
          <p14:tracePt t="17685" x="5257800" y="3600450"/>
          <p14:tracePt t="17702" x="5257800" y="3622675"/>
          <p14:tracePt t="17719" x="5265738" y="3636963"/>
          <p14:tracePt t="17735" x="5280025" y="3671888"/>
          <p14:tracePt t="17752" x="5300663" y="3694113"/>
          <p14:tracePt t="17769" x="5308600" y="3700463"/>
          <p14:tracePt t="17785" x="5314950" y="3708400"/>
          <p14:tracePt t="17802" x="5322888" y="3722688"/>
          <p14:tracePt t="17907" x="5329238" y="3729038"/>
          <p14:tracePt t="18379" x="5329238" y="3736975"/>
          <p14:tracePt t="18395" x="5314950" y="3736975"/>
          <p14:tracePt t="18403" x="5308600" y="3743325"/>
          <p14:tracePt t="18419" x="5300663" y="3751263"/>
          <p14:tracePt t="18451" x="5294313" y="3751263"/>
          <p14:tracePt t="18507" x="5272088" y="3751263"/>
          <p14:tracePt t="18517" x="5265738" y="3757613"/>
          <p14:tracePt t="18519" x="5251450" y="3786188"/>
          <p14:tracePt t="18534" x="5222875" y="3822700"/>
          <p14:tracePt t="18551" x="5214938" y="3843338"/>
          <p14:tracePt t="18568" x="5200650" y="3871913"/>
          <p14:tracePt t="18584" x="5194300" y="3879850"/>
          <p14:tracePt t="18601" x="5172075" y="3894138"/>
          <p14:tracePt t="18617" x="5165725" y="3900488"/>
          <p14:tracePt t="18634" x="5143500" y="3914775"/>
          <p14:tracePt t="18683" x="5129213" y="3929063"/>
          <p14:tracePt t="18691" x="5122863" y="3937000"/>
          <p14:tracePt t="18705" x="5100638" y="3943350"/>
          <p14:tracePt t="18705" x="5080000" y="3965575"/>
          <p14:tracePt t="18717" x="5065713" y="3986213"/>
          <p14:tracePt t="18734" x="5057775" y="4008438"/>
          <p14:tracePt t="18750" x="5043488" y="4029075"/>
          <p14:tracePt t="18767" x="5037138" y="4051300"/>
          <p14:tracePt t="18803" x="5029200" y="4057650"/>
          <p14:tracePt t="18816" x="5022850" y="4065588"/>
          <p14:tracePt t="18817" x="5014913" y="4071938"/>
          <p14:tracePt t="18833" x="5008563" y="4079875"/>
          <p14:tracePt t="18850" x="4986338" y="4094163"/>
          <p14:tracePt t="18867" x="4979988" y="4100513"/>
          <p14:tracePt t="19219" x="4979988" y="4108450"/>
          <p14:tracePt t="19235" x="4986338" y="4108450"/>
          <p14:tracePt t="19243" x="5014913" y="4108450"/>
          <p14:tracePt t="19252" x="5022850" y="4108450"/>
          <p14:tracePt t="19252" x="5037138" y="4108450"/>
          <p14:tracePt t="19267" x="5057775" y="4100513"/>
          <p14:tracePt t="19283" x="5072063" y="4100513"/>
          <p14:tracePt t="19300" x="5114925" y="4094163"/>
          <p14:tracePt t="19316" x="5157788" y="4094163"/>
          <p14:tracePt t="19333" x="5200650" y="4094163"/>
          <p14:tracePt t="19350" x="5237163" y="4079875"/>
          <p14:tracePt t="19366" x="5257800" y="4071938"/>
          <p14:tracePt t="19384" x="5272088" y="4071938"/>
          <p14:tracePt t="19400" x="5280025" y="4071938"/>
          <p14:tracePt t="19416" x="5308600" y="4071938"/>
          <p14:tracePt t="19433" x="5329238" y="4065588"/>
          <p14:tracePt t="19450" x="5337175" y="4065588"/>
          <p14:tracePt t="19466" x="5357813" y="4065588"/>
          <p14:tracePt t="19483" x="5443538" y="4057650"/>
          <p14:tracePt t="19500" x="5500688" y="4029075"/>
          <p14:tracePt t="19516" x="5514975" y="4029075"/>
          <p14:tracePt t="19587" x="5522913" y="4029075"/>
          <p14:tracePt t="19587" x="5529263" y="4029075"/>
          <p14:tracePt t="19603" x="5537200" y="4029075"/>
          <p14:tracePt t="19611" x="5557838" y="4029075"/>
          <p14:tracePt t="19619" x="5572125" y="4029075"/>
          <p14:tracePt t="19632" x="5580063" y="4029075"/>
          <p14:tracePt t="19636" x="5594350" y="4029075"/>
          <p14:tracePt t="19649" x="5600700" y="4029075"/>
          <p14:tracePt t="19666" x="5657850" y="4029075"/>
          <p14:tracePt t="19683" x="5737225" y="4029075"/>
          <p14:tracePt t="19699" x="5829300" y="4029075"/>
          <p14:tracePt t="19715" x="5915025" y="4029075"/>
          <p14:tracePt t="19732" x="5994400" y="4029075"/>
          <p14:tracePt t="19749" x="6029325" y="4029075"/>
          <p14:tracePt t="19765" x="6043613" y="4029075"/>
          <p14:tracePt t="19803" x="6057900" y="4029075"/>
          <p14:tracePt t="19843" x="6080125" y="4029075"/>
          <p14:tracePt t="19851" x="6094413" y="4029075"/>
          <p14:tracePt t="19855" x="6108700" y="4029075"/>
          <p14:tracePt t="19865" x="6122988" y="4029075"/>
          <p14:tracePt t="19882" x="6165850" y="4029075"/>
          <p14:tracePt t="19899" x="6180138" y="4022725"/>
          <p14:tracePt t="19915" x="6186488" y="4022725"/>
          <p14:tracePt t="20035" x="6194425" y="4022725"/>
          <p14:tracePt t="20043" x="6194425" y="4057650"/>
          <p14:tracePt t="20051" x="6194425" y="4065588"/>
          <p14:tracePt t="20059" x="6194425" y="4079875"/>
          <p14:tracePt t="20067" x="6194425" y="4114800"/>
          <p14:tracePt t="20082" x="6194425" y="4137025"/>
          <p14:tracePt t="20098" x="6200775" y="4186238"/>
          <p14:tracePt t="20116" x="6200775" y="4200525"/>
          <p14:tracePt t="20132" x="6237288" y="4237038"/>
          <p14:tracePt t="20148" x="6243638" y="4243388"/>
          <p14:tracePt t="20165" x="6251575" y="4271963"/>
          <p14:tracePt t="20182" x="6251575" y="4279900"/>
          <p14:tracePt t="20198" x="6272213" y="4300538"/>
          <p14:tracePt t="20215" x="6272213" y="4308475"/>
          <p14:tracePt t="20232" x="6272213" y="4322763"/>
          <p14:tracePt t="20275" x="6272213" y="4337050"/>
          <p14:tracePt t="20283" x="6272213" y="4365625"/>
          <p14:tracePt t="20299" x="6265863" y="4371975"/>
          <p14:tracePt t="20305" x="6229350" y="4386263"/>
          <p14:tracePt t="20316" x="6208713" y="4400550"/>
          <p14:tracePt t="20332" x="6180138" y="4408488"/>
          <p14:tracePt t="20349" x="6129338" y="4443413"/>
          <p14:tracePt t="20365" x="6094413" y="4457700"/>
          <p14:tracePt t="20382" x="6043613" y="4479925"/>
          <p14:tracePt t="20398" x="6000750" y="4494213"/>
          <p14:tracePt t="20415" x="5957888" y="4494213"/>
          <p14:tracePt t="20431" x="5908675" y="4508500"/>
          <p14:tracePt t="20449" x="5837238" y="4529138"/>
          <p14:tracePt t="20465" x="5772150" y="4529138"/>
          <p14:tracePt t="20481" x="5715000" y="4529138"/>
          <p14:tracePt t="20499" x="5672138" y="4529138"/>
          <p14:tracePt t="20514" x="5600700" y="4529138"/>
          <p14:tracePt t="20532" x="5537200" y="4529138"/>
          <p14:tracePt t="20548" x="5457825" y="4529138"/>
          <p14:tracePt t="20565" x="5394325" y="4529138"/>
          <p14:tracePt t="20581" x="5322888" y="4529138"/>
          <p14:tracePt t="20598" x="5272088" y="4529138"/>
          <p14:tracePt t="20615" x="5237163" y="4529138"/>
          <p14:tracePt t="20631" x="5214938" y="4529138"/>
          <p14:tracePt t="20648" x="5180013" y="4529138"/>
          <p14:tracePt t="20664" x="5137150" y="4529138"/>
          <p14:tracePt t="20681" x="5114925" y="4529138"/>
          <p14:tracePt t="20698" x="5108575" y="4529138"/>
          <p14:tracePt t="20714" x="5100638" y="4529138"/>
          <p14:tracePt t="20771" x="5094288" y="4529138"/>
          <p14:tracePt t="20779" x="5072063" y="4522788"/>
          <p14:tracePt t="20784" x="5057775" y="4500563"/>
          <p14:tracePt t="20797" x="5051425" y="4486275"/>
          <p14:tracePt t="20814" x="5043488" y="4443413"/>
          <p14:tracePt t="20831" x="5043488" y="4408488"/>
          <p14:tracePt t="20848" x="5043488" y="4371975"/>
          <p14:tracePt t="20865" x="5043488" y="4365625"/>
          <p14:tracePt t="20881" x="5043488" y="4337050"/>
          <p14:tracePt t="20897" x="5043488" y="4322763"/>
          <p14:tracePt t="20914" x="5043488" y="4286250"/>
          <p14:tracePt t="20931" x="5057775" y="4257675"/>
          <p14:tracePt t="20948" x="5065713" y="4243388"/>
          <p14:tracePt t="20964" x="5080000" y="4214813"/>
          <p14:tracePt t="20981" x="5086350" y="4200525"/>
          <p14:tracePt t="20997" x="5094288" y="4186238"/>
          <p14:tracePt t="21014" x="5108575" y="4179888"/>
          <p14:tracePt t="21059" x="5114925" y="4171950"/>
          <p14:tracePt t="21067" x="5122863" y="4165600"/>
          <p14:tracePt t="21080" x="5129213" y="4165600"/>
          <p14:tracePt t="21081" x="5143500" y="4157663"/>
          <p14:tracePt t="21097" x="5151438" y="4157663"/>
          <p14:tracePt t="21114" x="5172075" y="4157663"/>
          <p14:tracePt t="21130" x="5237163" y="4157663"/>
          <p14:tracePt t="21147" x="5314950" y="4157663"/>
          <p14:tracePt t="21164" x="5400675" y="4157663"/>
          <p14:tracePt t="21180" x="5480050" y="4157663"/>
          <p14:tracePt t="21198" x="5557838" y="4157663"/>
          <p14:tracePt t="21213" x="5600700" y="4157663"/>
          <p14:tracePt t="21230" x="5637213" y="4157663"/>
          <p14:tracePt t="21246" x="5651500" y="4157663"/>
          <p14:tracePt t="21264" x="5657850" y="4157663"/>
          <p14:tracePt t="21280" x="5680075" y="4157663"/>
          <p14:tracePt t="21296" x="5708650" y="4157663"/>
          <p14:tracePt t="21314" x="5737225" y="4157663"/>
          <p14:tracePt t="21330" x="5780088" y="4143375"/>
          <p14:tracePt t="21330" x="5808663" y="4143375"/>
          <p14:tracePt t="21347" x="5851525" y="4143375"/>
          <p14:tracePt t="21363" x="5857875" y="4143375"/>
          <p14:tracePt t="21380" x="5865813" y="4143375"/>
          <p14:tracePt t="21396" x="5880100" y="4143375"/>
          <p14:tracePt t="21413" x="5894388" y="4151313"/>
          <p14:tracePt t="21430" x="5900738" y="4165600"/>
          <p14:tracePt t="21446" x="5908675" y="4200525"/>
          <p14:tracePt t="21463" x="5937250" y="4222750"/>
          <p14:tracePt t="21480" x="5951538" y="4251325"/>
          <p14:tracePt t="21497" x="5965825" y="4294188"/>
          <p14:tracePt t="21513" x="5980113" y="4300538"/>
          <p14:tracePt t="21530" x="5986463" y="4337050"/>
          <p14:tracePt t="21546" x="5994400" y="4371975"/>
          <p14:tracePt t="21563" x="5994400" y="4394200"/>
          <p14:tracePt t="21579" x="5994400" y="4422775"/>
          <p14:tracePt t="21596" x="6008688" y="4451350"/>
          <p14:tracePt t="21612" x="6008688" y="4494213"/>
          <p14:tracePt t="21629" x="6015038" y="4529138"/>
          <p14:tracePt t="21646" x="6029325" y="4572000"/>
          <p14:tracePt t="21662" x="6051550" y="4608513"/>
          <p14:tracePt t="21680" x="6072188" y="4651375"/>
          <p14:tracePt t="21696" x="6115050" y="4700588"/>
          <p14:tracePt t="21713" x="6129338" y="4757738"/>
          <p14:tracePt t="21729" x="6157913" y="4772025"/>
          <p14:tracePt t="21746" x="6186488" y="4808538"/>
          <p14:tracePt t="21762" x="6194425" y="4814888"/>
          <p14:tracePt t="21779" x="6200775" y="4822825"/>
          <p14:tracePt t="21851" x="6200775" y="4829175"/>
          <p14:tracePt t="21856" x="6200775" y="4837113"/>
          <p14:tracePt t="21863" x="6200775" y="4843463"/>
          <p14:tracePt t="21879" x="6180138" y="4879975"/>
          <p14:tracePt t="21896" x="6137275" y="4900613"/>
          <p14:tracePt t="21912" x="6080125" y="4922838"/>
          <p14:tracePt t="21929" x="6051550" y="4929188"/>
          <p14:tracePt t="21946" x="5986463" y="4972050"/>
          <p14:tracePt t="21962" x="5908675" y="4986338"/>
          <p14:tracePt t="21979" x="5857875" y="5000625"/>
          <p14:tracePt t="21995" x="5822950" y="5014913"/>
          <p14:tracePt t="22012" x="5808663" y="5022850"/>
          <p14:tracePt t="22028" x="5772150" y="5029200"/>
          <p14:tracePt t="22045" x="5743575" y="5043488"/>
          <p14:tracePt t="22062" x="5715000" y="5057775"/>
          <p14:tracePt t="22079" x="5694363" y="5065713"/>
          <p14:tracePt t="22095" x="5657850" y="5065713"/>
          <p14:tracePt t="22112" x="5643563" y="5072063"/>
          <p14:tracePt t="22129" x="5614988" y="5080000"/>
          <p14:tracePt t="22145" x="5557838" y="5100638"/>
          <p14:tracePt t="22145" x="5537200" y="5100638"/>
          <p14:tracePt t="22178" x="5508625" y="5108575"/>
          <p14:tracePt t="22179" x="5494338" y="5108575"/>
          <p14:tracePt t="22195" x="5480050" y="5108575"/>
          <p14:tracePt t="22212" x="5451475" y="5108575"/>
          <p14:tracePt t="22229" x="5437188" y="5108575"/>
          <p14:tracePt t="22245" x="5414963" y="5108575"/>
          <p14:tracePt t="22262" x="5380038" y="5108575"/>
          <p14:tracePt t="22278" x="5357813" y="5108575"/>
          <p14:tracePt t="22295" x="5314950" y="5108575"/>
          <p14:tracePt t="22312" x="5294313" y="5108575"/>
          <p14:tracePt t="22328" x="5272088" y="5108575"/>
          <p14:tracePt t="22345" x="5251450" y="5100638"/>
          <p14:tracePt t="22361" x="5222875" y="5094288"/>
          <p14:tracePt t="22378" x="5186363" y="5065713"/>
          <p14:tracePt t="22395" x="5165725" y="5043488"/>
          <p14:tracePt t="22411" x="5151438" y="5022850"/>
          <p14:tracePt t="22428" x="5129213" y="4994275"/>
          <p14:tracePt t="22444" x="5122863" y="4979988"/>
          <p14:tracePt t="22461" x="5114925" y="4951413"/>
          <p14:tracePt t="22478" x="5108575" y="4937125"/>
          <p14:tracePt t="22496" x="5094288" y="4900613"/>
          <p14:tracePt t="22512" x="5086350" y="4857750"/>
          <p14:tracePt t="22528" x="5086350" y="4829175"/>
          <p14:tracePt t="22544" x="5086350" y="4814888"/>
          <p14:tracePt t="22561" x="5086350" y="4808538"/>
          <p14:tracePt t="22603" x="5086350" y="4794250"/>
          <p14:tracePt t="22635" x="5086350" y="4786313"/>
          <p14:tracePt t="22643" x="5129213" y="4779963"/>
          <p14:tracePt t="22651" x="5165725" y="4779963"/>
          <p14:tracePt t="22659" x="5222875" y="4779963"/>
          <p14:tracePt t="22667" x="5329238" y="4779963"/>
          <p14:tracePt t="22678" x="5400675" y="4779963"/>
          <p14:tracePt t="22695" x="5508625" y="4800600"/>
          <p14:tracePt t="22712" x="5608638" y="4837113"/>
          <p14:tracePt t="22728" x="5651500" y="4843463"/>
          <p14:tracePt t="22745" x="5680075" y="4843463"/>
          <p14:tracePt t="22761" x="5686425" y="4843463"/>
          <p14:tracePt t="22794" x="5700713" y="4843463"/>
          <p14:tracePt t="22795" x="5765800" y="4843463"/>
          <p14:tracePt t="22811" x="5780088" y="4843463"/>
          <p14:tracePt t="22883" x="5786438" y="4843463"/>
          <p14:tracePt t="22891" x="5800725" y="4843463"/>
          <p14:tracePt t="22896" x="5808663" y="4843463"/>
          <p14:tracePt t="22911" x="5815013" y="4843463"/>
          <p14:tracePt t="22911" x="5829300" y="4843463"/>
          <p14:tracePt t="22928" x="5851525" y="4843463"/>
          <p14:tracePt t="22945" x="5894388" y="4843463"/>
          <p14:tracePt t="22961" x="5937250" y="4843463"/>
          <p14:tracePt t="22978" x="5994400" y="4843463"/>
          <p14:tracePt t="22994" x="6065838" y="4829175"/>
          <p14:tracePt t="23067" x="6072188" y="4829175"/>
          <p14:tracePt t="23076" x="6094413" y="4800600"/>
          <p14:tracePt t="23081" x="6094413" y="4786313"/>
          <p14:tracePt t="23094" x="6094413" y="4743450"/>
          <p14:tracePt t="23110" x="6094413" y="4714875"/>
          <p14:tracePt t="23128" x="6094413" y="4679950"/>
          <p14:tracePt t="23144" x="6094413" y="4665663"/>
          <p14:tracePt t="23161" x="6094413" y="4643438"/>
          <p14:tracePt t="23177" x="6094413" y="4600575"/>
          <p14:tracePt t="23194" x="6094413" y="4543425"/>
          <p14:tracePt t="23210" x="6072188" y="4443413"/>
          <p14:tracePt t="23227" x="6051550" y="4386263"/>
          <p14:tracePt t="23244" x="6043613" y="4357688"/>
          <p14:tracePt t="23260" x="6043613" y="4351338"/>
          <p14:tracePt t="23277" x="6043613" y="4314825"/>
          <p14:tracePt t="23293" x="6043613" y="4271963"/>
          <p14:tracePt t="23311" x="6043613" y="4194175"/>
          <p14:tracePt t="23327" x="6029325" y="4129088"/>
          <p14:tracePt t="23344" x="6015038" y="4094163"/>
          <p14:tracePt t="23360" x="6015038" y="4065588"/>
          <p14:tracePt t="23377" x="6008688" y="4051300"/>
          <p14:tracePt t="23394" x="6000750" y="4037013"/>
          <p14:tracePt t="23410" x="6000750" y="4014788"/>
          <p14:tracePt t="23427" x="5972175" y="3951288"/>
          <p14:tracePt t="23443" x="5972175" y="3922713"/>
          <p14:tracePt t="23460" x="5965825" y="3908425"/>
          <p14:tracePt t="23603" x="5951538" y="3908425"/>
          <p14:tracePt t="23610" x="5937250" y="3908425"/>
          <p14:tracePt t="23618" x="5929313" y="3908425"/>
          <p14:tracePt t="23634" x="5908675" y="3908425"/>
          <p14:tracePt t="23674" x="5900738" y="3908425"/>
          <p14:tracePt t="23683" x="5872163" y="3908425"/>
          <p14:tracePt t="23690" x="5843588" y="3908425"/>
          <p14:tracePt t="23709" x="5757863" y="3886200"/>
          <p14:tracePt t="23711" x="5672138" y="3879850"/>
          <p14:tracePt t="23726" x="5622925" y="3865563"/>
          <p14:tracePt t="23742" x="5608638" y="3865563"/>
          <p14:tracePt t="23760" x="5586413" y="3865563"/>
          <p14:tracePt t="23776" x="5572125" y="3865563"/>
          <p14:tracePt t="23792" x="5543550" y="3865563"/>
          <p14:tracePt t="23809" x="5494338" y="3865563"/>
          <p14:tracePt t="23809" x="5472113" y="3865563"/>
          <p14:tracePt t="23827" x="5429250" y="3865563"/>
          <p14:tracePt t="23843" x="5394325" y="3865563"/>
          <p14:tracePt t="23859" x="5365750" y="3865563"/>
          <p14:tracePt t="23876" x="5329238" y="3865563"/>
          <p14:tracePt t="23892" x="5265738" y="3865563"/>
          <p14:tracePt t="23909" x="5157788" y="3836988"/>
          <p14:tracePt t="23925" x="5043488" y="3822700"/>
          <p14:tracePt t="23943" x="4994275" y="3814763"/>
          <p14:tracePt t="23959" x="4943475" y="3808413"/>
          <p14:tracePt t="23976" x="4908550" y="3786188"/>
          <p14:tracePt t="24018" x="4900613" y="3786188"/>
          <p14:tracePt t="24026" x="4886325" y="3779838"/>
          <p14:tracePt t="24034" x="4879975" y="3771900"/>
          <p14:tracePt t="24042" x="4837113" y="3736975"/>
          <p14:tracePt t="24059" x="4822825" y="3722688"/>
          <p14:tracePt t="24076" x="4779963" y="3679825"/>
          <p14:tracePt t="24092" x="4779963" y="3657600"/>
          <p14:tracePt t="24109" x="4751388" y="3600450"/>
          <p14:tracePt t="24126" x="4729163" y="3522663"/>
          <p14:tracePt t="24143" x="4722813" y="3471863"/>
          <p14:tracePt t="24159" x="4700588" y="3379788"/>
          <p14:tracePt t="24175" x="4700588" y="3314700"/>
          <p14:tracePt t="24192" x="4700588" y="3257550"/>
          <p14:tracePt t="24208" x="4700588" y="3165475"/>
          <p14:tracePt t="24226" x="4700588" y="3043238"/>
          <p14:tracePt t="24226" x="4700588" y="2994025"/>
          <p14:tracePt t="24243" x="4700588" y="2900363"/>
          <p14:tracePt t="24259" x="4679950" y="2843213"/>
          <p14:tracePt t="24276" x="4679950" y="2808288"/>
          <p14:tracePt t="24292" x="4679950" y="2771775"/>
          <p14:tracePt t="24309" x="4679950" y="2728913"/>
          <p14:tracePt t="24325" x="4679950" y="2671763"/>
          <p14:tracePt t="24343" x="4679950" y="2622550"/>
          <p14:tracePt t="24359" x="4700588" y="2593975"/>
          <p14:tracePt t="24375" x="4708525" y="2586038"/>
          <p14:tracePt t="24392" x="4729163" y="2551113"/>
          <p14:tracePt t="24409" x="4757738" y="2543175"/>
          <p14:tracePt t="24426" x="4822825" y="2536825"/>
          <p14:tracePt t="24442" x="4943475" y="2500313"/>
          <p14:tracePt t="24459" x="5029200" y="2500313"/>
          <p14:tracePt t="24475" x="5122863" y="2500313"/>
          <p14:tracePt t="24492" x="5200650" y="2500313"/>
          <p14:tracePt t="24508" x="5314950" y="2500313"/>
          <p14:tracePt t="24525" x="5394325" y="2500313"/>
          <p14:tracePt t="24542" x="5437188" y="2500313"/>
          <p14:tracePt t="24558" x="5457825" y="2500313"/>
          <p14:tracePt t="24575" x="5465763" y="2500313"/>
          <p14:tracePt t="24592" x="5494338" y="2500313"/>
          <p14:tracePt t="24609" x="5514975" y="2500313"/>
          <p14:tracePt t="24625" x="5557838" y="2500313"/>
          <p14:tracePt t="24642" x="5600700" y="2500313"/>
          <p14:tracePt t="24658" x="5637213" y="2500313"/>
          <p14:tracePt t="24676" x="5657850" y="2500313"/>
          <p14:tracePt t="24692" x="5680075" y="2508250"/>
          <p14:tracePt t="24708" x="5700713" y="2522538"/>
          <p14:tracePt t="24725" x="5743575" y="2528888"/>
          <p14:tracePt t="24742" x="5786438" y="2551113"/>
          <p14:tracePt t="24759" x="5800725" y="2551113"/>
          <p14:tracePt t="24774" x="5822950" y="2557463"/>
          <p14:tracePt t="24792" x="5829300" y="2565400"/>
          <p14:tracePt t="24808" x="5837238" y="2565400"/>
          <p14:tracePt t="24825" x="5857875" y="2586038"/>
          <p14:tracePt t="24866" x="5865813" y="2586038"/>
          <p14:tracePt t="24874" x="5872163" y="2586038"/>
          <p14:tracePt t="24882" x="5894388" y="2600325"/>
          <p14:tracePt t="24891" x="5915025" y="2622550"/>
          <p14:tracePt t="24908" x="5943600" y="2643188"/>
          <p14:tracePt t="24924" x="5965825" y="2671763"/>
          <p14:tracePt t="24942" x="5986463" y="2693988"/>
          <p14:tracePt t="24957" x="5994400" y="2708275"/>
          <p14:tracePt t="24974" x="6000750" y="2736850"/>
          <p14:tracePt t="24991" x="6000750" y="2751138"/>
          <p14:tracePt t="25007" x="6008688" y="2779713"/>
          <p14:tracePt t="25024" x="6037263" y="2836863"/>
          <p14:tracePt t="25041" x="6043613" y="2886075"/>
          <p14:tracePt t="25057" x="6072188" y="2971800"/>
          <p14:tracePt t="25074" x="6086475" y="3014663"/>
          <p14:tracePt t="25091" x="6094413" y="3043238"/>
          <p14:tracePt t="25107" x="6100763" y="3094038"/>
          <p14:tracePt t="25124" x="6122988" y="3143250"/>
          <p14:tracePt t="25140" x="6129338" y="3179763"/>
          <p14:tracePt t="25158" x="6129338" y="3208338"/>
          <p14:tracePt t="25174" x="6137275" y="3236913"/>
          <p14:tracePt t="25191" x="6137275" y="3271838"/>
          <p14:tracePt t="25207" x="6137275" y="3308350"/>
          <p14:tracePt t="25224" x="6137275" y="3351213"/>
          <p14:tracePt t="25241" x="6137275" y="3408363"/>
          <p14:tracePt t="25257" x="6137275" y="3451225"/>
          <p14:tracePt t="25257" x="6137275" y="3465513"/>
          <p14:tracePt t="25274" x="6137275" y="3494088"/>
          <p14:tracePt t="25290" x="6137275" y="3500438"/>
          <p14:tracePt t="25307" x="6137275" y="3508375"/>
          <p14:tracePt t="25324" x="6137275" y="3529013"/>
          <p14:tracePt t="25340" x="6115050" y="3543300"/>
          <p14:tracePt t="25357" x="6100763" y="3557588"/>
          <p14:tracePt t="25374" x="6080125" y="3586163"/>
          <p14:tracePt t="25391" x="6072188" y="3594100"/>
          <p14:tracePt t="25407" x="6065838" y="3600450"/>
          <p14:tracePt t="25423" x="6037263" y="3622675"/>
          <p14:tracePt t="25440" x="6022975" y="3643313"/>
          <p14:tracePt t="25457" x="6000750" y="3671888"/>
          <p14:tracePt t="25473" x="5986463" y="3700463"/>
          <p14:tracePt t="25507" x="5980113" y="3708400"/>
          <p14:tracePt t="25508" x="5965825" y="3729038"/>
          <p14:tracePt t="25524" x="5943600" y="3765550"/>
          <p14:tracePt t="25540" x="5915025" y="3794125"/>
          <p14:tracePt t="25557" x="5900738" y="3808413"/>
          <p14:tracePt t="25574" x="5851525" y="3857625"/>
          <p14:tracePt t="25590" x="5829300" y="3871913"/>
          <p14:tracePt t="25607" x="5800725" y="3886200"/>
          <p14:tracePt t="25624" x="5757863" y="3914775"/>
          <p14:tracePt t="25641" x="5715000" y="3922713"/>
          <p14:tracePt t="25657" x="5680075" y="3943350"/>
          <p14:tracePt t="25673" x="5629275" y="3957638"/>
          <p14:tracePt t="25691" x="5622925" y="3957638"/>
          <p14:tracePt t="25707" x="5594350" y="3965575"/>
          <p14:tracePt t="25724" x="5565775" y="3965575"/>
          <p14:tracePt t="25740" x="5494338" y="3965575"/>
          <p14:tracePt t="25757" x="5443538" y="3965575"/>
          <p14:tracePt t="25773" x="5394325" y="3965575"/>
          <p14:tracePt t="25790" x="5351463" y="3965575"/>
          <p14:tracePt t="25807" x="5322888" y="3965575"/>
          <p14:tracePt t="25823" x="5272088" y="3929063"/>
          <p14:tracePt t="25840" x="5214938" y="3879850"/>
          <p14:tracePt t="25856" x="5114925" y="3822700"/>
          <p14:tracePt t="25874" x="4994275" y="3751263"/>
          <p14:tracePt t="25890" x="4851400" y="3629025"/>
          <p14:tracePt t="25907" x="4786313" y="3543300"/>
          <p14:tracePt t="25923" x="4757738" y="3500438"/>
          <p14:tracePt t="25940" x="4751388" y="3451225"/>
          <p14:tracePt t="25956" x="4743450" y="3408363"/>
          <p14:tracePt t="25973" x="4743450" y="3386138"/>
          <p14:tracePt t="25989" x="4743450" y="3365500"/>
          <p14:tracePt t="26006" x="4722813" y="3343275"/>
          <p14:tracePt t="26023" x="4722813" y="3300413"/>
          <p14:tracePt t="26040" x="4722813" y="3251200"/>
          <p14:tracePt t="26057" x="4722813" y="3208338"/>
          <p14:tracePt t="26073" x="4722813" y="3157538"/>
          <p14:tracePt t="26090" x="4722813" y="3100388"/>
          <p14:tracePt t="26106" x="4737100" y="3036888"/>
          <p14:tracePt t="26123" x="4743450" y="3014663"/>
          <p14:tracePt t="26139" x="4772025" y="2986088"/>
          <p14:tracePt t="26156" x="4786313" y="2971800"/>
          <p14:tracePt t="26173" x="4829175" y="2928938"/>
          <p14:tracePt t="26189" x="4879975" y="2886075"/>
          <p14:tracePt t="26207" x="4914900" y="2843213"/>
          <p14:tracePt t="26223" x="4937125" y="2836863"/>
          <p14:tracePt t="26240" x="4951413" y="2828925"/>
          <p14:tracePt t="26256" x="4986338" y="2814638"/>
          <p14:tracePt t="26273" x="5014913" y="2800350"/>
          <p14:tracePt t="26289" x="5065713" y="2786063"/>
          <p14:tracePt t="26307" x="5100638" y="2771775"/>
          <p14:tracePt t="26323" x="5143500" y="2771775"/>
          <p14:tracePt t="26339" x="5165725" y="2757488"/>
          <p14:tracePt t="26356" x="5229225" y="2757488"/>
          <p14:tracePt t="26372" x="5286375" y="2751138"/>
          <p14:tracePt t="26390" x="5329238" y="2751138"/>
          <p14:tracePt t="26406" x="5365750" y="2743200"/>
          <p14:tracePt t="26423" x="5372100" y="2743200"/>
          <p14:tracePt t="26439" x="5380038" y="2743200"/>
          <p14:tracePt t="26562" x="5357813" y="2771775"/>
          <p14:tracePt t="26570" x="5351463" y="2808288"/>
          <p14:tracePt t="26578" x="5300663" y="2857500"/>
          <p14:tracePt t="26586" x="5251450" y="2928938"/>
          <p14:tracePt t="26596" x="5243513" y="2965450"/>
          <p14:tracePt t="26606" x="5222875" y="3022600"/>
          <p14:tracePt t="26622" x="5214938" y="3079750"/>
          <p14:tracePt t="26639" x="5200650" y="3114675"/>
          <p14:tracePt t="26655" x="5200650" y="3128963"/>
          <p14:tracePt t="26671" x="5200650" y="3151188"/>
          <p14:tracePt t="26689" x="5200650" y="3186113"/>
          <p14:tracePt t="26705" x="5200650" y="3214688"/>
          <p14:tracePt t="26705" x="5200650" y="3222625"/>
          <p14:tracePt t="26723" x="5200650" y="3257550"/>
          <p14:tracePt t="26738" x="5200650" y="3271838"/>
          <p14:tracePt t="26755" x="5214938" y="3279775"/>
          <p14:tracePt t="26772" x="5237163" y="3279775"/>
          <p14:tracePt t="26789" x="5257800" y="3279775"/>
          <p14:tracePt t="26805" x="5300663" y="3279775"/>
          <p14:tracePt t="26821" x="5357813" y="3279775"/>
          <p14:tracePt t="26838" x="5400675" y="3279775"/>
          <p14:tracePt t="26855" x="5465763" y="3286125"/>
          <p14:tracePt t="26872" x="5543550" y="3286125"/>
          <p14:tracePt t="26889" x="5651500" y="3286125"/>
          <p14:tracePt t="26905" x="5737225" y="3286125"/>
          <p14:tracePt t="26921" x="5772150" y="3286125"/>
          <p14:tracePt t="27002" x="5772150" y="3300413"/>
          <p14:tracePt t="27011" x="5757863" y="3322638"/>
          <p14:tracePt t="27011" x="5737225" y="3328988"/>
          <p14:tracePt t="27021" x="5672138" y="3386138"/>
          <p14:tracePt t="27038" x="5622925" y="3422650"/>
          <p14:tracePt t="27055" x="5594350" y="3436938"/>
          <p14:tracePt t="27071" x="5580063" y="3451225"/>
          <p14:tracePt t="27088" x="5572125" y="3457575"/>
          <p14:tracePt t="27104" x="5557838" y="3500438"/>
          <p14:tracePt t="27121" x="5543550" y="3522663"/>
          <p14:tracePt t="27121" x="5537200" y="3529013"/>
          <p14:tracePt t="27138" x="5508625" y="3565525"/>
          <p14:tracePt t="27154" x="5500688" y="3579813"/>
          <p14:tracePt t="27171" x="5500688" y="3614738"/>
          <p14:tracePt t="27188" x="5500688" y="3636963"/>
          <p14:tracePt t="27205" x="5494338" y="3657600"/>
          <p14:tracePt t="27275" x="5494338" y="3665538"/>
          <p14:tracePt t="27283" x="5500688" y="3671888"/>
          <p14:tracePt t="27291" x="5508625" y="3671888"/>
          <p14:tracePt t="27307" x="5514975" y="3671888"/>
          <p14:tracePt t="27321" x="5522913" y="3671888"/>
          <p14:tracePt t="27338" x="5551488" y="3671888"/>
          <p14:tracePt t="27355" x="5572125" y="3671888"/>
          <p14:tracePt t="27372" x="5622925" y="3686175"/>
          <p14:tracePt t="27389" x="5643563" y="3700463"/>
          <p14:tracePt t="27435" x="5657850" y="3700463"/>
          <p14:tracePt t="27483" x="5665788" y="3708400"/>
          <p14:tracePt t="27555" x="5665788" y="3714750"/>
          <p14:tracePt t="27563" x="5665788" y="3722688"/>
          <p14:tracePt t="27568" x="5657850" y="3736975"/>
          <p14:tracePt t="27571" x="5651500" y="3757613"/>
          <p14:tracePt t="27588" x="5629275" y="3786188"/>
          <p14:tracePt t="27605" x="5614988" y="3808413"/>
          <p14:tracePt t="27621" x="5608638" y="3836988"/>
          <p14:tracePt t="27638" x="5600700" y="3857625"/>
          <p14:tracePt t="27655" x="5594350" y="3879850"/>
          <p14:tracePt t="27671" x="5594350" y="3900488"/>
          <p14:tracePt t="27688" x="5594350" y="3929063"/>
          <p14:tracePt t="27704" x="5594350" y="3971925"/>
          <p14:tracePt t="27721" x="5594350" y="4000500"/>
          <p14:tracePt t="27737" x="5594350" y="4022725"/>
          <p14:tracePt t="27754" x="5600700" y="4065588"/>
          <p14:tracePt t="27771" x="5614988" y="4094163"/>
          <p14:tracePt t="27787" x="5643563" y="4129088"/>
          <p14:tracePt t="27804" x="5651500" y="4137025"/>
          <p14:tracePt t="27821" x="5657850" y="4143375"/>
          <p14:tracePt t="27838" x="5672138" y="4157663"/>
          <p14:tracePt t="27854" x="5686425" y="4171950"/>
          <p14:tracePt t="27871" x="5715000" y="4179888"/>
          <p14:tracePt t="27888" x="5729288" y="4186238"/>
          <p14:tracePt t="27904" x="5757863" y="4200525"/>
          <p14:tracePt t="27920" x="5786438" y="4200525"/>
          <p14:tracePt t="27937" x="5808663" y="4229100"/>
          <p14:tracePt t="27954" x="5837238" y="4237038"/>
          <p14:tracePt t="27970" x="5929313" y="4279900"/>
          <p14:tracePt t="27987" x="5986463" y="4308475"/>
          <p14:tracePt t="28003" x="6037263" y="4329113"/>
          <p14:tracePt t="28021" x="6057900" y="4329113"/>
          <p14:tracePt t="28163" x="6065838" y="4337050"/>
          <p14:tracePt t="28171" x="6065838" y="4343400"/>
          <p14:tracePt t="28187" x="6065838" y="4357688"/>
          <p14:tracePt t="28197" x="6043613" y="4365625"/>
          <p14:tracePt t="28203" x="6029325" y="4371975"/>
          <p14:tracePt t="28220" x="6015038" y="4371975"/>
          <p14:tracePt t="28236" x="5965825" y="4400550"/>
          <p14:tracePt t="28253" x="5937250" y="4414838"/>
          <p14:tracePt t="28269" x="5894388" y="4443413"/>
          <p14:tracePt t="28286" x="5865813" y="4451350"/>
          <p14:tracePt t="28303" x="5851525" y="4457700"/>
          <p14:tracePt t="28320" x="5815013" y="4486275"/>
          <p14:tracePt t="28336" x="5794375" y="4494213"/>
          <p14:tracePt t="28353" x="5757863" y="4500563"/>
          <p14:tracePt t="28369" x="5729288" y="4500563"/>
          <p14:tracePt t="28369" x="5708650" y="4522788"/>
          <p14:tracePt t="28387" x="5672138" y="4529138"/>
          <p14:tracePt t="28403" x="5637213" y="4529138"/>
          <p14:tracePt t="28419" x="5608638" y="4529138"/>
          <p14:tracePt t="28436" x="5565775" y="4543425"/>
          <p14:tracePt t="28452" x="5514975" y="4551363"/>
          <p14:tracePt t="28469" x="5486400" y="4557713"/>
          <p14:tracePt t="28486" x="5457825" y="4565650"/>
          <p14:tracePt t="28503" x="5437188" y="4572000"/>
          <p14:tracePt t="28519" x="5422900" y="4572000"/>
          <p14:tracePt t="28536" x="5400675" y="4572000"/>
          <p14:tracePt t="28552" x="5386388" y="4572000"/>
          <p14:tracePt t="28569" x="5372100" y="4572000"/>
          <p14:tracePt t="28586" x="5337175" y="4572000"/>
          <p14:tracePt t="28602" x="5314950" y="4572000"/>
          <p14:tracePt t="28619" x="5294313" y="4572000"/>
          <p14:tracePt t="28635" x="5251450" y="4529138"/>
          <p14:tracePt t="28652" x="5243513" y="4494213"/>
          <p14:tracePt t="28669" x="5214938" y="4457700"/>
          <p14:tracePt t="28686" x="5214938" y="4437063"/>
          <p14:tracePt t="28702" x="5208588" y="4429125"/>
          <p14:tracePt t="28719" x="5208588" y="4394200"/>
          <p14:tracePt t="28735" x="5208588" y="4365625"/>
          <p14:tracePt t="28752" x="5208588" y="4314825"/>
          <p14:tracePt t="28769" x="5208588" y="4294188"/>
          <p14:tracePt t="28785" x="5208588" y="4271963"/>
          <p14:tracePt t="28785" x="5208588" y="4243388"/>
          <p14:tracePt t="28803" x="5222875" y="4214813"/>
          <p14:tracePt t="28819" x="5222875" y="4194175"/>
          <p14:tracePt t="28835" x="5229225" y="4186238"/>
          <p14:tracePt t="28852" x="5237163" y="4151313"/>
          <p14:tracePt t="28869" x="5243513" y="4143375"/>
          <p14:tracePt t="28886" x="5257800" y="4129088"/>
          <p14:tracePt t="28902" x="5272088" y="4114800"/>
          <p14:tracePt t="28918" x="5308600" y="4100513"/>
          <p14:tracePt t="28935" x="5357813" y="4079875"/>
          <p14:tracePt t="28952" x="5386388" y="4071938"/>
          <p14:tracePt t="28969" x="5437188" y="4057650"/>
          <p14:tracePt t="28986" x="5472113" y="4057650"/>
          <p14:tracePt t="29002" x="5514975" y="4051300"/>
          <p14:tracePt t="29020" x="5529263" y="4051300"/>
          <p14:tracePt t="29036" x="5557838" y="4051300"/>
          <p14:tracePt t="29053" x="5594350" y="4051300"/>
          <p14:tracePt t="29069" x="5637213" y="4051300"/>
          <p14:tracePt t="29086" x="5700713" y="4051300"/>
          <p14:tracePt t="29102" x="5757863" y="4051300"/>
          <p14:tracePt t="29119" x="5794375" y="4051300"/>
          <p14:tracePt t="29136" x="5822950" y="4051300"/>
          <p14:tracePt t="29152" x="5851525" y="4051300"/>
          <p14:tracePt t="29170" x="5857875" y="4051300"/>
          <p14:tracePt t="29185" x="5872163" y="4065588"/>
          <p14:tracePt t="29202" x="5886450" y="4071938"/>
          <p14:tracePt t="29218" x="5915025" y="4100513"/>
          <p14:tracePt t="29235" x="5922963" y="4108450"/>
          <p14:tracePt t="29283" x="5929313" y="4108450"/>
          <p14:tracePt t="29291" x="5937250" y="4114800"/>
          <p14:tracePt t="29307" x="5943600" y="4129088"/>
          <p14:tracePt t="29314" x="5943600" y="4137025"/>
          <p14:tracePt t="29318" x="5951538" y="4157663"/>
          <p14:tracePt t="29335" x="5951538" y="4179888"/>
          <p14:tracePt t="29352" x="5951538" y="4186238"/>
          <p14:tracePt t="29368" x="5951538" y="4194175"/>
          <p14:tracePt t="29386" x="5951538" y="4222750"/>
          <p14:tracePt t="29402" x="5951538" y="4237038"/>
          <p14:tracePt t="29418" x="5951538" y="4257675"/>
          <p14:tracePt t="29435" x="5951538" y="4265613"/>
          <p14:tracePt t="29483" x="5937250" y="4279900"/>
          <p14:tracePt t="29491" x="5908675" y="4294188"/>
          <p14:tracePt t="29496" x="5894388" y="4300538"/>
          <p14:tracePt t="29501" x="5843588" y="4308475"/>
          <p14:tracePt t="29518" x="5800725" y="4308475"/>
          <p14:tracePt t="29537" x="5772150" y="4308475"/>
          <p14:tracePt t="29551" x="5743575" y="4308475"/>
          <p14:tracePt t="29568" x="5729288" y="4308475"/>
          <p14:tracePt t="29585" x="5722938" y="4308475"/>
          <p14:tracePt t="29601" x="5708650" y="4314825"/>
          <p14:tracePt t="29618" x="5672138" y="4314825"/>
          <p14:tracePt t="29634" x="5637213" y="4329113"/>
          <p14:tracePt t="29652" x="5608638" y="4343400"/>
          <p14:tracePt t="29668" x="5586413" y="4351338"/>
          <p14:tracePt t="29685" x="5565775" y="4351338"/>
          <p14:tracePt t="29702" x="5551488" y="4351338"/>
          <p14:tracePt t="29718" x="5543550" y="4351338"/>
          <p14:tracePt t="29734" x="5522913" y="4351338"/>
          <p14:tracePt t="29751" x="5514975" y="4351338"/>
          <p14:tracePt t="29768" x="5480050" y="4351338"/>
          <p14:tracePt t="29784" x="5465763" y="4357688"/>
          <p14:tracePt t="29801" x="5443538" y="4357688"/>
          <p14:tracePt t="29817" x="5429250" y="4365625"/>
          <p14:tracePt t="29817" x="5414963" y="4365625"/>
          <p14:tracePt t="29835" x="5394325" y="4379913"/>
          <p14:tracePt t="29851" x="5386388" y="4386263"/>
          <p14:tracePt t="29899" x="5372100" y="4386263"/>
          <p14:tracePt t="29907" x="5365750" y="4386263"/>
          <p14:tracePt t="29907" x="5357813" y="4386263"/>
          <p14:tracePt t="29947" x="5351463" y="4386263"/>
          <p14:tracePt t="29978" x="5337175" y="4386263"/>
          <p14:tracePt t="29987" x="5314950" y="4386263"/>
          <p14:tracePt t="29995" x="5308600" y="4386263"/>
          <p14:tracePt t="30017" x="5294313" y="4386263"/>
          <p14:tracePt t="30018" x="5286375" y="4386263"/>
          <p14:tracePt t="30034" x="5280025" y="4357688"/>
          <p14:tracePt t="30051" x="5280025" y="4351338"/>
          <p14:tracePt t="30067" x="5280025" y="4337050"/>
          <p14:tracePt t="30084" x="5280025" y="4322763"/>
          <p14:tracePt t="30100" x="5280025" y="4314825"/>
          <p14:tracePt t="30117" x="5280025" y="4308475"/>
          <p14:tracePt t="30134" x="5280025" y="4286250"/>
          <p14:tracePt t="30150" x="5286375" y="4279900"/>
          <p14:tracePt t="30167" x="5300663" y="4265613"/>
          <p14:tracePt t="30183" x="5308600" y="4257675"/>
          <p14:tracePt t="30201" x="5337175" y="4243388"/>
          <p14:tracePt t="30217" x="5357813" y="4229100"/>
          <p14:tracePt t="30233" x="5372100" y="4222750"/>
          <p14:tracePt t="30233" x="5386388" y="4214813"/>
          <p14:tracePt t="30251" x="5400675" y="4214813"/>
          <p14:tracePt t="30267" x="5414963" y="4200525"/>
          <p14:tracePt t="30283" x="5422900" y="4200525"/>
          <p14:tracePt t="30300" x="5451475" y="4194175"/>
          <p14:tracePt t="30347" x="5472113" y="4194175"/>
          <p14:tracePt t="30354" x="5480050" y="4194175"/>
          <p14:tracePt t="30355" x="5494338" y="4186238"/>
          <p14:tracePt t="30366" x="5508625" y="4186238"/>
          <p14:tracePt t="30383" x="5522913" y="4186238"/>
          <p14:tracePt t="30400" x="5543550" y="4179888"/>
          <p14:tracePt t="30416" x="5557838" y="4171950"/>
          <p14:tracePt t="30458" x="5565775" y="4165600"/>
          <p14:tracePt t="30474" x="5586413" y="4165600"/>
          <p14:tracePt t="30490" x="5594350" y="4165600"/>
          <p14:tracePt t="30497" x="5600700" y="4165600"/>
          <p14:tracePt t="30530" x="5608638" y="4165600"/>
          <p14:tracePt t="30578" x="5614988" y="4165600"/>
          <p14:tracePt t="30586" x="5622925" y="4165600"/>
          <p14:tracePt t="30738" x="5629275" y="4165600"/>
          <p14:tracePt t="30754" x="5637213" y="4165600"/>
          <p14:tracePt t="30811" x="5643563" y="4165600"/>
          <p14:tracePt t="31434" x="5651500" y="4157663"/>
          <p14:tracePt t="32275" x="5651500" y="4151313"/>
          <p14:tracePt t="32310" x="5651500" y="4137025"/>
          <p14:tracePt t="32720" x="5651500" y="4129088"/>
          <p14:tracePt t="32866" x="5643563" y="4129088"/>
          <p14:tracePt t="33227" x="5637213" y="4129088"/>
          <p14:tracePt t="33427" x="5637213" y="4137025"/>
          <p14:tracePt t="33435" x="5643563" y="4171950"/>
          <p14:tracePt t="33443" x="5643563" y="4200525"/>
          <p14:tracePt t="33451" x="5651500" y="4251325"/>
          <p14:tracePt t="33465" x="5651500" y="4271963"/>
          <p14:tracePt t="33479" x="5651500" y="4300538"/>
          <p14:tracePt t="33496" x="5651500" y="4308475"/>
          <p14:tracePt t="33513" x="5651500" y="4337050"/>
          <p14:tracePt t="33529" x="5651500" y="4351338"/>
          <p14:tracePt t="33546" x="5651500" y="4371975"/>
          <p14:tracePt t="33562" x="5651500" y="4429125"/>
          <p14:tracePt t="33579" x="5651500" y="4465638"/>
          <p14:tracePt t="33595" x="5651500" y="4471988"/>
          <p14:tracePt t="33634" x="5651500" y="4486275"/>
          <p14:tracePt t="33667" x="5651500" y="4494213"/>
          <p14:tracePt t="33675" x="5651500" y="4500563"/>
          <p14:tracePt t="33683" x="5651500" y="4508500"/>
          <p14:tracePt t="33699" x="5651500" y="4529138"/>
          <p14:tracePt t="33707" x="5651500" y="4537075"/>
          <p14:tracePt t="33715" x="5672138" y="4557713"/>
          <p14:tracePt t="33729" x="5672138" y="4565650"/>
          <p14:tracePt t="33745" x="5672138" y="4572000"/>
          <p14:tracePt t="33762" x="5680075" y="4586288"/>
          <p14:tracePt t="33778" x="5680075" y="4608513"/>
          <p14:tracePt t="33795" x="5694363" y="4622800"/>
          <p14:tracePt t="33812" x="5715000" y="4643438"/>
          <p14:tracePt t="33829" x="5722938" y="4651375"/>
          <p14:tracePt t="33845" x="5743575" y="4679950"/>
          <p14:tracePt t="33862" x="5765800" y="4694238"/>
          <p14:tracePt t="33880" x="5794375" y="4714875"/>
          <p14:tracePt t="33895" x="5815013" y="4737100"/>
          <p14:tracePt t="33912" x="5837238" y="4743450"/>
          <p14:tracePt t="33963" x="5843588" y="4743450"/>
          <p14:tracePt t="33979" x="5865813" y="4743450"/>
          <p14:tracePt t="33980" x="5872163" y="4743450"/>
          <p14:tracePt t="34099" x="5880100" y="4751388"/>
          <p14:tracePt t="34107" x="5880100" y="4757738"/>
          <p14:tracePt t="34115" x="5880100" y="4765675"/>
          <p14:tracePt t="34123" x="5865813" y="4786313"/>
          <p14:tracePt t="34133" x="5837238" y="4786313"/>
          <p14:tracePt t="34145" x="5815013" y="4794250"/>
          <p14:tracePt t="34161" x="5780088" y="4808538"/>
          <p14:tracePt t="34179" x="5751513" y="4808538"/>
          <p14:tracePt t="34195" x="5729288" y="4814888"/>
          <p14:tracePt t="34212" x="5694363" y="4822825"/>
          <p14:tracePt t="34228" x="5651500" y="4837113"/>
          <p14:tracePt t="34245" x="5614988" y="4837113"/>
          <p14:tracePt t="34261" x="5565775" y="4837113"/>
          <p14:tracePt t="34278" x="5537200" y="4851400"/>
          <p14:tracePt t="34294" x="5508625" y="4851400"/>
          <p14:tracePt t="34311" x="5486400" y="4851400"/>
          <p14:tracePt t="34328" x="5465763" y="4851400"/>
          <p14:tracePt t="34344" x="5443538" y="4851400"/>
          <p14:tracePt t="34361" x="5400675" y="4865688"/>
          <p14:tracePt t="34378" x="5372100" y="4865688"/>
          <p14:tracePt t="34378" x="5365750" y="4865688"/>
          <p14:tracePt t="34395" x="5337175" y="4865688"/>
          <p14:tracePt t="34411" x="5322888" y="4865688"/>
          <p14:tracePt t="34428" x="5294313" y="4865688"/>
          <p14:tracePt t="34499" x="5286375" y="4865688"/>
          <p14:tracePt t="34504" x="5280025" y="4865688"/>
          <p14:tracePt t="34512" x="5251450" y="4865688"/>
          <p14:tracePt t="34527" x="5243513" y="4865688"/>
          <p14:tracePt t="34544" x="5229225" y="4865688"/>
          <p14:tracePt t="34578" x="5222875" y="4857750"/>
          <p14:tracePt t="34651" x="5222875" y="4851400"/>
          <p14:tracePt t="34652" x="5229225" y="4843463"/>
          <p14:tracePt t="34659" x="5237163" y="4829175"/>
          <p14:tracePt t="34677" x="5251450" y="4814888"/>
          <p14:tracePt t="34694" x="5257800" y="4808538"/>
          <p14:tracePt t="34710" x="5280025" y="4779963"/>
          <p14:tracePt t="34727" x="5294313" y="4772025"/>
          <p14:tracePt t="34743" x="5308600" y="4765675"/>
          <p14:tracePt t="34760" x="5343525" y="4757738"/>
          <p14:tracePt t="34777" x="5365750" y="4737100"/>
          <p14:tracePt t="34793" x="5380038" y="4737100"/>
          <p14:tracePt t="34811" x="5414963" y="4737100"/>
          <p14:tracePt t="34827" x="5429250" y="4729163"/>
          <p14:tracePt t="34843" x="5465763" y="4729163"/>
          <p14:tracePt t="34860" x="5494338" y="4729163"/>
          <p14:tracePt t="34878" x="5529263" y="4722813"/>
          <p14:tracePt t="34893" x="5572125" y="4722813"/>
          <p14:tracePt t="34910" x="5600700" y="4722813"/>
          <p14:tracePt t="34927" x="5622925" y="4722813"/>
          <p14:tracePt t="34943" x="5637213" y="4722813"/>
          <p14:tracePt t="34960" x="5657850" y="4722813"/>
          <p14:tracePt t="34976" x="5672138" y="4722813"/>
          <p14:tracePt t="34994" x="5686425" y="4722813"/>
          <p14:tracePt t="35010" x="5708650" y="4722813"/>
          <p14:tracePt t="35027" x="5743575" y="4722813"/>
          <p14:tracePt t="35043" x="5772150" y="4722813"/>
          <p14:tracePt t="35060" x="5786438" y="4722813"/>
          <p14:tracePt t="35076" x="5822950" y="4722813"/>
          <p14:tracePt t="35093" x="5837238" y="4722813"/>
          <p14:tracePt t="35110" x="5843588" y="4722813"/>
          <p14:tracePt t="35722" x="5829300" y="4722813"/>
          <p14:tracePt t="35754" x="5822950" y="4722813"/>
          <p14:tracePt t="35764" x="5808663" y="4722813"/>
          <p14:tracePt t="35765" x="5800725" y="4722813"/>
          <p14:tracePt t="35775" x="5772150" y="4729163"/>
          <p14:tracePt t="35792" x="5729288" y="4729163"/>
          <p14:tracePt t="35809" x="5700713" y="4729163"/>
          <p14:tracePt t="35825" x="5665788" y="4729163"/>
          <p14:tracePt t="35842" x="5657850" y="4729163"/>
          <p14:tracePt t="36018" x="5643563" y="4737100"/>
          <p14:tracePt t="36058" x="5614988" y="4743450"/>
          <p14:tracePt t="36066" x="5551488" y="4743450"/>
          <p14:tracePt t="36075" x="5494338" y="4743450"/>
          <p14:tracePt t="36082" x="5322888" y="4743450"/>
          <p14:tracePt t="36098" x="5114925" y="4729163"/>
          <p14:tracePt t="36108" x="4957763" y="4700588"/>
          <p14:tracePt t="36125" x="4843463" y="4665663"/>
          <p14:tracePt t="36142" x="4772025" y="4651375"/>
          <p14:tracePt t="36158" x="4757738" y="4637088"/>
          <p14:tracePt t="36218" x="4751388" y="4637088"/>
          <p14:tracePt t="36226" x="4743450" y="4637088"/>
          <p14:tracePt t="36234" x="4737100" y="4637088"/>
          <p14:tracePt t="36282" x="4729163" y="4637088"/>
          <p14:tracePt t="36346" x="4737100" y="4637088"/>
          <p14:tracePt t="36354" x="4743450" y="4637088"/>
          <p14:tracePt t="36359" x="4751388" y="4637088"/>
          <p14:tracePt t="36364" x="4765675" y="4637088"/>
          <p14:tracePt t="36374" x="4772025" y="4637088"/>
          <p14:tracePt t="36410" x="4779963" y="4637088"/>
          <p14:tracePt t="36426" x="4786313" y="4637088"/>
          <p14:tracePt t="36458" x="4800600" y="4637088"/>
          <p14:tracePt t="36514" x="4808538" y="4637088"/>
          <p14:tracePt t="36530" x="4822825" y="4637088"/>
          <p14:tracePt t="36545" x="4851400" y="4637088"/>
          <p14:tracePt t="36551" x="4857750" y="4637088"/>
          <p14:tracePt t="36557" x="4865688" y="4637088"/>
          <p14:tracePt t="36819" x="4886325" y="4637088"/>
          <p14:tracePt t="36827" x="4908550" y="4637088"/>
          <p14:tracePt t="36859" x="4922838" y="4637088"/>
          <p14:tracePt t="36867" x="4951413" y="4637088"/>
          <p14:tracePt t="36883" x="4965700" y="4637088"/>
          <p14:tracePt t="36891" x="4972050" y="4637088"/>
          <p14:tracePt t="36923" x="4979988" y="4637088"/>
          <p14:tracePt t="36931" x="5000625" y="4637088"/>
          <p14:tracePt t="36951" x="5022850" y="4637088"/>
          <p14:tracePt t="36954" x="5029200" y="4637088"/>
          <p14:tracePt t="36957" x="5043488" y="4637088"/>
          <p14:tracePt t="36974" x="5057775" y="4637088"/>
          <p14:tracePt t="36991" x="5080000" y="4637088"/>
          <p14:tracePt t="37007" x="5100638" y="4637088"/>
          <p14:tracePt t="37024" x="5137150" y="4637088"/>
          <p14:tracePt t="37041" x="5194300" y="4665663"/>
          <p14:tracePt t="37057" x="5272088" y="4686300"/>
          <p14:tracePt t="37074" x="5337175" y="4714875"/>
          <p14:tracePt t="37091" x="5380038" y="4714875"/>
          <p14:tracePt t="37107" x="5386388" y="4714875"/>
          <p14:tracePt t="37147" x="5408613" y="4714875"/>
          <p14:tracePt t="37157" x="5414963" y="4714875"/>
          <p14:tracePt t="37370" x="5422900" y="4714875"/>
          <p14:tracePt t="37378" x="5451475" y="4722813"/>
          <p14:tracePt t="37389" x="5465763" y="4737100"/>
          <p14:tracePt t="37394" x="5500688" y="4737100"/>
          <p14:tracePt t="37406" x="5514975" y="4751388"/>
          <p14:tracePt t="37611" x="5508625" y="4751388"/>
          <p14:tracePt t="37619" x="5494338" y="4751388"/>
          <p14:tracePt t="37627" x="5451475" y="4772025"/>
          <p14:tracePt t="37640" x="5437188" y="4779963"/>
          <p14:tracePt t="37643" x="5365750" y="4808538"/>
          <p14:tracePt t="37643" x="5343525" y="4814888"/>
          <p14:tracePt t="37659" x="5308600" y="4837113"/>
          <p14:tracePt t="37673" x="5251450" y="4908550"/>
          <p14:tracePt t="37690" x="5200650" y="4972050"/>
          <p14:tracePt t="37690" x="5194300" y="5000625"/>
          <p14:tracePt t="37707" x="5157788" y="5057775"/>
          <p14:tracePt t="37723" x="5137150" y="5114925"/>
          <p14:tracePt t="37740" x="5137150" y="5194300"/>
          <p14:tracePt t="37756" x="5137150" y="5237163"/>
          <p14:tracePt t="37774" x="5137150" y="5280025"/>
          <p14:tracePt t="37789" x="5137150" y="5337175"/>
          <p14:tracePt t="37806" x="5137150" y="5437188"/>
          <p14:tracePt t="37823" x="5137150" y="5529263"/>
          <p14:tracePt t="37839" x="5137150" y="5600700"/>
          <p14:tracePt t="37857" x="5137150" y="5672138"/>
          <p14:tracePt t="37873" x="5108575" y="5772150"/>
          <p14:tracePt t="37890" x="5072063" y="5851525"/>
          <p14:tracePt t="37906" x="5029200" y="6008688"/>
          <p14:tracePt t="37923" x="5000625" y="6051550"/>
          <p14:tracePt t="37939" x="4986338" y="6065838"/>
          <p14:tracePt t="37956" x="4957763" y="6080125"/>
          <p14:tracePt t="37973" x="4937125" y="6086475"/>
          <p14:tracePt t="37989" x="4922838" y="6100763"/>
          <p14:tracePt t="38006" x="4886325" y="6108700"/>
          <p14:tracePt t="38022" x="4851400" y="6108700"/>
          <p14:tracePt t="38039" x="4779963" y="6129338"/>
          <p14:tracePt t="38056" x="4665663" y="6165850"/>
          <p14:tracePt t="38073" x="4557713" y="6194425"/>
          <p14:tracePt t="38089" x="4479925" y="6215063"/>
          <p14:tracePt t="38106" x="4408488" y="6237288"/>
          <p14:tracePt t="38122" x="4314825" y="6265863"/>
          <p14:tracePt t="38139" x="4208463" y="6300788"/>
          <p14:tracePt t="38156" x="4122738" y="6315075"/>
          <p14:tracePt t="38172" x="4057650" y="6323013"/>
          <p14:tracePt t="38189" x="4014788" y="6343650"/>
          <p14:tracePt t="38205" x="3965575" y="6343650"/>
          <p14:tracePt t="38223" x="3943350" y="6351588"/>
          <p14:tracePt t="38238" x="3929063" y="6357938"/>
          <p14:tracePt t="38291" x="3922713" y="6357938"/>
          <p14:tracePt t="38299" x="3908425" y="6357938"/>
          <p14:tracePt t="38307" x="3900488" y="6357938"/>
          <p14:tracePt t="38323" x="3894138" y="6365875"/>
          <p14:tracePt t="38451" x="3865563" y="6365875"/>
          <p14:tracePt t="38459" x="3800475" y="6272213"/>
          <p14:tracePt t="38474" x="3765550" y="6223000"/>
          <p14:tracePt t="38489" x="3736975" y="6200775"/>
          <p14:tracePt t="38505" x="3714750" y="6165850"/>
          <p14:tracePt t="38522" x="3708400" y="6115050"/>
          <p14:tracePt t="38538" x="3694113" y="6100763"/>
          <p14:tracePt t="38555" x="3686175" y="6080125"/>
          <p14:tracePt t="38571" x="3686175" y="6057900"/>
          <p14:tracePt t="38589" x="3671888" y="6029325"/>
          <p14:tracePt t="38605" x="3671888" y="6022975"/>
          <p14:tracePt t="38621" x="3671888" y="6000750"/>
          <p14:tracePt t="38638" x="3671888" y="5980113"/>
          <p14:tracePt t="38654" x="3665538" y="5943600"/>
          <p14:tracePt t="38672" x="3665538" y="5908675"/>
          <p14:tracePt t="38688" x="3651250" y="5865813"/>
          <p14:tracePt t="38705" x="3651250" y="5822950"/>
          <p14:tracePt t="38721" x="3651250" y="5786438"/>
          <p14:tracePt t="38738" x="3651250" y="5737225"/>
          <p14:tracePt t="38754" x="3643313" y="5708650"/>
          <p14:tracePt t="38772" x="3636963" y="5651500"/>
          <p14:tracePt t="38788" x="3629025" y="5614988"/>
          <p14:tracePt t="38805" x="3629025" y="5565775"/>
          <p14:tracePt t="38822" x="3608388" y="5494338"/>
          <p14:tracePt t="38838" x="3608388" y="5451475"/>
          <p14:tracePt t="38855" x="3600450" y="5414963"/>
          <p14:tracePt t="38871" x="3600450" y="5386388"/>
          <p14:tracePt t="38889" x="3600450" y="5365750"/>
          <p14:tracePt t="38905" x="3600450" y="5343525"/>
          <p14:tracePt t="38921" x="3600450" y="5300663"/>
          <p14:tracePt t="38938" x="3600450" y="5237163"/>
          <p14:tracePt t="38954" x="3636963" y="5157788"/>
          <p14:tracePt t="38971" x="3643313" y="5114925"/>
          <p14:tracePt t="38988" x="3665538" y="5080000"/>
          <p14:tracePt t="39004" x="3686175" y="5022850"/>
          <p14:tracePt t="39021" x="3694113" y="4979988"/>
          <p14:tracePt t="39038" x="3722688" y="4879975"/>
          <p14:tracePt t="39054" x="3736975" y="4829175"/>
          <p14:tracePt t="39072" x="3743325" y="4779963"/>
          <p14:tracePt t="39087" x="3765550" y="4737100"/>
          <p14:tracePt t="39104" x="3779838" y="4679950"/>
          <p14:tracePt t="39121" x="3786188" y="4657725"/>
          <p14:tracePt t="39138" x="3786188" y="4614863"/>
          <p14:tracePt t="39138" x="3814763" y="4586288"/>
          <p14:tracePt t="39155" x="3836988" y="4565650"/>
          <p14:tracePt t="39171" x="3857625" y="4537075"/>
          <p14:tracePt t="39188" x="3879850" y="4514850"/>
          <p14:tracePt t="39204" x="3900488" y="4508500"/>
          <p14:tracePt t="39222" x="3922713" y="4500563"/>
          <p14:tracePt t="39237" x="3943350" y="4471988"/>
          <p14:tracePt t="39254" x="3965575" y="4457700"/>
          <p14:tracePt t="39271" x="3986213" y="4451350"/>
          <p14:tracePt t="39287" x="4008438" y="4437063"/>
          <p14:tracePt t="39304" x="4029075" y="4422775"/>
          <p14:tracePt t="39321" x="4051300" y="4422775"/>
          <p14:tracePt t="39338" x="4057650" y="4422775"/>
          <p14:tracePt t="39354" x="4065588" y="4422775"/>
          <p14:tracePt t="39371" x="4086225" y="4422775"/>
          <p14:tracePt t="39387" x="4114800" y="4422775"/>
          <p14:tracePt t="39404" x="4151313" y="4429125"/>
          <p14:tracePt t="39420" x="4171950" y="4443413"/>
          <p14:tracePt t="39437" x="4200525" y="4457700"/>
          <p14:tracePt t="39454" x="4229100" y="4486275"/>
          <p14:tracePt t="39470" x="4265613" y="4551363"/>
          <p14:tracePt t="39488" x="4308475" y="4594225"/>
          <p14:tracePt t="39503" x="4357688" y="4665663"/>
          <p14:tracePt t="39521" x="4394200" y="4729163"/>
          <p14:tracePt t="39553" x="4408488" y="4751388"/>
          <p14:tracePt t="39554" x="4422775" y="4808538"/>
          <p14:tracePt t="39571" x="4429125" y="4829175"/>
          <p14:tracePt t="39587" x="4443413" y="4872038"/>
          <p14:tracePt t="39603" x="4451350" y="4908550"/>
          <p14:tracePt t="39620" x="4451350" y="4937125"/>
          <p14:tracePt t="39637" x="4451350" y="4951413"/>
          <p14:tracePt t="39653" x="4457700" y="4957763"/>
          <p14:tracePt t="39670" x="4457700" y="4965700"/>
          <p14:tracePt t="39706" x="4457700" y="4972050"/>
          <p14:tracePt t="39720" x="4471988" y="5000625"/>
          <p14:tracePt t="39722" x="4479925" y="5037138"/>
          <p14:tracePt t="39737" x="4508500" y="5072063"/>
          <p14:tracePt t="39753" x="4514850" y="5122863"/>
          <p14:tracePt t="39770" x="4551363" y="5214938"/>
          <p14:tracePt t="39786" x="4565650" y="5265738"/>
          <p14:tracePt t="39803" x="4565650" y="5294313"/>
          <p14:tracePt t="39820" x="4579938" y="5322888"/>
          <p14:tracePt t="39837" x="4579938" y="5337175"/>
          <p14:tracePt t="39854" x="4586288" y="5351463"/>
          <p14:tracePt t="39870" x="4586288" y="5372100"/>
          <p14:tracePt t="39888" x="4586288" y="5408613"/>
          <p14:tracePt t="39903" x="4586288" y="5451475"/>
          <p14:tracePt t="39920" x="4586288" y="5494338"/>
          <p14:tracePt t="39937" x="4586288" y="5537200"/>
          <p14:tracePt t="39953" x="4586288" y="5594350"/>
          <p14:tracePt t="39970" x="4586288" y="5665788"/>
          <p14:tracePt t="39986" x="4586288" y="5772150"/>
          <p14:tracePt t="40004" x="4586288" y="5837238"/>
          <p14:tracePt t="40020" x="4586288" y="5880100"/>
          <p14:tracePt t="40037" x="4572000" y="5929313"/>
          <p14:tracePt t="40053" x="4565650" y="5951538"/>
          <p14:tracePt t="40069" x="4551363" y="5980113"/>
          <p14:tracePt t="40086" x="4522788" y="6008688"/>
          <p14:tracePt t="40103" x="4514850" y="6015038"/>
          <p14:tracePt t="40120" x="4494213" y="6051550"/>
          <p14:tracePt t="40136" x="4457700" y="6094413"/>
          <p14:tracePt t="40153" x="4422775" y="6129338"/>
          <p14:tracePt t="40170" x="4371975" y="6180138"/>
          <p14:tracePt t="40186" x="4322763" y="6223000"/>
          <p14:tracePt t="40203" x="4279900" y="6237288"/>
          <p14:tracePt t="40220" x="4265613" y="6251575"/>
          <p14:tracePt t="40236" x="4208463" y="6272213"/>
          <p14:tracePt t="40253" x="4179888" y="6286500"/>
          <p14:tracePt t="40269" x="4171950" y="6286500"/>
          <p14:tracePt t="40286" x="4151313" y="6286500"/>
          <p14:tracePt t="40302" x="4143375" y="6294438"/>
          <p14:tracePt t="40319" x="4137025" y="6294438"/>
          <p14:tracePt t="40336" x="4129088" y="6294438"/>
          <p14:tracePt t="40352" x="4114800" y="6294438"/>
          <p14:tracePt t="40403" x="4108450" y="6294438"/>
          <p14:tracePt t="40419" x="4086225" y="6294438"/>
          <p14:tracePt t="40427" x="4079875" y="6294438"/>
          <p14:tracePt t="40435" x="4071938" y="6294438"/>
          <p14:tracePt t="40435" x="4065588" y="6294438"/>
          <p14:tracePt t="40443" x="4057650" y="6294438"/>
          <p14:tracePt t="40452" x="4037013" y="6294438"/>
          <p14:tracePt t="40469" x="4014788" y="6286500"/>
          <p14:tracePt t="40486" x="3957638" y="6243638"/>
          <p14:tracePt t="40502" x="3922713" y="6215063"/>
          <p14:tracePt t="40519" x="3871913" y="6180138"/>
          <p14:tracePt t="40535" x="3851275" y="6157913"/>
          <p14:tracePt t="40552" x="3822700" y="6108700"/>
          <p14:tracePt t="40569" x="3808413" y="6086475"/>
          <p14:tracePt t="40585" x="3794125" y="6057900"/>
          <p14:tracePt t="40585" x="3794125" y="6043613"/>
          <p14:tracePt t="40603" x="3786188" y="6015038"/>
          <p14:tracePt t="40619" x="3757613" y="5965825"/>
          <p14:tracePt t="40636" x="3736975" y="5922963"/>
          <p14:tracePt t="40652" x="3708400" y="5857875"/>
          <p14:tracePt t="40669" x="3700463" y="5815013"/>
          <p14:tracePt t="40685" x="3694113" y="5757863"/>
          <p14:tracePt t="40702" x="3671888" y="5722938"/>
          <p14:tracePt t="40719" x="3671888" y="5694363"/>
          <p14:tracePt t="40735" x="3671888" y="5651500"/>
          <p14:tracePt t="40752" x="3671888" y="5608638"/>
          <p14:tracePt t="40768" x="3671888" y="5557838"/>
          <p14:tracePt t="40785" x="3671888" y="5514975"/>
          <p14:tracePt t="40802" x="3671888" y="5465763"/>
          <p14:tracePt t="40819" x="3671888" y="5422900"/>
          <p14:tracePt t="40835" x="3671888" y="5380038"/>
          <p14:tracePt t="40852" x="3671888" y="5337175"/>
          <p14:tracePt t="40868" x="3686175" y="5243513"/>
          <p14:tracePt t="40885" x="3714750" y="5151438"/>
          <p14:tracePt t="40902" x="3729038" y="5072063"/>
          <p14:tracePt t="40918" x="3736975" y="5014913"/>
          <p14:tracePt t="40935" x="3736975" y="4979988"/>
          <p14:tracePt t="40951" x="3751263" y="4937125"/>
          <p14:tracePt t="40968" x="3765550" y="4872038"/>
          <p14:tracePt t="40984" x="3779838" y="4800600"/>
          <p14:tracePt t="41001" x="3786188" y="4722813"/>
          <p14:tracePt t="41018" x="3794125" y="4665663"/>
          <p14:tracePt t="41035" x="3794125" y="4629150"/>
          <p14:tracePt t="41051" x="3814763" y="4608513"/>
          <p14:tracePt t="41098" x="3822700" y="4600575"/>
          <p14:tracePt t="41111" x="3829050" y="4579938"/>
          <p14:tracePt t="41122" x="3836988" y="4565650"/>
          <p14:tracePt t="41130" x="3843338" y="4543425"/>
          <p14:tracePt t="41138" x="3871913" y="4529138"/>
          <p14:tracePt t="41151" x="3894138" y="4514850"/>
          <p14:tracePt t="41167" x="3908425" y="4500563"/>
          <p14:tracePt t="41185" x="3922713" y="4494213"/>
          <p14:tracePt t="41201" x="3937000" y="4494213"/>
          <p14:tracePt t="41217" x="4008438" y="4494213"/>
          <p14:tracePt t="41235" x="4065588" y="4494213"/>
          <p14:tracePt t="41251" x="4079875" y="4494213"/>
          <p14:tracePt t="41268" x="4100513" y="4494213"/>
          <p14:tracePt t="41323" x="4108450" y="4494213"/>
          <p14:tracePt t="41330" x="4114800" y="4494213"/>
          <p14:tracePt t="41335" x="4137025" y="4494213"/>
          <p14:tracePt t="41351" x="4171950" y="4494213"/>
          <p14:tracePt t="41367" x="4194175" y="4508500"/>
          <p14:tracePt t="41384" x="4200525" y="4514850"/>
          <p14:tracePt t="41401" x="4222750" y="4529138"/>
          <p14:tracePt t="41417" x="4243388" y="4551363"/>
          <p14:tracePt t="41434" x="4271963" y="4586288"/>
          <p14:tracePt t="41451" x="4286250" y="4600575"/>
          <p14:tracePt t="41467" x="4300538" y="4614863"/>
          <p14:tracePt t="41484" x="4308475" y="4637088"/>
          <p14:tracePt t="41500" x="4314825" y="4643438"/>
          <p14:tracePt t="41586" x="4322763" y="4651375"/>
          <p14:tracePt t="41595" x="4329113" y="4657725"/>
          <p14:tracePt t="41595" x="4337050" y="4657725"/>
          <p14:tracePt t="41604" x="4351338" y="4665663"/>
          <p14:tracePt t="41617" x="4379913" y="4686300"/>
          <p14:tracePt t="41617" x="4386263" y="4694238"/>
          <p14:tracePt t="41635" x="4394200" y="4700588"/>
          <p14:tracePt t="41650" x="4400550" y="4708525"/>
          <p14:tracePt t="41668" x="4400550" y="4737100"/>
          <p14:tracePt t="41684" x="4422775" y="4800600"/>
          <p14:tracePt t="41700" x="4429125" y="4843463"/>
          <p14:tracePt t="41717" x="4443413" y="4900613"/>
          <p14:tracePt t="41733" x="4451350" y="4943475"/>
          <p14:tracePt t="41750" x="4451350" y="5008563"/>
          <p14:tracePt t="41767" x="4451350" y="5051425"/>
          <p14:tracePt t="41784" x="4451350" y="5122863"/>
          <p14:tracePt t="41800" x="4451350" y="5194300"/>
          <p14:tracePt t="41817" x="4451350" y="5251450"/>
          <p14:tracePt t="41833" x="4451350" y="5294313"/>
          <p14:tracePt t="41850" x="4451350" y="5357813"/>
          <p14:tracePt t="41867" x="4451350" y="5400675"/>
          <p14:tracePt t="41884" x="4451350" y="5480050"/>
          <p14:tracePt t="41900" x="4422775" y="5537200"/>
          <p14:tracePt t="41916" x="4400550" y="5614988"/>
          <p14:tracePt t="41933" x="4386263" y="5672138"/>
          <p14:tracePt t="41949" x="4371975" y="5700713"/>
          <p14:tracePt t="41966" x="4365625" y="5757863"/>
          <p14:tracePt t="41983" x="4337050" y="5794375"/>
          <p14:tracePt t="41999" x="4329113" y="5851525"/>
          <p14:tracePt t="42017" x="4322763" y="5894388"/>
          <p14:tracePt t="42033" x="4294188" y="5922963"/>
          <p14:tracePt t="42033" x="4286250" y="5943600"/>
          <p14:tracePt t="42051" x="4279900" y="5957888"/>
          <p14:tracePt t="42067" x="4271963" y="5994400"/>
          <p14:tracePt t="42084" x="4257675" y="6022975"/>
          <p14:tracePt t="42100" x="4251325" y="6029325"/>
          <p14:tracePt t="42116" x="4237038" y="6037263"/>
          <p14:tracePt t="42154" x="4222750" y="6057900"/>
          <p14:tracePt t="42162" x="4214813" y="6057900"/>
          <p14:tracePt t="42194" x="4208463" y="6065838"/>
          <p14:tracePt t="42210" x="4200525" y="6065838"/>
          <p14:tracePt t="42218" x="4179888" y="6072188"/>
          <p14:tracePt t="42233" x="4165600" y="6072188"/>
          <p14:tracePt t="42249" x="4143375" y="6080125"/>
          <p14:tracePt t="42266" x="4122738" y="6094413"/>
          <p14:tracePt t="42283" x="4094163" y="6115050"/>
          <p14:tracePt t="42299" x="4065588" y="6122988"/>
          <p14:tracePt t="42316" x="4029075" y="6122988"/>
          <p14:tracePt t="42332" x="4014788" y="6122988"/>
          <p14:tracePt t="42349" x="4000500" y="6122988"/>
          <p14:tracePt t="42366" x="3965575" y="6122988"/>
          <p14:tracePt t="42383" x="3900488" y="6094413"/>
          <p14:tracePt t="42399" x="3814763" y="6043613"/>
          <p14:tracePt t="42416" x="3757613" y="6015038"/>
          <p14:tracePt t="42432" x="3729038" y="5986463"/>
          <p14:tracePt t="42449" x="3722688" y="5980113"/>
          <p14:tracePt t="42465" x="3708400" y="5908675"/>
          <p14:tracePt t="42483" x="3679825" y="5865813"/>
          <p14:tracePt t="42499" x="3651250" y="5822950"/>
          <p14:tracePt t="42515" x="3643313" y="5815013"/>
          <p14:tracePt t="42554" x="3643313" y="5786438"/>
          <p14:tracePt t="42557" x="3643313" y="5772150"/>
          <p14:tracePt t="42565" x="3643313" y="5737225"/>
          <p14:tracePt t="42582" x="3643313" y="5708650"/>
          <p14:tracePt t="42599" x="3657600" y="5651500"/>
          <p14:tracePt t="42615" x="3657600" y="5608638"/>
          <p14:tracePt t="42632" x="3679825" y="5551488"/>
          <p14:tracePt t="42649" x="3686175" y="5522913"/>
          <p14:tracePt t="42665" x="3686175" y="5508625"/>
          <p14:tracePt t="42683" x="3686175" y="5480050"/>
          <p14:tracePt t="42698" x="3686175" y="5465763"/>
          <p14:tracePt t="42715" x="3686175" y="5429250"/>
          <p14:tracePt t="42732" x="3686175" y="5357813"/>
          <p14:tracePt t="42749" x="3686175" y="5308600"/>
          <p14:tracePt t="42765" x="3686175" y="5257800"/>
          <p14:tracePt t="42782" x="3686175" y="5208588"/>
          <p14:tracePt t="42798" x="3694113" y="5172075"/>
          <p14:tracePt t="42815" x="3700463" y="5129213"/>
          <p14:tracePt t="42832" x="3700463" y="5086350"/>
          <p14:tracePt t="42849" x="3708400" y="5065713"/>
          <p14:tracePt t="42866" x="3729038" y="5008563"/>
          <p14:tracePt t="42866" x="3736975" y="4986338"/>
          <p14:tracePt t="42883" x="3743325" y="4957763"/>
          <p14:tracePt t="42899" x="3743325" y="4937125"/>
          <p14:tracePt t="42915" x="3757613" y="4908550"/>
          <p14:tracePt t="42932" x="3757613" y="4900613"/>
          <p14:tracePt t="42949" x="3771900" y="4886325"/>
          <p14:tracePt t="42966" x="3771900" y="4865688"/>
          <p14:tracePt t="42982" x="3786188" y="4829175"/>
          <p14:tracePt t="42999" x="3786188" y="4786313"/>
          <p14:tracePt t="43015" x="3800475" y="4751388"/>
          <p14:tracePt t="43032" x="3814763" y="4737100"/>
          <p14:tracePt t="43049" x="3814763" y="4729163"/>
          <p14:tracePt t="43065" x="3822700" y="4694238"/>
          <p14:tracePt t="43065" x="3829050" y="4686300"/>
          <p14:tracePt t="43099" x="3836988" y="4679950"/>
          <p14:tracePt t="43100" x="3836988" y="4665663"/>
          <p14:tracePt t="43116" x="3871913" y="4637088"/>
          <p14:tracePt t="43132" x="3879850" y="4629150"/>
          <p14:tracePt t="43148" x="3894138" y="4614863"/>
          <p14:tracePt t="43165" x="3914775" y="4608513"/>
          <p14:tracePt t="43203" x="3951288" y="4608513"/>
          <p14:tracePt t="43211" x="3971925" y="4600575"/>
          <p14:tracePt t="43219" x="3994150" y="4600575"/>
          <p14:tracePt t="43231" x="4000500" y="4600575"/>
          <p14:tracePt t="43248" x="4014788" y="4600575"/>
          <p14:tracePt t="43282" x="4022725" y="4600575"/>
          <p14:tracePt t="43283" x="4037013" y="4600575"/>
          <p14:tracePt t="43298" x="4057650" y="4600575"/>
          <p14:tracePt t="43315" x="4114800" y="4600575"/>
          <p14:tracePt t="43331" x="4151313" y="4600575"/>
          <p14:tracePt t="43348" x="4157663" y="4600575"/>
          <p14:tracePt t="43418" x="4165600" y="4608513"/>
          <p14:tracePt t="43426" x="4165600" y="4614863"/>
          <p14:tracePt t="43442" x="4143375" y="4657725"/>
          <p14:tracePt t="43448" x="4137025" y="4665663"/>
          <p14:tracePt t="43466" x="4129088" y="4672013"/>
          <p14:tracePt t="43482" x="4122738" y="4679950"/>
          <p14:tracePt t="43546" x="4114800" y="4686300"/>
          <p14:tracePt t="43554" x="4114800" y="4694238"/>
          <p14:tracePt t="43561" x="4122738" y="4708525"/>
          <p14:tracePt t="43564" x="4151313" y="4714875"/>
          <p14:tracePt t="43618" x="4157663" y="4737100"/>
          <p14:tracePt t="43626" x="4157663" y="4743450"/>
          <p14:tracePt t="43633" x="4157663" y="4751388"/>
          <p14:tracePt t="43647" x="4157663" y="4765675"/>
          <p14:tracePt t="43648" x="4143375" y="4794250"/>
          <p14:tracePt t="43664" x="4129088" y="4808538"/>
          <p14:tracePt t="43682" x="4114800" y="4822825"/>
          <p14:tracePt t="43723" x="4108450" y="4851400"/>
          <p14:tracePt t="43731" x="4108450" y="4865688"/>
          <p14:tracePt t="43739" x="4108450" y="4886325"/>
          <p14:tracePt t="43748" x="4108450" y="4943475"/>
          <p14:tracePt t="43764" x="4108450" y="4986338"/>
          <p14:tracePt t="43781" x="4094163" y="5029200"/>
          <p14:tracePt t="43798" x="4094163" y="5086350"/>
          <p14:tracePt t="43814" x="4094163" y="5129213"/>
          <p14:tracePt t="43831" x="4094163" y="5180013"/>
          <p14:tracePt t="43847" x="4094163" y="5222875"/>
          <p14:tracePt t="43864" x="4094163" y="5272088"/>
          <p14:tracePt t="43881" x="4094163" y="5294313"/>
          <p14:tracePt t="43898" x="4094163" y="5308600"/>
          <p14:tracePt t="43914" x="4094163" y="5343525"/>
          <p14:tracePt t="43931" x="4122738" y="5414963"/>
          <p14:tracePt t="43947" x="4129088" y="5472113"/>
          <p14:tracePt t="43964" x="4137025" y="5551488"/>
          <p14:tracePt t="43981" x="4157663" y="5629275"/>
          <p14:tracePt t="43997" x="4165600" y="5672138"/>
          <p14:tracePt t="44014" x="4165600" y="5680075"/>
          <p14:tracePt t="44099" x="4165600" y="5700713"/>
          <p14:tracePt t="44109" x="4165600" y="5708650"/>
          <p14:tracePt t="44123" x="4165600" y="5715000"/>
          <p14:tracePt t="44131" x="4165600" y="5722938"/>
          <p14:tracePt t="44131" x="4165600" y="5737225"/>
          <p14:tracePt t="44147" x="4165600" y="5751513"/>
          <p14:tracePt t="44164" x="4165600" y="5757863"/>
          <p14:tracePt t="44180" x="4165600" y="5780088"/>
          <p14:tracePt t="44197" x="4165600" y="5794375"/>
          <p14:tracePt t="44213" x="4165600" y="5829300"/>
          <p14:tracePt t="44230" x="4165600" y="5865813"/>
          <p14:tracePt t="44246" x="4165600" y="5894388"/>
          <p14:tracePt t="44264" x="4165600" y="5915025"/>
          <p14:tracePt t="44280" x="4165600" y="5943600"/>
          <p14:tracePt t="44297" x="4165600" y="5951538"/>
          <p14:tracePt t="44313" x="4165600" y="5957888"/>
          <p14:tracePt t="44426" x="4165600" y="5972175"/>
          <p14:tracePt t="44434" x="4165600" y="5980113"/>
          <p14:tracePt t="44467" x="4165600" y="5986463"/>
          <p14:tracePt t="44474" x="4165600" y="5994400"/>
          <p14:tracePt t="44522" x="4165600" y="6008688"/>
          <p14:tracePt t="44538" x="4165600" y="6015038"/>
          <p14:tracePt t="44555" x="4165600" y="6022975"/>
          <p14:tracePt t="44562" x="4157663" y="6051550"/>
          <p14:tracePt t="44579" x="4157663" y="6057900"/>
          <p14:tracePt t="44596" x="4157663" y="6065838"/>
          <p14:tracePt t="44642" x="4157663" y="6072188"/>
          <p14:tracePt t="44922" x="4157663" y="6057900"/>
          <p14:tracePt t="44930" x="4157663" y="6051550"/>
          <p14:tracePt t="44936" x="4157663" y="6029325"/>
          <p14:tracePt t="44946" x="4129088" y="5957888"/>
          <p14:tracePt t="44963" x="4094163" y="5900738"/>
          <p14:tracePt t="44979" x="4065588" y="5843588"/>
          <p14:tracePt t="44995" x="4051300" y="5815013"/>
          <p14:tracePt t="45013" x="4022725" y="5772150"/>
          <p14:tracePt t="45029" x="4000500" y="5722938"/>
          <p14:tracePt t="45045" x="3979863" y="5680075"/>
          <p14:tracePt t="45062" x="3979863" y="5622925"/>
          <p14:tracePt t="45079" x="3971925" y="5580063"/>
          <p14:tracePt t="45095" x="3971925" y="5543550"/>
          <p14:tracePt t="45112" x="3971925" y="5522913"/>
          <p14:tracePt t="45129" x="3971925" y="5508625"/>
          <p14:tracePt t="45170" x="3971925" y="5494338"/>
          <p14:tracePt t="45178" x="3971925" y="5480050"/>
          <p14:tracePt t="45186" x="3971925" y="5422900"/>
          <p14:tracePt t="45196" x="3979863" y="5343525"/>
          <p14:tracePt t="45212" x="4000500" y="5229225"/>
          <p14:tracePt t="45229" x="4029075" y="5137150"/>
          <p14:tracePt t="45245" x="4043363" y="5086350"/>
          <p14:tracePt t="45262" x="4051300" y="5072063"/>
          <p14:tracePt t="45279" x="4057650" y="5043488"/>
          <p14:tracePt t="45296" x="4057650" y="5037138"/>
          <p14:tracePt t="45312" x="4071938" y="5000625"/>
          <p14:tracePt t="45329" x="4079875" y="4986338"/>
          <p14:tracePt t="45346" x="4086225" y="4965700"/>
          <p14:tracePt t="45403" x="4086225" y="4957763"/>
          <p14:tracePt t="45411" x="4086225" y="4951413"/>
          <p14:tracePt t="45415" x="4086225" y="4937125"/>
          <p14:tracePt t="45898" x="4079875" y="4922838"/>
          <p14:tracePt t="45906" x="4057650" y="4914900"/>
          <p14:tracePt t="45914" x="4022725" y="4914900"/>
          <p14:tracePt t="45922" x="4014788" y="4914900"/>
          <p14:tracePt t="45930" x="3971925" y="4914900"/>
          <p14:tracePt t="45944" x="3929063" y="4914900"/>
          <p14:tracePt t="45961" x="3886200" y="4914900"/>
          <p14:tracePt t="45978" x="3843338" y="4914900"/>
          <p14:tracePt t="45994" x="3808413" y="4914900"/>
          <p14:tracePt t="46011" x="3771900" y="4914900"/>
          <p14:tracePt t="46027" x="3700463" y="4914900"/>
          <p14:tracePt t="46044" x="3636963" y="4914900"/>
          <p14:tracePt t="46061" x="3579813" y="4914900"/>
          <p14:tracePt t="46077" x="3529013" y="4914900"/>
          <p14:tracePt t="46094" x="3500438" y="4914900"/>
          <p14:tracePt t="46110" x="3471863" y="4914900"/>
          <p14:tracePt t="46127" x="3457575" y="4914900"/>
          <p14:tracePt t="46144" x="3436938" y="4914900"/>
          <p14:tracePt t="46161" x="3394075" y="4914900"/>
          <p14:tracePt t="46177" x="3371850" y="4914900"/>
          <p14:tracePt t="46194" x="3343275" y="4914900"/>
          <p14:tracePt t="46210" x="3336925" y="4922838"/>
          <p14:tracePt t="46227" x="3300413" y="4929188"/>
          <p14:tracePt t="46243" x="3294063" y="4929188"/>
          <p14:tracePt t="46260" x="3271838" y="4929188"/>
          <p14:tracePt t="46277" x="3251200" y="4929188"/>
          <p14:tracePt t="46293" x="3228975" y="4929188"/>
          <p14:tracePt t="46311" x="3208338" y="4937125"/>
          <p14:tracePt t="46327" x="3171825" y="4957763"/>
          <p14:tracePt t="46344" x="3128963" y="4957763"/>
          <p14:tracePt t="46361" x="3094038" y="4957763"/>
          <p14:tracePt t="46377" x="3065463" y="4957763"/>
          <p14:tracePt t="46394" x="3051175" y="4957763"/>
          <p14:tracePt t="46410" x="3000375" y="4957763"/>
          <p14:tracePt t="46428" x="2979738" y="4957763"/>
          <p14:tracePt t="46444" x="2965450" y="4957763"/>
          <p14:tracePt t="46461" x="2928938" y="4957763"/>
          <p14:tracePt t="46477" x="2900363" y="4957763"/>
          <p14:tracePt t="46494" x="2865438" y="4957763"/>
          <p14:tracePt t="46510" x="2822575" y="4957763"/>
          <p14:tracePt t="46528" x="2808288" y="4957763"/>
          <p14:tracePt t="46543" x="2786063" y="4957763"/>
          <p14:tracePt t="46560" x="2779713" y="4957763"/>
          <p14:tracePt t="46577" x="2771775" y="4957763"/>
          <p14:tracePt t="46593" x="2765425" y="4951413"/>
          <p14:tracePt t="46610" x="2743200" y="4943475"/>
          <p14:tracePt t="46627" x="2736850" y="4943475"/>
          <p14:tracePt t="46675" x="2728913" y="4943475"/>
          <p14:tracePt t="46682" x="2722563" y="4937125"/>
          <p14:tracePt t="46699" x="2714625" y="4929188"/>
          <p14:tracePt t="46730" x="2708275" y="4929188"/>
          <p14:tracePt t="46748" x="2700338" y="4922838"/>
          <p14:tracePt t="46787" x="2693988" y="4914900"/>
          <p14:tracePt t="46794" x="2651125" y="4886325"/>
          <p14:tracePt t="46803" x="2643188" y="4879975"/>
          <p14:tracePt t="46810" x="2636838" y="4872038"/>
          <p14:tracePt t="46818" x="2622550" y="4865688"/>
          <p14:tracePt t="46818" x="2614613" y="4865688"/>
          <p14:tracePt t="46827" x="2571750" y="4829175"/>
          <p14:tracePt t="46843" x="2528888" y="4814888"/>
          <p14:tracePt t="46860" x="2508250" y="4794250"/>
          <p14:tracePt t="46877" x="2479675" y="4779963"/>
          <p14:tracePt t="46893" x="2443163" y="4765675"/>
          <p14:tracePt t="46938" x="2436813" y="4757738"/>
          <p14:tracePt t="46947" x="2436813" y="4751388"/>
          <p14:tracePt t="46954" x="2436813" y="4737100"/>
          <p14:tracePt t="46962" x="2414588" y="4694238"/>
          <p14:tracePt t="46976" x="2393950" y="4643438"/>
          <p14:tracePt t="46993" x="2357438" y="4586288"/>
          <p14:tracePt t="47010" x="2336800" y="4537075"/>
          <p14:tracePt t="47026" x="2308225" y="4471988"/>
          <p14:tracePt t="47043" x="2293938" y="4429125"/>
          <p14:tracePt t="47059" x="2271713" y="4400550"/>
          <p14:tracePt t="47076" x="2265363" y="4371975"/>
          <p14:tracePt t="47093" x="2243138" y="4329113"/>
          <p14:tracePt t="47109" x="2228850" y="4286250"/>
          <p14:tracePt t="47126" x="2214563" y="4214813"/>
          <p14:tracePt t="47142" x="2214563" y="4165600"/>
          <p14:tracePt t="47159" x="2208213" y="4094163"/>
          <p14:tracePt t="47176" x="2200275" y="4037013"/>
          <p14:tracePt t="47192" x="2200275" y="3986213"/>
          <p14:tracePt t="47209" x="2200275" y="3943350"/>
          <p14:tracePt t="47225" x="2200275" y="3851275"/>
          <p14:tracePt t="47243" x="2200275" y="3800475"/>
          <p14:tracePt t="47259" x="2200275" y="3729038"/>
          <p14:tracePt t="47276" x="2200275" y="3700463"/>
          <p14:tracePt t="47292" x="2200275" y="3651250"/>
          <p14:tracePt t="47309" x="2228850" y="3614738"/>
          <p14:tracePt t="47325" x="2243138" y="3579813"/>
          <p14:tracePt t="47342" x="2279650" y="3543300"/>
          <p14:tracePt t="47359" x="2300288" y="3522663"/>
          <p14:tracePt t="47375" x="2351088" y="3494088"/>
          <p14:tracePt t="47392" x="2371725" y="3479800"/>
          <p14:tracePt t="47408" x="2408238" y="3457575"/>
          <p14:tracePt t="47425" x="2451100" y="3443288"/>
          <p14:tracePt t="47442" x="2528888" y="3422650"/>
          <p14:tracePt t="47459" x="2565400" y="3408363"/>
          <p14:tracePt t="47475" x="2600325" y="3400425"/>
          <p14:tracePt t="47493" x="2622550" y="3400425"/>
          <p14:tracePt t="47509" x="2686050" y="3400425"/>
          <p14:tracePt t="47525" x="2736850" y="3394075"/>
          <p14:tracePt t="47541" x="2808288" y="3371850"/>
          <p14:tracePt t="47558" x="2886075" y="3357563"/>
          <p14:tracePt t="47575" x="2943225" y="3357563"/>
          <p14:tracePt t="47592" x="2994025" y="3351213"/>
          <p14:tracePt t="47609" x="3043238" y="3351213"/>
          <p14:tracePt t="47624" x="3071813" y="3351213"/>
          <p14:tracePt t="47624" x="3100388" y="3351213"/>
          <p14:tracePt t="47642" x="3128963" y="3351213"/>
          <p14:tracePt t="47642" x="3165475" y="3351213"/>
          <p14:tracePt t="47658" x="3257550" y="3351213"/>
          <p14:tracePt t="47675" x="3336925" y="3351213"/>
          <p14:tracePt t="47692" x="3400425" y="3351213"/>
          <p14:tracePt t="47708" x="3457575" y="3351213"/>
          <p14:tracePt t="47724" x="3494088" y="3351213"/>
          <p14:tracePt t="47741" x="3500438" y="3351213"/>
          <p14:tracePt t="47758" x="3508375" y="3351213"/>
          <p14:tracePt t="47811" x="3522663" y="3351213"/>
          <p14:tracePt t="47819" x="3536950" y="3351213"/>
          <p14:tracePt t="47826" x="3536950" y="3357563"/>
          <p14:tracePt t="47828" x="3557588" y="3379788"/>
          <p14:tracePt t="47841" x="3586163" y="3422650"/>
          <p14:tracePt t="47859" x="3594100" y="3457575"/>
          <p14:tracePt t="47875" x="3600450" y="3486150"/>
          <p14:tracePt t="47892" x="3614738" y="3522663"/>
          <p14:tracePt t="47908" x="3614738" y="3579813"/>
          <p14:tracePt t="47925" x="3614738" y="3608388"/>
          <p14:tracePt t="47942" x="3614738" y="3636963"/>
          <p14:tracePt t="47958" x="3614738" y="3657600"/>
          <p14:tracePt t="47975" x="3614738" y="3686175"/>
          <p14:tracePt t="47991" x="3614738" y="3729038"/>
          <p14:tracePt t="48008" x="3614738" y="3800475"/>
          <p14:tracePt t="48025" x="3636963" y="3857625"/>
          <p14:tracePt t="48041" x="3636963" y="3929063"/>
          <p14:tracePt t="48041" x="3643313" y="3971925"/>
          <p14:tracePt t="48059" x="3643313" y="4014788"/>
          <p14:tracePt t="48074" x="3665538" y="4057650"/>
          <p14:tracePt t="48092" x="3671888" y="4108450"/>
          <p14:tracePt t="48108" x="3694113" y="4165600"/>
          <p14:tracePt t="48124" x="3714750" y="4222750"/>
          <p14:tracePt t="48141" x="3714750" y="4243388"/>
          <p14:tracePt t="48157" x="3714750" y="4265613"/>
          <p14:tracePt t="48174" x="3722688" y="4329113"/>
          <p14:tracePt t="48191" x="3729038" y="4371975"/>
          <p14:tracePt t="48208" x="3729038" y="4437063"/>
          <p14:tracePt t="48224" x="3729038" y="4514850"/>
          <p14:tracePt t="48241" x="3743325" y="4586288"/>
          <p14:tracePt t="48258" x="3743325" y="4643438"/>
          <p14:tracePt t="48258" x="3765550" y="4694238"/>
          <p14:tracePt t="48275" x="3765550" y="4737100"/>
          <p14:tracePt t="48291" x="3771900" y="4786313"/>
          <p14:tracePt t="48307" x="3771900" y="4829175"/>
          <p14:tracePt t="48324" x="3771900" y="4894263"/>
          <p14:tracePt t="48340" x="3771900" y="4951413"/>
          <p14:tracePt t="48357" x="3771900" y="4994275"/>
          <p14:tracePt t="48374" x="3765550" y="5014913"/>
          <p14:tracePt t="48391" x="3757613" y="5037138"/>
          <p14:tracePt t="48407" x="3757613" y="5043488"/>
          <p14:tracePt t="48424" x="3751263" y="5072063"/>
          <p14:tracePt t="48440" x="3736975" y="5086350"/>
          <p14:tracePt t="48457" x="3722688" y="5100638"/>
          <p14:tracePt t="48473" x="3657600" y="5129213"/>
          <p14:tracePt t="48490" x="3636963" y="5137150"/>
          <p14:tracePt t="48507" x="3565525" y="5157788"/>
          <p14:tracePt t="48523" x="3486150" y="5157788"/>
          <p14:tracePt t="48540" x="3357563" y="5180013"/>
          <p14:tracePt t="48556" x="3236913" y="5180013"/>
          <p14:tracePt t="48574" x="3143250" y="5180013"/>
          <p14:tracePt t="48590" x="3065463" y="5180013"/>
          <p14:tracePt t="48607" x="3022600" y="5180013"/>
          <p14:tracePt t="48623" x="2957513" y="5180013"/>
          <p14:tracePt t="48640" x="2900363" y="5180013"/>
          <p14:tracePt t="48657" x="2857500" y="5180013"/>
          <p14:tracePt t="48673" x="2814638" y="5186363"/>
          <p14:tracePt t="48690" x="2786063" y="5208588"/>
          <p14:tracePt t="48706" x="2779713" y="5208588"/>
          <p14:tracePt t="48724" x="2771775" y="5208588"/>
          <p14:tracePt t="48811" x="2757488" y="5208588"/>
          <p14:tracePt t="48819" x="2736850" y="5208588"/>
          <p14:tracePt t="48827" x="2722563" y="5200650"/>
          <p14:tracePt t="48828" x="2700338" y="5186363"/>
          <p14:tracePt t="48840" x="2665413" y="5114925"/>
          <p14:tracePt t="48857" x="2636838" y="5057775"/>
          <p14:tracePt t="48874" x="2614613" y="5008563"/>
          <p14:tracePt t="48874" x="2608263" y="4972050"/>
          <p14:tracePt t="48891" x="2586038" y="4900613"/>
          <p14:tracePt t="48907" x="2571750" y="4822825"/>
          <p14:tracePt t="48923" x="2565400" y="4757738"/>
          <p14:tracePt t="48940" x="2536825" y="4686300"/>
          <p14:tracePt t="48956" x="2528888" y="4622800"/>
          <p14:tracePt t="48973" x="2508250" y="4537075"/>
          <p14:tracePt t="48990" x="2471738" y="4443413"/>
          <p14:tracePt t="49006" x="2465388" y="4365625"/>
          <p14:tracePt t="49023" x="2457450" y="4308475"/>
          <p14:tracePt t="49039" x="2436813" y="4214813"/>
          <p14:tracePt t="49057" x="2436813" y="4137025"/>
          <p14:tracePt t="49073" x="2436813" y="4071938"/>
          <p14:tracePt t="49090" x="2428875" y="3979863"/>
          <p14:tracePt t="49106" x="2428875" y="3922713"/>
          <p14:tracePt t="49123" x="2414588" y="3843338"/>
          <p14:tracePt t="49139" x="2414588" y="3779838"/>
          <p14:tracePt t="49156" x="2414588" y="3694113"/>
          <p14:tracePt t="49173" x="2414588" y="3643313"/>
          <p14:tracePt t="49189" x="2414588" y="3594100"/>
          <p14:tracePt t="49206" x="2414588" y="3557588"/>
          <p14:tracePt t="49222" x="2414588" y="3522663"/>
          <p14:tracePt t="49239" x="2414588" y="3514725"/>
          <p14:tracePt t="49255" x="2414588" y="3500438"/>
          <p14:tracePt t="49273" x="2414588" y="3486150"/>
          <p14:tracePt t="49289" x="2414588" y="3436938"/>
          <p14:tracePt t="49306" x="2451100" y="3414713"/>
          <p14:tracePt t="49323" x="2508250" y="3394075"/>
          <p14:tracePt t="49339" x="2551113" y="3386138"/>
          <p14:tracePt t="49356" x="2571750" y="3386138"/>
          <p14:tracePt t="49372" x="2614613" y="3379788"/>
          <p14:tracePt t="49389" x="2693988" y="3379788"/>
          <p14:tracePt t="49406" x="2822575" y="3379788"/>
          <p14:tracePt t="49423" x="2994025" y="3379788"/>
          <p14:tracePt t="49440" x="3151188" y="3379788"/>
          <p14:tracePt t="49456" x="3271838" y="3379788"/>
          <p14:tracePt t="49472" x="3351213" y="3379788"/>
          <p14:tracePt t="49488" x="3394075" y="3379788"/>
          <p14:tracePt t="49488" x="3422650" y="3379788"/>
          <p14:tracePt t="49507" x="3443288" y="3379788"/>
          <p14:tracePt t="49523" x="3486150" y="3379788"/>
          <p14:tracePt t="49541" x="3543300" y="3379788"/>
          <p14:tracePt t="49556" x="3586163" y="3379788"/>
          <p14:tracePt t="49573" x="3643313" y="3379788"/>
          <p14:tracePt t="49589" x="3671888" y="3379788"/>
          <p14:tracePt t="49606" x="3714750" y="3379788"/>
          <p14:tracePt t="49622" x="3722688" y="3379788"/>
          <p14:tracePt t="49698" x="3729038" y="3379788"/>
          <p14:tracePt t="49706" x="3736975" y="3379788"/>
          <p14:tracePt t="49714" x="3765550" y="3379788"/>
          <p14:tracePt t="49722" x="3794125" y="3443288"/>
          <p14:tracePt t="49739" x="3822700" y="3514725"/>
          <p14:tracePt t="49756" x="3829050" y="3622675"/>
          <p14:tracePt t="49772" x="3843338" y="3694113"/>
          <p14:tracePt t="49789" x="3843338" y="3800475"/>
          <p14:tracePt t="49805" x="3843338" y="3843338"/>
          <p14:tracePt t="49822" x="3843338" y="3894138"/>
          <p14:tracePt t="49839" x="3843338" y="3922713"/>
          <p14:tracePt t="49855" x="3843338" y="3951288"/>
          <p14:tracePt t="49872" x="3843338" y="3994150"/>
          <p14:tracePt t="49889" x="3843338" y="4057650"/>
          <p14:tracePt t="49905" x="3843338" y="4114800"/>
          <p14:tracePt t="49922" x="3800475" y="4222750"/>
          <p14:tracePt t="49938" x="3765550" y="4314825"/>
          <p14:tracePt t="49955" x="3729038" y="4451350"/>
          <p14:tracePt t="49971" x="3700463" y="4529138"/>
          <p14:tracePt t="49988" x="3686175" y="4600575"/>
          <p14:tracePt t="50005" x="3679825" y="4643438"/>
          <p14:tracePt t="50022" x="3657600" y="4700588"/>
          <p14:tracePt t="50038" x="3643313" y="4779963"/>
          <p14:tracePt t="50055" x="3629025" y="4837113"/>
          <p14:tracePt t="50071" x="3614738" y="4914900"/>
          <p14:tracePt t="50088" x="3600450" y="4979988"/>
          <p14:tracePt t="50104" x="3594100" y="5029200"/>
          <p14:tracePt t="50121" x="3565525" y="5065713"/>
          <p14:tracePt t="50138" x="3551238" y="5080000"/>
          <p14:tracePt t="50154" x="3522663" y="5108575"/>
          <p14:tracePt t="50172" x="3465513" y="5129213"/>
          <p14:tracePt t="50188" x="3379788" y="5143500"/>
          <p14:tracePt t="50205" x="3314700" y="5157788"/>
          <p14:tracePt t="50221" x="3222625" y="5165725"/>
          <p14:tracePt t="50238" x="3179763" y="5165725"/>
          <p14:tracePt t="50254" x="3151188" y="5165725"/>
          <p14:tracePt t="50271" x="3100388" y="5165725"/>
          <p14:tracePt t="50288" x="3036888" y="5165725"/>
          <p14:tracePt t="50305" x="2957513" y="5165725"/>
          <p14:tracePt t="50322" x="2894013" y="5165725"/>
          <p14:tracePt t="50337" x="2836863" y="5165725"/>
          <p14:tracePt t="50355" x="2822575" y="5165725"/>
          <p14:tracePt t="50371" x="2794000" y="5157788"/>
          <p14:tracePt t="50388" x="2779713" y="5151438"/>
          <p14:tracePt t="50405" x="2757488" y="5143500"/>
          <p14:tracePt t="50422" x="2743200" y="5143500"/>
          <p14:tracePt t="50437" x="2700338" y="5143500"/>
          <p14:tracePt t="50454" x="2671763" y="5129213"/>
          <p14:tracePt t="50471" x="2614613" y="5114925"/>
          <p14:tracePt t="50487" x="2579688" y="5100638"/>
          <p14:tracePt t="50505" x="2557463" y="5094288"/>
          <p14:tracePt t="50520" x="2551113" y="5094288"/>
          <p14:tracePt t="50586" x="2543175" y="5086350"/>
          <p14:tracePt t="50602" x="2557463" y="5072063"/>
          <p14:tracePt t="50609" x="2579688" y="5065713"/>
          <p14:tracePt t="50620" x="2636838" y="5057775"/>
          <p14:tracePt t="50637" x="2714625" y="5043488"/>
          <p14:tracePt t="50654" x="2822575" y="5037138"/>
          <p14:tracePt t="50670" x="2865438" y="5014913"/>
          <p14:tracePt t="50687" x="2879725" y="5008563"/>
          <p14:tracePt t="50786" x="2886075" y="4994275"/>
          <p14:tracePt t="50794" x="2886075" y="4965700"/>
          <p14:tracePt t="50795" x="2886075" y="4937125"/>
          <p14:tracePt t="50803" x="2886075" y="4886325"/>
          <p14:tracePt t="50821" x="2886075" y="4808538"/>
          <p14:tracePt t="50838" x="2865438" y="4757738"/>
          <p14:tracePt t="50854" x="2851150" y="4714875"/>
          <p14:tracePt t="50871" x="2851150" y="4672013"/>
          <p14:tracePt t="50888" x="2843213" y="4637088"/>
          <p14:tracePt t="50904" x="2843213" y="4572000"/>
          <p14:tracePt t="50921" x="2843213" y="4443413"/>
          <p14:tracePt t="50937" x="2871788" y="4286250"/>
          <p14:tracePt t="50937" x="2886075" y="4194175"/>
          <p14:tracePt t="50955" x="2900363" y="4122738"/>
          <p14:tracePt t="50970" x="2908300" y="3979863"/>
          <p14:tracePt t="50987" x="2908300" y="3929063"/>
          <p14:tracePt t="51004" x="2908300" y="3900488"/>
          <p14:tracePt t="51021" x="2908300" y="3879850"/>
          <p14:tracePt t="51037" x="2908300" y="3843338"/>
          <p14:tracePt t="51054" x="2894013" y="3814763"/>
          <p14:tracePt t="51071" x="2886075" y="3794125"/>
          <p14:tracePt t="51087" x="2879725" y="3786188"/>
          <p14:tracePt t="51104" x="2871788" y="3771900"/>
          <p14:tracePt t="51120" x="2851150" y="3751263"/>
          <p14:tracePt t="51137" x="2851150" y="3743325"/>
          <p14:tracePt t="51194" x="2843213" y="3736975"/>
          <p14:tracePt t="51210" x="2822575" y="3736975"/>
          <p14:tracePt t="51218" x="2808288" y="3736975"/>
          <p14:tracePt t="51234" x="2800350" y="3736975"/>
          <p14:tracePt t="51240" x="2779713" y="3736975"/>
          <p14:tracePt t="51253" x="2771775" y="3736975"/>
          <p14:tracePt t="51338" x="2765425" y="3736975"/>
          <p14:tracePt t="51352" x="2743200" y="3736975"/>
          <p14:tracePt t="51370" x="2736850" y="3736975"/>
          <p14:tracePt t="51387" x="2728913" y="3736975"/>
          <p14:tracePt t="51387" x="2700338" y="3722688"/>
          <p14:tracePt t="51403" x="2679700" y="3708400"/>
          <p14:tracePt t="51450" x="2671763" y="3700463"/>
          <p14:tracePt t="51459" x="2657475" y="3694113"/>
          <p14:tracePt t="51474" x="2651125" y="3686175"/>
          <p14:tracePt t="51506" x="2643188" y="3686175"/>
          <p14:tracePt t="51522" x="2628900" y="3686175"/>
          <p14:tracePt t="51530" x="2622550" y="3679825"/>
          <p14:tracePt t="51594" x="2614613" y="3671888"/>
          <p14:tracePt t="51794" x="2622550" y="3671888"/>
          <p14:tracePt t="51810" x="2628900" y="3671888"/>
          <p14:tracePt t="51818" x="2643188" y="3671888"/>
          <p14:tracePt t="51826" x="2657475" y="3671888"/>
          <p14:tracePt t="51836" x="2679700" y="3671888"/>
          <p14:tracePt t="51852" x="2708275" y="3671888"/>
          <p14:tracePt t="51869" x="2736850" y="3694113"/>
          <p14:tracePt t="51886" x="2757488" y="3694113"/>
          <p14:tracePt t="51902" x="2786063" y="3694113"/>
          <p14:tracePt t="51919" x="2843213" y="3694113"/>
          <p14:tracePt t="51935" x="2908300" y="3694113"/>
          <p14:tracePt t="51952" x="2965450" y="3694113"/>
          <p14:tracePt t="51968" x="3008313" y="3694113"/>
          <p14:tracePt t="51985" x="3028950" y="3694113"/>
          <p14:tracePt t="52002" x="3057525" y="3694113"/>
          <p14:tracePt t="52018" x="3086100" y="3694113"/>
          <p14:tracePt t="52035" x="3128963" y="3694113"/>
          <p14:tracePt t="52052" x="3186113" y="3694113"/>
          <p14:tracePt t="52069" x="3222625" y="3694113"/>
          <p14:tracePt t="52085" x="3257550" y="3694113"/>
          <p14:tracePt t="52102" x="3271838" y="3694113"/>
          <p14:tracePt t="52118" x="3286125" y="3694113"/>
          <p14:tracePt t="52135" x="3300413" y="3694113"/>
          <p14:tracePt t="52152" x="3308350" y="3686175"/>
          <p14:tracePt t="52170" x="3328988" y="3686175"/>
          <p14:tracePt t="52185" x="3336925" y="3686175"/>
          <p14:tracePt t="52202" x="3357563" y="3686175"/>
          <p14:tracePt t="52219" x="3365500" y="3686175"/>
          <p14:tracePt t="52235" x="3371850" y="3686175"/>
          <p14:tracePt t="52299" x="3379788" y="3686175"/>
          <p14:tracePt t="52319" x="3400425" y="3686175"/>
          <p14:tracePt t="52320" x="3414713" y="3671888"/>
          <p14:tracePt t="52362" x="3422650" y="3671888"/>
          <p14:tracePt t="52370" x="3451225" y="3665538"/>
          <p14:tracePt t="52386" x="3457575" y="3657600"/>
          <p14:tracePt t="52426" x="3465513" y="3657600"/>
          <p14:tracePt t="52434" x="3479800" y="3651250"/>
          <p14:tracePt t="52442" x="3486150" y="3651250"/>
          <p14:tracePt t="52452" x="3494088" y="3651250"/>
          <p14:tracePt t="52458" x="3514725" y="3643313"/>
          <p14:tracePt t="52468" x="3536950" y="3636963"/>
          <p14:tracePt t="52485" x="3565525" y="3629025"/>
          <p14:tracePt t="52501" x="3571875" y="3622675"/>
          <p14:tracePt t="52570" x="3579813" y="3622675"/>
          <p14:tracePt t="52578" x="3600450" y="3622675"/>
          <p14:tracePt t="52594" x="3614738" y="3608388"/>
          <p14:tracePt t="52612" x="3622675" y="3600450"/>
          <p14:tracePt t="52642" x="3636963" y="3594100"/>
          <p14:tracePt t="52715" x="3643313" y="3586163"/>
          <p14:tracePt t="52723" x="3643313" y="3579813"/>
          <p14:tracePt t="52726" x="3651250" y="3571875"/>
          <p14:tracePt t="52735" x="3651250" y="3551238"/>
          <p14:tracePt t="52751" x="3657600" y="3536950"/>
          <p14:tracePt t="52827" x="3657600" y="3529013"/>
          <p14:tracePt t="52859" x="3657600" y="3508375"/>
          <p14:tracePt t="52875" x="3657600" y="3500438"/>
          <p14:tracePt t="52891" x="3651250" y="3494088"/>
          <p14:tracePt t="52923" x="3643313" y="3494088"/>
          <p14:tracePt t="52931" x="3636963" y="3486150"/>
          <p14:tracePt t="52947" x="3622675" y="3479800"/>
          <p14:tracePt t="52951" x="3608388" y="3479800"/>
          <p14:tracePt t="52968" x="3565525" y="3465513"/>
          <p14:tracePt t="52984" x="3522663" y="3465513"/>
          <p14:tracePt t="53001" x="3479800" y="3465513"/>
          <p14:tracePt t="53018" x="3436938" y="3465513"/>
          <p14:tracePt t="53035" x="3400425" y="3465513"/>
          <p14:tracePt t="53051" x="3371850" y="3465513"/>
          <p14:tracePt t="53068" x="3351213" y="3465513"/>
          <p14:tracePt t="53084" x="3314700" y="3465513"/>
          <p14:tracePt t="53101" x="3271838" y="3465513"/>
          <p14:tracePt t="53117" x="3251200" y="3457575"/>
          <p14:tracePt t="53134" x="3222625" y="3457575"/>
          <p14:tracePt t="53150" x="3200400" y="3457575"/>
          <p14:tracePt t="53167" x="3186113" y="3457575"/>
          <p14:tracePt t="53183" x="3143250" y="3457575"/>
          <p14:tracePt t="53200" x="3114675" y="3457575"/>
          <p14:tracePt t="53217" x="3094038" y="3457575"/>
          <p14:tracePt t="53233" x="3065463" y="3457575"/>
          <p14:tracePt t="53251" x="3036888" y="3443288"/>
          <p14:tracePt t="53267" x="2994025" y="3443288"/>
          <p14:tracePt t="53284" x="2943225" y="3436938"/>
          <p14:tracePt t="53300" x="2900363" y="3436938"/>
          <p14:tracePt t="53317" x="2871788" y="3436938"/>
          <p14:tracePt t="53333" x="2851150" y="3436938"/>
          <p14:tracePt t="53350" x="2822575" y="3436938"/>
          <p14:tracePt t="53367" x="2794000" y="3436938"/>
          <p14:tracePt t="53383" x="2771775" y="3436938"/>
          <p14:tracePt t="53401" x="2736850" y="3436938"/>
          <p14:tracePt t="53416" x="2714625" y="3436938"/>
          <p14:tracePt t="53433" x="2693988" y="3436938"/>
          <p14:tracePt t="53450" x="2671763" y="3436938"/>
          <p14:tracePt t="53466" x="2665413" y="3436938"/>
          <p14:tracePt t="53483" x="2643188" y="3436938"/>
          <p14:tracePt t="53500" x="2636838" y="3436938"/>
          <p14:tracePt t="53516" x="2628900" y="3436938"/>
          <p14:tracePt t="53533" x="2622550" y="3436938"/>
          <p14:tracePt t="53550" x="2600325" y="3436938"/>
          <p14:tracePt t="53566" x="2593975" y="3436938"/>
          <p14:tracePt t="53583" x="2586038" y="3436938"/>
          <p14:tracePt t="53626" x="2579688" y="3436938"/>
          <p14:tracePt t="53682" x="2565400" y="3436938"/>
          <p14:tracePt t="53698" x="2551113" y="3457575"/>
          <p14:tracePt t="53731" x="2543175" y="3465513"/>
          <p14:tracePt t="53747" x="2528888" y="3471863"/>
          <p14:tracePt t="53811" x="2528888" y="3486150"/>
          <p14:tracePt t="53827" x="2514600" y="3508375"/>
          <p14:tracePt t="53891" x="2508250" y="3514725"/>
          <p14:tracePt t="54155" x="2500313" y="3514725"/>
          <p14:tracePt t="54187" x="2493963" y="3522663"/>
          <p14:tracePt t="54195" x="2486025" y="3522663"/>
          <p14:tracePt t="54250" x="0" y="0"/>
        </p14:tracePtLst>
        <p14:tracePtLst>
          <p14:tracePt t="54695" x="2471738" y="3522663"/>
          <p14:tracePt t="54826" x="2486025" y="3500438"/>
          <p14:tracePt t="54858" x="2493963" y="3500438"/>
          <p14:tracePt t="54866" x="2508250" y="3500438"/>
          <p14:tracePt t="54881" x="2528888" y="3500438"/>
          <p14:tracePt t="54881" x="2543175" y="3500438"/>
          <p14:tracePt t="54898" x="2565400" y="3500438"/>
          <p14:tracePt t="54899" x="2600325" y="3500438"/>
          <p14:tracePt t="54916" x="2628900" y="3500438"/>
          <p14:tracePt t="54931" x="2671763" y="3500438"/>
          <p14:tracePt t="54947" x="2714625" y="3500438"/>
          <p14:tracePt t="54964" x="2751138" y="3500438"/>
          <p14:tracePt t="54981" x="2771775" y="3500438"/>
          <p14:tracePt t="54998" x="2814638" y="3500438"/>
          <p14:tracePt t="55014" x="2857500" y="3500438"/>
          <p14:tracePt t="55031" x="2894013" y="3500438"/>
          <p14:tracePt t="55047" x="2928938" y="3500438"/>
          <p14:tracePt t="55064" x="2957513" y="3500438"/>
          <p14:tracePt t="55080" x="3014663" y="3500438"/>
          <p14:tracePt t="55098" x="3094038" y="3500438"/>
          <p14:tracePt t="55115" x="3151188" y="3500438"/>
          <p14:tracePt t="55131" x="3186113" y="3500438"/>
          <p14:tracePt t="55148" x="3208338" y="3500438"/>
          <p14:tracePt t="55165" x="3236913" y="3500438"/>
          <p14:tracePt t="55182" x="3271838" y="3500438"/>
          <p14:tracePt t="55197" x="3300413" y="3500438"/>
          <p14:tracePt t="55214" x="3357563" y="3500438"/>
          <p14:tracePt t="55230" x="3400425" y="3500438"/>
          <p14:tracePt t="55247" x="3443288" y="3500438"/>
          <p14:tracePt t="55264" x="3457575" y="3500438"/>
          <p14:tracePt t="55280" x="3494088" y="3500438"/>
          <p14:tracePt t="55297" x="3514725" y="3500438"/>
          <p14:tracePt t="55314" x="3565525" y="3500438"/>
          <p14:tracePt t="55331" x="3579813" y="3500438"/>
          <p14:tracePt t="55347" x="3600450" y="3500438"/>
          <p14:tracePt t="55364" x="3636963" y="3500438"/>
          <p14:tracePt t="55380" x="3651250" y="3500438"/>
          <p14:tracePt t="55397" x="3679825" y="3500438"/>
          <p14:tracePt t="55413" x="3714750" y="3500438"/>
          <p14:tracePt t="55431" x="3736975" y="3500438"/>
          <p14:tracePt t="55447" x="3751263" y="3500438"/>
          <p14:tracePt t="55554" x="3757613" y="3500438"/>
          <p14:tracePt t="55562" x="3765550" y="3500438"/>
          <p14:tracePt t="55580" x="3771900" y="3500438"/>
          <p14:tracePt t="55643" x="3800475" y="3494088"/>
          <p14:tracePt t="55707" x="3814763" y="3486150"/>
          <p14:tracePt t="55787" x="3836988" y="3486150"/>
          <p14:tracePt t="55799" x="3843338" y="3479800"/>
          <p14:tracePt t="55843" x="3851275" y="3479800"/>
          <p14:tracePt t="55844" x="3857625" y="3479800"/>
          <p14:tracePt t="55867" x="3879850" y="3479800"/>
          <p14:tracePt t="55882" x="3886200" y="3479800"/>
          <p14:tracePt t="55897" x="3894138" y="3479800"/>
          <p14:tracePt t="55897" x="3908425" y="3479800"/>
          <p14:tracePt t="55914" x="3914775" y="3479800"/>
          <p14:tracePt t="55930" x="3922713" y="3479800"/>
          <p14:tracePt t="55987" x="3937000" y="3479800"/>
          <p14:tracePt t="56003" x="3951288" y="3479800"/>
          <p14:tracePt t="56035" x="3957638" y="3479800"/>
          <p14:tracePt t="56051" x="3965575" y="3479800"/>
          <p14:tracePt t="56066" x="3971925" y="3479800"/>
          <p14:tracePt t="56083" x="3979863" y="3471863"/>
          <p14:tracePt t="56091" x="3986213" y="3465513"/>
          <p14:tracePt t="56139" x="3994150" y="3465513"/>
          <p14:tracePt t="56147" x="4000500" y="3465513"/>
          <p14:tracePt t="56179" x="4008438" y="3465513"/>
          <p14:tracePt t="56187" x="4014788" y="3457575"/>
          <p14:tracePt t="58203" x="4008438" y="3457575"/>
          <p14:tracePt t="58235" x="4000500" y="3457575"/>
          <p14:tracePt t="58251" x="3994150" y="3457575"/>
          <p14:tracePt t="58267" x="3986213" y="3457575"/>
          <p14:tracePt t="58283" x="3965575" y="3457575"/>
          <p14:tracePt t="58299" x="3957638" y="3457575"/>
          <p14:tracePt t="58318" x="3951288" y="3457575"/>
          <p14:tracePt t="58326" x="3943350" y="3457575"/>
          <p14:tracePt t="58362" x="3922713" y="3457575"/>
          <p14:tracePt t="58378" x="3914775" y="3457575"/>
          <p14:tracePt t="58386" x="3908425" y="3457575"/>
          <p14:tracePt t="58418" x="3894138" y="3457575"/>
          <p14:tracePt t="58426" x="3886200" y="3457575"/>
          <p14:tracePt t="58434" x="3871913" y="3457575"/>
          <p14:tracePt t="58443" x="3843338" y="3457575"/>
          <p14:tracePt t="58459" x="3836988" y="3457575"/>
          <p14:tracePt t="58476" x="3808413" y="3457575"/>
          <p14:tracePt t="58493" x="3794125" y="3457575"/>
          <p14:tracePt t="58509" x="3771900" y="3457575"/>
          <p14:tracePt t="58526" x="3729038" y="3443288"/>
          <p14:tracePt t="58542" x="3714750" y="3443288"/>
          <p14:tracePt t="58559" x="3694113" y="3443288"/>
          <p14:tracePt t="58576" x="3665538" y="3443288"/>
          <p14:tracePt t="58593" x="3629025" y="3436938"/>
          <p14:tracePt t="58609" x="3565525" y="3422650"/>
          <p14:tracePt t="58626" x="3508375" y="3408363"/>
          <p14:tracePt t="58642" x="3471863" y="3400425"/>
          <p14:tracePt t="58659" x="3451225" y="3394075"/>
          <p14:tracePt t="58676" x="3414713" y="3394075"/>
          <p14:tracePt t="58692" x="3371850" y="3379788"/>
          <p14:tracePt t="58709" x="3328988" y="3379788"/>
          <p14:tracePt t="58725" x="3265488" y="3365500"/>
          <p14:tracePt t="58742" x="3186113" y="3357563"/>
          <p14:tracePt t="58758" x="3094038" y="3343275"/>
          <p14:tracePt t="58776" x="3000375" y="3322638"/>
          <p14:tracePt t="58793" x="2879725" y="3322638"/>
          <p14:tracePt t="58809" x="2728913" y="3300413"/>
          <p14:tracePt t="58809" x="2693988" y="3300413"/>
          <p14:tracePt t="58827" x="2643188" y="3300413"/>
          <p14:tracePt t="58842" x="2551113" y="3300413"/>
          <p14:tracePt t="58860" x="2493963" y="3300413"/>
          <p14:tracePt t="58877" x="2428875" y="3300413"/>
          <p14:tracePt t="58893" x="2365375" y="3294063"/>
          <p14:tracePt t="58909" x="2308225" y="3271838"/>
          <p14:tracePt t="58926" x="2222500" y="3265488"/>
          <p14:tracePt t="58943" x="2179638" y="3243263"/>
          <p14:tracePt t="58959" x="2143125" y="3214688"/>
          <p14:tracePt t="58976" x="2128838" y="3200400"/>
          <p14:tracePt t="58993" x="2114550" y="3179763"/>
          <p14:tracePt t="59010" x="2085975" y="3157538"/>
          <p14:tracePt t="59026" x="2079625" y="3114675"/>
          <p14:tracePt t="59043" x="2079625" y="3100388"/>
          <p14:tracePt t="59058" x="2079625" y="3065463"/>
          <p14:tracePt t="59075" x="2079625" y="3022600"/>
          <p14:tracePt t="59091" x="2100263" y="2979738"/>
          <p14:tracePt t="59109" x="2157413" y="2900363"/>
          <p14:tracePt t="59125" x="2193925" y="2865438"/>
          <p14:tracePt t="59142" x="2251075" y="2851150"/>
          <p14:tracePt t="59159" x="2286000" y="2828925"/>
          <p14:tracePt t="59175" x="2300288" y="2822575"/>
          <p14:tracePt t="59193" x="2328863" y="2814638"/>
          <p14:tracePt t="59209" x="2386013" y="2808288"/>
          <p14:tracePt t="59226" x="2486025" y="2808288"/>
          <p14:tracePt t="59242" x="2728913" y="2808288"/>
          <p14:tracePt t="59260" x="2957513" y="2808288"/>
          <p14:tracePt t="59276" x="3165475" y="2808288"/>
          <p14:tracePt t="59292" x="3265488" y="2808288"/>
          <p14:tracePt t="59309" x="3322638" y="2808288"/>
          <p14:tracePt t="59325" x="3365500" y="2808288"/>
          <p14:tracePt t="59342" x="3408363" y="2808288"/>
          <p14:tracePt t="59358" x="3486150" y="2786063"/>
          <p14:tracePt t="59376" x="3594100" y="2786063"/>
          <p14:tracePt t="59392" x="3700463" y="2786063"/>
          <p14:tracePt t="59409" x="3757613" y="2786063"/>
          <p14:tracePt t="59425" x="3814763" y="2786063"/>
          <p14:tracePt t="59442" x="3843338" y="2794000"/>
          <p14:tracePt t="59458" x="3871913" y="2800350"/>
          <p14:tracePt t="59475" x="3900488" y="2814638"/>
          <p14:tracePt t="59523" x="3908425" y="2828925"/>
          <p14:tracePt t="59531" x="3914775" y="2857500"/>
          <p14:tracePt t="59539" x="3922713" y="2865438"/>
          <p14:tracePt t="59547" x="3929063" y="2908300"/>
          <p14:tracePt t="59558" x="3929063" y="2936875"/>
          <p14:tracePt t="59575" x="3929063" y="2957513"/>
          <p14:tracePt t="59592" x="3929063" y="2986088"/>
          <p14:tracePt t="59608" x="3929063" y="3014663"/>
          <p14:tracePt t="59625" x="3900488" y="3051175"/>
          <p14:tracePt t="59642" x="3757613" y="3143250"/>
          <p14:tracePt t="59659" x="3665538" y="3165475"/>
          <p14:tracePt t="59675" x="3565525" y="3194050"/>
          <p14:tracePt t="59691" x="3457575" y="3208338"/>
          <p14:tracePt t="59708" x="3328988" y="3208338"/>
          <p14:tracePt t="59724" x="3208338" y="3208338"/>
          <p14:tracePt t="59741" x="3051175" y="3208338"/>
          <p14:tracePt t="59757" x="2914650" y="3208338"/>
          <p14:tracePt t="59775" x="2743200" y="3208338"/>
          <p14:tracePt t="59791" x="2614613" y="3194050"/>
          <p14:tracePt t="59808" x="2486025" y="3165475"/>
          <p14:tracePt t="59825" x="2379663" y="3122613"/>
          <p14:tracePt t="59841" x="2308225" y="3114675"/>
          <p14:tracePt t="59858" x="2251075" y="3094038"/>
          <p14:tracePt t="59858" x="2228850" y="3086100"/>
          <p14:tracePt t="59875" x="2185988" y="3079750"/>
          <p14:tracePt t="59892" x="2157413" y="3057525"/>
          <p14:tracePt t="59907" x="2128838" y="3043238"/>
          <p14:tracePt t="59924" x="2108200" y="3014663"/>
          <p14:tracePt t="59941" x="2071688" y="2986088"/>
          <p14:tracePt t="59957" x="2051050" y="2957513"/>
          <p14:tracePt t="59974" x="2022475" y="2900363"/>
          <p14:tracePt t="59990" x="2014538" y="2879725"/>
          <p14:tracePt t="60008" x="2014538" y="2828925"/>
          <p14:tracePt t="60024" x="2014538" y="2779713"/>
          <p14:tracePt t="60041" x="2014538" y="2714625"/>
          <p14:tracePt t="60057" x="2014538" y="2679700"/>
          <p14:tracePt t="60057" x="2022475" y="2657475"/>
          <p14:tracePt t="60074" x="2051050" y="2622550"/>
          <p14:tracePt t="60090" x="2085975" y="2571750"/>
          <p14:tracePt t="60107" x="2122488" y="2557463"/>
          <p14:tracePt t="60124" x="2151063" y="2536825"/>
          <p14:tracePt t="60140" x="2200275" y="2528888"/>
          <p14:tracePt t="60157" x="2257425" y="2514600"/>
          <p14:tracePt t="60174" x="2351088" y="2493963"/>
          <p14:tracePt t="60191" x="2457450" y="2479675"/>
          <p14:tracePt t="60207" x="2551113" y="2479675"/>
          <p14:tracePt t="60223" x="2628900" y="2479675"/>
          <p14:tracePt t="60240" x="2714625" y="2479675"/>
          <p14:tracePt t="60257" x="2771775" y="2479675"/>
          <p14:tracePt t="60257" x="2800350" y="2479675"/>
          <p14:tracePt t="60274" x="2851150" y="2479675"/>
          <p14:tracePt t="60290" x="2886075" y="2479675"/>
          <p14:tracePt t="60306" x="2936875" y="2479675"/>
          <p14:tracePt t="60323" x="2986088" y="2479675"/>
          <p14:tracePt t="60340" x="3057525" y="2479675"/>
          <p14:tracePt t="60356" x="3136900" y="2479675"/>
          <p14:tracePt t="60375" x="3214688" y="2479675"/>
          <p14:tracePt t="60390" x="3279775" y="2479675"/>
          <p14:tracePt t="60407" x="3314700" y="2479675"/>
          <p14:tracePt t="60424" x="3357563" y="2479675"/>
          <p14:tracePt t="60439" x="3400425" y="2479675"/>
          <p14:tracePt t="60457" x="3457575" y="2479675"/>
          <p14:tracePt t="60473" x="3508375" y="2479675"/>
          <p14:tracePt t="60473" x="3536950" y="2479675"/>
          <p14:tracePt t="60490" x="3594100" y="2479675"/>
          <p14:tracePt t="60506" x="3608388" y="2479675"/>
          <p14:tracePt t="60554" x="3614738" y="2479675"/>
          <p14:tracePt t="60570" x="3622675" y="2479675"/>
          <p14:tracePt t="60578" x="3629025" y="2479675"/>
          <p14:tracePt t="60586" x="3657600" y="2479675"/>
          <p14:tracePt t="60593" x="3694113" y="2500313"/>
          <p14:tracePt t="60606" x="3714750" y="2500313"/>
          <p14:tracePt t="60623" x="3729038" y="2508250"/>
          <p14:tracePt t="60640" x="3743325" y="2522538"/>
          <p14:tracePt t="60656" x="3757613" y="2536825"/>
          <p14:tracePt t="60673" x="3794125" y="2571750"/>
          <p14:tracePt t="60689" x="3814763" y="2600325"/>
          <p14:tracePt t="60706" x="3829050" y="2614613"/>
          <p14:tracePt t="60723" x="3836988" y="2628900"/>
          <p14:tracePt t="60740" x="3836988" y="2643188"/>
          <p14:tracePt t="60757" x="3865563" y="2671763"/>
          <p14:tracePt t="60803" x="3865563" y="2686050"/>
          <p14:tracePt t="60811" x="3865563" y="2708275"/>
          <p14:tracePt t="60816" x="3865563" y="2722563"/>
          <p14:tracePt t="60823" x="3865563" y="2743200"/>
          <p14:tracePt t="60840" x="3865563" y="2779713"/>
          <p14:tracePt t="60856" x="3857625" y="2786063"/>
          <p14:tracePt t="60873" x="3851275" y="2800350"/>
          <p14:tracePt t="60889" x="3843338" y="2814638"/>
          <p14:tracePt t="60907" x="3814763" y="2828925"/>
          <p14:tracePt t="60923" x="3808413" y="2828925"/>
          <p14:tracePt t="60939" x="3765550" y="2843213"/>
          <p14:tracePt t="60956" x="3722688" y="2857500"/>
          <p14:tracePt t="60973" x="3665538" y="2865438"/>
          <p14:tracePt t="60989" x="3600450" y="2879725"/>
          <p14:tracePt t="61006" x="3551238" y="2886075"/>
          <p14:tracePt t="61022" x="3471863" y="2900363"/>
          <p14:tracePt t="61039" x="3422650" y="2908300"/>
          <p14:tracePt t="61056" x="3365500" y="2914650"/>
          <p14:tracePt t="61072" x="3308350" y="2914650"/>
          <p14:tracePt t="61089" x="3265488" y="2914650"/>
          <p14:tracePt t="61106" x="3194050" y="2914650"/>
          <p14:tracePt t="61123" x="3171825" y="2914650"/>
          <p14:tracePt t="61139" x="3128963" y="2922588"/>
          <p14:tracePt t="61156" x="3079750" y="2922588"/>
          <p14:tracePt t="61172" x="3014663" y="2936875"/>
          <p14:tracePt t="61189" x="2971800" y="2936875"/>
          <p14:tracePt t="61205" x="2914650" y="2936875"/>
          <p14:tracePt t="61222" x="2865438" y="2936875"/>
          <p14:tracePt t="61239" x="2808288" y="2936875"/>
          <p14:tracePt t="61255" x="2714625" y="2936875"/>
          <p14:tracePt t="61272" x="2608263" y="2936875"/>
          <p14:tracePt t="61288" x="2508250" y="2936875"/>
          <p14:tracePt t="61306" x="2414588" y="2936875"/>
          <p14:tracePt t="61306" x="2371725" y="2936875"/>
          <p14:tracePt t="61322" x="2357438" y="2936875"/>
          <p14:tracePt t="61339" x="2336800" y="2922588"/>
          <p14:tracePt t="61394" x="2336800" y="2914650"/>
          <p14:tracePt t="61434" x="2336800" y="2908300"/>
          <p14:tracePt t="61499" x="2322513" y="2894013"/>
          <p14:tracePt t="61514" x="2314575" y="2886075"/>
          <p14:tracePt t="61530" x="2308225" y="2879725"/>
          <p14:tracePt t="61906" x="2314575" y="2871788"/>
          <p14:tracePt t="62555" x="2322513" y="2871788"/>
          <p14:tracePt t="62561" x="2328863" y="2871788"/>
          <p14:tracePt t="62569" x="2351088" y="2871788"/>
          <p14:tracePt t="62587" x="2357438" y="2871788"/>
          <p14:tracePt t="62643" x="2365375" y="2879725"/>
          <p14:tracePt t="62650" x="2386013" y="2879725"/>
          <p14:tracePt t="62658" x="2393950" y="2879725"/>
          <p14:tracePt t="62667" x="2400300" y="2879725"/>
          <p14:tracePt t="62672" x="2436813" y="2879725"/>
          <p14:tracePt t="62687" x="2471738" y="2886075"/>
          <p14:tracePt t="62704" x="2508250" y="2894013"/>
          <p14:tracePt t="62721" x="2528888" y="2894013"/>
          <p14:tracePt t="62737" x="2543175" y="2894013"/>
          <p14:tracePt t="62795" x="2551113" y="2900363"/>
          <p14:tracePt t="62810" x="2557463" y="2908300"/>
          <p14:tracePt t="62851" x="2565400" y="2908300"/>
          <p14:tracePt t="64035" x="2579688" y="2908300"/>
          <p14:tracePt t="64067" x="2593975" y="2908300"/>
          <p14:tracePt t="64076" x="2600325" y="2908300"/>
          <p14:tracePt t="64131" x="2608263" y="2908300"/>
          <p14:tracePt t="64163" x="2622550" y="2908300"/>
          <p14:tracePt t="64259" x="2628900" y="2914650"/>
          <p14:tracePt t="64267" x="2636838" y="2922588"/>
          <p14:tracePt t="64330" x="2643188" y="2928938"/>
          <p14:tracePt t="64506" x="2665413" y="2928938"/>
          <p14:tracePt t="64538" x="2671763" y="2928938"/>
          <p14:tracePt t="66643" x="2679700" y="2928938"/>
          <p14:tracePt t="66651" x="2708275" y="2928938"/>
          <p14:tracePt t="66651" x="2714625" y="2928938"/>
          <p14:tracePt t="66665" x="2722563" y="2928938"/>
          <p14:tracePt t="66682" x="2736850" y="2928938"/>
          <p14:tracePt t="66698" x="2743200" y="2928938"/>
          <p14:tracePt t="66739" x="2751138" y="2928938"/>
          <p14:tracePt t="66747" x="2771775" y="2928938"/>
          <p14:tracePt t="66787" x="2779713" y="2928938"/>
          <p14:tracePt t="66793" x="2808288" y="2922588"/>
          <p14:tracePt t="66853" x="2814638" y="2914650"/>
          <p14:tracePt t="66883" x="2822575" y="2914650"/>
          <p14:tracePt t="66890" x="2828925" y="2914650"/>
          <p14:tracePt t="66898" x="2836863" y="2914650"/>
          <p14:tracePt t="66904" x="2851150" y="2914650"/>
          <p14:tracePt t="66914" x="2871788" y="2914650"/>
          <p14:tracePt t="66931" x="2900363" y="2914650"/>
          <p14:tracePt t="66948" x="2908300" y="2914650"/>
          <p14:tracePt t="66964" x="2928938" y="2914650"/>
          <p14:tracePt t="66981" x="2943225" y="2914650"/>
          <p14:tracePt t="66997" x="2971800" y="2914650"/>
          <p14:tracePt t="67014" x="3000375" y="2914650"/>
          <p14:tracePt t="67031" x="3028950" y="2922588"/>
          <p14:tracePt t="67047" x="3079750" y="2943225"/>
          <p14:tracePt t="67064" x="3100388" y="2957513"/>
          <p14:tracePt t="67080" x="3108325" y="2957513"/>
          <p14:tracePt t="67138" x="3114675" y="2965450"/>
          <p14:tracePt t="67146" x="3114675" y="3000375"/>
          <p14:tracePt t="67162" x="3114675" y="3028950"/>
          <p14:tracePt t="67167" x="3086100" y="3065463"/>
          <p14:tracePt t="67180" x="3043238" y="3094038"/>
          <p14:tracePt t="67197" x="3008313" y="3094038"/>
          <p14:tracePt t="67214" x="2986088" y="3094038"/>
          <p14:tracePt t="67230" x="2957513" y="3094038"/>
          <p14:tracePt t="67248" x="2922588" y="3094038"/>
          <p14:tracePt t="67263" x="2851150" y="3079750"/>
          <p14:tracePt t="67280" x="2771775" y="3057525"/>
          <p14:tracePt t="67296" x="2671763" y="3014663"/>
          <p14:tracePt t="67314" x="2628900" y="3000375"/>
          <p14:tracePt t="67330" x="2600325" y="2986088"/>
          <p14:tracePt t="67370" x="2593975" y="2979738"/>
          <p14:tracePt t="67380" x="2586038" y="2971800"/>
          <p14:tracePt t="67385" x="2551113" y="2957513"/>
          <p14:tracePt t="67396" x="2543175" y="2951163"/>
          <p14:tracePt t="67413" x="2536825" y="2928938"/>
          <p14:tracePt t="67458" x="2536825" y="2914650"/>
          <p14:tracePt t="67466" x="2536825" y="2886075"/>
          <p14:tracePt t="67487" x="2536825" y="2851150"/>
          <p14:tracePt t="67490" x="2536825" y="2822575"/>
          <p14:tracePt t="67497" x="2536825" y="2808288"/>
          <p14:tracePt t="67513" x="2536825" y="2786063"/>
          <p14:tracePt t="67529" x="2551113" y="2751138"/>
          <p14:tracePt t="67546" x="2579688" y="2728913"/>
          <p14:tracePt t="67562" x="2651125" y="2700338"/>
          <p14:tracePt t="67579" x="2686050" y="2665413"/>
          <p14:tracePt t="67597" x="2722563" y="2636838"/>
          <p14:tracePt t="67614" x="2743200" y="2622550"/>
          <p14:tracePt t="67630" x="2771775" y="2614613"/>
          <p14:tracePt t="67646" x="2786063" y="2600325"/>
          <p14:tracePt t="67662" x="2808288" y="2593975"/>
          <p14:tracePt t="67680" x="2822575" y="2593975"/>
          <p14:tracePt t="67697" x="2851150" y="2579688"/>
          <p14:tracePt t="67713" x="2857500" y="2579688"/>
          <p14:tracePt t="67729" x="2871788" y="2565400"/>
          <p14:tracePt t="67729" x="2886075" y="2565400"/>
          <p14:tracePt t="67746" x="2900363" y="2565400"/>
          <p14:tracePt t="67763" x="2936875" y="2557463"/>
          <p14:tracePt t="67779" x="2979738" y="2551113"/>
          <p14:tracePt t="67797" x="3022600" y="2551113"/>
          <p14:tracePt t="67813" x="3051175" y="2551113"/>
          <p14:tracePt t="67830" x="3071813" y="2551113"/>
          <p14:tracePt t="67846" x="3094038" y="2551113"/>
          <p14:tracePt t="67862" x="3122613" y="2551113"/>
          <p14:tracePt t="67881" x="3151188" y="2551113"/>
          <p14:tracePt t="67896" x="3222625" y="2551113"/>
          <p14:tracePt t="67913" x="3286125" y="2579688"/>
          <p14:tracePt t="67929" x="3357563" y="2593975"/>
          <p14:tracePt t="67929" x="3386138" y="2608263"/>
          <p14:tracePt t="67947" x="3422650" y="2614613"/>
          <p14:tracePt t="67963" x="3429000" y="2614613"/>
          <p14:tracePt t="67980" x="3451225" y="2622550"/>
          <p14:tracePt t="67996" x="3465513" y="2628900"/>
          <p14:tracePt t="68013" x="3494088" y="2657475"/>
          <p14:tracePt t="68029" x="3536950" y="2686050"/>
          <p14:tracePt t="68046" x="3551238" y="2700338"/>
          <p14:tracePt t="68063" x="3565525" y="2714625"/>
          <p14:tracePt t="68079" x="3586163" y="2736850"/>
          <p14:tracePt t="68096" x="3614738" y="2757488"/>
          <p14:tracePt t="68112" x="3629025" y="2771775"/>
          <p14:tracePt t="68129" x="3636963" y="2786063"/>
          <p14:tracePt t="68145" x="3651250" y="2822575"/>
          <p14:tracePt t="68162" x="3651250" y="2836863"/>
          <p14:tracePt t="68179" x="3651250" y="2851150"/>
          <p14:tracePt t="68195" x="3651250" y="2871788"/>
          <p14:tracePt t="68212" x="3651250" y="2894013"/>
          <p14:tracePt t="68228" x="3651250" y="2908300"/>
          <p14:tracePt t="68274" x="3608388" y="2914650"/>
          <p14:tracePt t="68282" x="3600450" y="2922588"/>
          <p14:tracePt t="68290" x="3579813" y="2928938"/>
          <p14:tracePt t="68298" x="3557588" y="2936875"/>
          <p14:tracePt t="68314" x="3508375" y="2965450"/>
          <p14:tracePt t="68329" x="3471863" y="2986088"/>
          <p14:tracePt t="68345" x="3443288" y="2994025"/>
          <p14:tracePt t="68345" x="3414713" y="3014663"/>
          <p14:tracePt t="68362" x="3386138" y="3022600"/>
          <p14:tracePt t="68378" x="3351213" y="3028950"/>
          <p14:tracePt t="68395" x="3336925" y="3036888"/>
          <p14:tracePt t="68411" x="3300413" y="3051175"/>
          <p14:tracePt t="68428" x="3251200" y="3065463"/>
          <p14:tracePt t="68445" x="3200400" y="3065463"/>
          <p14:tracePt t="68461" x="3136900" y="3065463"/>
          <p14:tracePt t="68478" x="3094038" y="3065463"/>
          <p14:tracePt t="68495" x="3071813" y="3065463"/>
          <p14:tracePt t="68512" x="3051175" y="3065463"/>
          <p14:tracePt t="68528" x="3036888" y="3065463"/>
          <p14:tracePt t="68545" x="3014663" y="3065463"/>
          <p14:tracePt t="68561" x="3000375" y="3065463"/>
          <p14:tracePt t="68578" x="2979738" y="3065463"/>
          <p14:tracePt t="68594" x="2971800" y="3065463"/>
          <p14:tracePt t="68634" x="2957513" y="3057525"/>
          <p14:tracePt t="68642" x="2951163" y="3051175"/>
          <p14:tracePt t="68648" x="2922588" y="3043238"/>
          <p14:tracePt t="68661" x="2908300" y="3022600"/>
          <p14:tracePt t="68678" x="2900363" y="3014663"/>
          <p14:tracePt t="68694" x="2886075" y="3014663"/>
          <p14:tracePt t="68711" x="2879725" y="3014663"/>
          <p14:tracePt t="68728" x="2857500" y="3008313"/>
          <p14:tracePt t="68744" x="2843213" y="3000375"/>
          <p14:tracePt t="68761" x="2808288" y="2986088"/>
          <p14:tracePt t="68777" x="2794000" y="2971800"/>
          <p14:tracePt t="68794" x="2779713" y="2965450"/>
          <p14:tracePt t="68812" x="2771775" y="2957513"/>
          <p14:tracePt t="68827" x="2765425" y="2951163"/>
          <p14:tracePt t="68844" x="2757488" y="2943225"/>
          <p14:tracePt t="68899" x="2751138" y="2936875"/>
          <p14:tracePt t="68907" x="2743200" y="2928938"/>
          <p14:tracePt t="68939" x="2736850" y="2922588"/>
          <p14:tracePt t="68947" x="2736850" y="2914650"/>
          <p14:tracePt t="68963" x="2736850" y="2908300"/>
          <p14:tracePt t="68971" x="2736850" y="2894013"/>
          <p14:tracePt t="68979" x="2736850" y="2857500"/>
          <p14:tracePt t="68995" x="2736850" y="2843213"/>
          <p14:tracePt t="69012" x="2736850" y="2836863"/>
          <p14:tracePt t="69028" x="2736850" y="2822575"/>
          <p14:tracePt t="69044" x="2736850" y="2808288"/>
          <p14:tracePt t="69061" x="2736850" y="2794000"/>
          <p14:tracePt t="69077" x="2743200" y="2786063"/>
          <p14:tracePt t="69094" x="2757488" y="2757488"/>
          <p14:tracePt t="69111" x="2771775" y="2751138"/>
          <p14:tracePt t="69128" x="2786063" y="2751138"/>
          <p14:tracePt t="69144" x="2794000" y="2743200"/>
          <p14:tracePt t="69161" x="2800350" y="2743200"/>
          <p14:tracePt t="69178" x="2814638" y="2736850"/>
          <p14:tracePt t="69218" x="2836863" y="2722563"/>
          <p14:tracePt t="69226" x="2857500" y="2714625"/>
          <p14:tracePt t="69234" x="2865438" y="2708275"/>
          <p14:tracePt t="69244" x="2886075" y="2700338"/>
          <p14:tracePt t="69260" x="2894013" y="2700338"/>
          <p14:tracePt t="69277" x="2922588" y="2700338"/>
          <p14:tracePt t="69294" x="2928938" y="2700338"/>
          <p14:tracePt t="69310" x="2936875" y="2700338"/>
          <p14:tracePt t="69354" x="2943225" y="2700338"/>
          <p14:tracePt t="69362" x="2965450" y="2700338"/>
          <p14:tracePt t="69370" x="2986088" y="2679700"/>
          <p14:tracePt t="69376" x="3014663" y="2679700"/>
          <p14:tracePt t="69394" x="3043238" y="2679700"/>
          <p14:tracePt t="69442" x="3065463" y="2679700"/>
          <p14:tracePt t="69450" x="3086100" y="2679700"/>
          <p14:tracePt t="69458" x="3100388" y="2679700"/>
          <p14:tracePt t="69464" x="3128963" y="2679700"/>
          <p14:tracePt t="69476" x="3143250" y="2679700"/>
          <p14:tracePt t="69493" x="3165475" y="2679700"/>
          <p14:tracePt t="69511" x="3179763" y="2679700"/>
          <p14:tracePt t="69526" x="3214688" y="2679700"/>
          <p14:tracePt t="69562" x="3222625" y="2679700"/>
          <p14:tracePt t="69570" x="3236913" y="2679700"/>
          <p14:tracePt t="69577" x="3251200" y="2686050"/>
          <p14:tracePt t="69594" x="3294063" y="2714625"/>
          <p14:tracePt t="69610" x="3300413" y="2722563"/>
          <p14:tracePt t="69627" x="3314700" y="2728913"/>
          <p14:tracePt t="69643" x="3322638" y="2736850"/>
          <p14:tracePt t="69683" x="3336925" y="2751138"/>
          <p14:tracePt t="69699" x="3343275" y="2757488"/>
          <p14:tracePt t="69715" x="3343275" y="2765425"/>
          <p14:tracePt t="69723" x="3343275" y="2786063"/>
          <p14:tracePt t="69727" x="3343275" y="2794000"/>
          <p14:tracePt t="69744" x="3343275" y="2808288"/>
          <p14:tracePt t="69760" x="3343275" y="2828925"/>
          <p14:tracePt t="69916" x="3343275" y="2836863"/>
          <p14:tracePt t="69980" x="3343275" y="2843213"/>
          <p14:tracePt t="71971" x="3343275" y="2851150"/>
          <p14:tracePt t="71980" x="3336925" y="2851150"/>
          <p14:tracePt t="72019" x="3328988" y="2851150"/>
          <p14:tracePt t="72026" x="3314700" y="2865438"/>
          <p14:tracePt t="72043" x="3294063" y="2865438"/>
          <p14:tracePt t="72075" x="3286125" y="2871788"/>
          <p14:tracePt t="72083" x="3279775" y="2871788"/>
          <p14:tracePt t="72091" x="3271838" y="2871788"/>
          <p14:tracePt t="72099" x="3243263" y="2886075"/>
          <p14:tracePt t="72108" x="3214688" y="2886075"/>
          <p14:tracePt t="72124" x="3208338" y="2886075"/>
          <p14:tracePt t="72171" x="3200400" y="2886075"/>
          <p14:tracePt t="72187" x="3194050" y="2886075"/>
          <p14:tracePt t="72195" x="3179763" y="2886075"/>
          <p14:tracePt t="72203" x="3171825" y="2894013"/>
          <p14:tracePt t="72235" x="3165475" y="2894013"/>
          <p14:tracePt t="72243" x="3143250" y="2900363"/>
          <p14:tracePt t="72248" x="3136900" y="2908300"/>
          <p14:tracePt t="72257" x="3114675" y="2922588"/>
          <p14:tracePt t="72274" x="3086100" y="2922588"/>
          <p14:tracePt t="72291" x="3057525" y="2922588"/>
          <p14:tracePt t="72307" x="3043238" y="2922588"/>
          <p14:tracePt t="72324" x="3022600" y="2928938"/>
          <p14:tracePt t="72340" x="3000375" y="2928938"/>
          <p14:tracePt t="72357" x="2979738" y="2928938"/>
          <p14:tracePt t="72373" x="2951163" y="2928938"/>
          <p14:tracePt t="72390" x="2922588" y="2928938"/>
          <p14:tracePt t="72407" x="2879725" y="2951163"/>
          <p14:tracePt t="72459" x="2871788" y="2951163"/>
          <p14:tracePt t="72475" x="2851150" y="2951163"/>
          <p14:tracePt t="72515" x="2843213" y="2951163"/>
          <p14:tracePt t="72579" x="2836863" y="2951163"/>
          <p14:tracePt t="72627" x="2828925" y="2951163"/>
          <p14:tracePt t="72668" x="2822575" y="2943225"/>
          <p14:tracePt t="72724" x="2822575" y="2922588"/>
          <p14:tracePt t="72739" x="2822575" y="2914650"/>
          <p14:tracePt t="72747" x="2822575" y="2908300"/>
          <p14:tracePt t="72779" x="2822575" y="2900363"/>
          <p14:tracePt t="72795" x="2822575" y="2886075"/>
          <p14:tracePt t="72811" x="2822575" y="2879725"/>
          <p14:tracePt t="72827" x="2822575" y="2871788"/>
          <p14:tracePt t="72842" x="2822575" y="2865438"/>
          <p14:tracePt t="72859" x="2814638" y="2857500"/>
          <p14:tracePt t="72867" x="2808288" y="2851150"/>
          <p14:tracePt t="72907" x="2808288" y="2843213"/>
          <p14:tracePt t="72923" x="2808288" y="2836863"/>
          <p14:tracePt t="72963" x="2808288" y="2828925"/>
          <p14:tracePt t="72971" x="2808288" y="2822575"/>
          <p14:tracePt t="72989" x="2814638" y="2808288"/>
          <p14:tracePt t="72991" x="2822575" y="2800350"/>
          <p14:tracePt t="73006" x="2828925" y="2779713"/>
          <p14:tracePt t="73023" x="2851150" y="2765425"/>
          <p14:tracePt t="73039" x="2857500" y="2757488"/>
          <p14:tracePt t="73056" x="2871788" y="2743200"/>
          <p14:tracePt t="73107" x="2879725" y="2743200"/>
          <p14:tracePt t="73155" x="2894013" y="2728913"/>
          <p14:tracePt t="73163" x="2914650" y="2728913"/>
          <p14:tracePt t="73171" x="2922588" y="2728913"/>
          <p14:tracePt t="73176" x="2936875" y="2714625"/>
          <p14:tracePt t="73189" x="2951163" y="2714625"/>
          <p14:tracePt t="73206" x="2965450" y="2714625"/>
          <p14:tracePt t="73223" x="2971800" y="2714625"/>
          <p14:tracePt t="73239" x="2994025" y="2714625"/>
          <p14:tracePt t="73256" x="3008313" y="2708275"/>
          <p14:tracePt t="73272" x="3036888" y="2708275"/>
          <p14:tracePt t="73289" x="3079750" y="2708275"/>
          <p14:tracePt t="73305" x="3122613" y="2708275"/>
          <p14:tracePt t="73322" x="3165475" y="2708275"/>
          <p14:tracePt t="73339" x="3179763" y="2708275"/>
          <p14:tracePt t="73355" x="3200400" y="2708275"/>
          <p14:tracePt t="73372" x="3222625" y="2708275"/>
          <p14:tracePt t="73389" x="3243263" y="2708275"/>
          <p14:tracePt t="73406" x="3279775" y="2708275"/>
          <p14:tracePt t="73422" x="3308350" y="2708275"/>
          <p14:tracePt t="73439" x="3314700" y="2708275"/>
          <p14:tracePt t="73455" x="3322638" y="2708275"/>
          <p14:tracePt t="73472" x="3351213" y="2708275"/>
          <p14:tracePt t="73489" x="3371850" y="2722563"/>
          <p14:tracePt t="73506" x="3386138" y="2728913"/>
          <p14:tracePt t="73522" x="3414713" y="2736850"/>
          <p14:tracePt t="73539" x="3457575" y="2765425"/>
          <p14:tracePt t="73587" x="3465513" y="2771775"/>
          <p14:tracePt t="73595" x="3479800" y="2771775"/>
          <p14:tracePt t="73603" x="3486150" y="2779713"/>
          <p14:tracePt t="73611" x="3494088" y="2786063"/>
          <p14:tracePt t="73622" x="3500438" y="2794000"/>
          <p14:tracePt t="73639" x="3514725" y="2808288"/>
          <p14:tracePt t="73715" x="3529013" y="2814638"/>
          <p14:tracePt t="73731" x="3529013" y="2828925"/>
          <p14:tracePt t="73747" x="3529013" y="2836863"/>
          <p14:tracePt t="73767" x="3529013" y="2851150"/>
          <p14:tracePt t="73859" x="3529013" y="2871788"/>
          <p14:tracePt t="73875" x="3529013" y="2879725"/>
          <p14:tracePt t="74355" x="3529013" y="2886075"/>
          <p14:tracePt t="74364" x="3529013" y="2894013"/>
          <p14:tracePt t="74371" x="3529013" y="2922588"/>
          <p14:tracePt t="74372" x="3514725" y="2936875"/>
          <p14:tracePt t="74387" x="3508375" y="2965450"/>
          <p14:tracePt t="74405" x="3500438" y="2979738"/>
          <p14:tracePt t="74420" x="3500438" y="2986088"/>
          <p14:tracePt t="74467" x="3500438" y="3000375"/>
          <p14:tracePt t="74467" x="3486150" y="3014663"/>
          <p14:tracePt t="74491" x="3479800" y="3022600"/>
          <p14:tracePt t="74499" x="3471863" y="3028950"/>
          <p14:tracePt t="74507" x="3465513" y="3036888"/>
          <p14:tracePt t="74523" x="3457575" y="3043238"/>
          <p14:tracePt t="74539" x="3451225" y="3043238"/>
          <p14:tracePt t="74554" x="3443288" y="3051175"/>
          <p14:tracePt t="74571" x="3414713" y="3057525"/>
          <p14:tracePt t="74571" x="3371850" y="3079750"/>
          <p14:tracePt t="74587" x="3314700" y="3086100"/>
          <p14:tracePt t="74604" x="3257550" y="3108325"/>
          <p14:tracePt t="74620" x="3157538" y="3136900"/>
          <p14:tracePt t="74637" x="3094038" y="3157538"/>
          <p14:tracePt t="74653" x="3036888" y="3179763"/>
          <p14:tracePt t="74671" x="3022600" y="3179763"/>
          <p14:tracePt t="74687" x="3008313" y="3186113"/>
          <p14:tracePt t="74704" x="2986088" y="3186113"/>
          <p14:tracePt t="74721" x="2979738" y="3186113"/>
          <p14:tracePt t="74737" x="2971800" y="3194050"/>
          <p14:tracePt t="74803" x="2965450" y="3194050"/>
          <p14:tracePt t="74819" x="2951163" y="3194050"/>
          <p14:tracePt t="74827" x="2943225" y="3194050"/>
          <p14:tracePt t="74860" x="2936875" y="3194050"/>
          <p14:tracePt t="74867" x="2928938" y="3194050"/>
          <p14:tracePt t="74867" x="2914650" y="3194050"/>
          <p14:tracePt t="74899" x="2908300" y="3194050"/>
          <p14:tracePt t="74907" x="2894013" y="3186113"/>
          <p14:tracePt t="74915" x="2886075" y="3179763"/>
          <p14:tracePt t="74921" x="2857500" y="3157538"/>
          <p14:tracePt t="74937" x="2836863" y="3136900"/>
          <p14:tracePt t="74954" x="2808288" y="3114675"/>
          <p14:tracePt t="74970" x="2779713" y="3100388"/>
          <p14:tracePt t="74987" x="2765425" y="3086100"/>
          <p14:tracePt t="75027" x="2757488" y="3079750"/>
          <p14:tracePt t="75032" x="2751138" y="3071813"/>
          <p14:tracePt t="75115" x="2743200" y="3065463"/>
          <p14:tracePt t="75163" x="2722563" y="3051175"/>
          <p14:tracePt t="75171" x="2693988" y="3028950"/>
          <p14:tracePt t="75179" x="2686050" y="3022600"/>
          <p14:tracePt t="75187" x="2686050" y="3014663"/>
          <p14:tracePt t="75187" x="2679700" y="3008313"/>
          <p14:tracePt t="75235" x="2671763" y="2979738"/>
          <p14:tracePt t="75251" x="2665413" y="2971800"/>
          <p14:tracePt t="75267" x="2657475" y="2965450"/>
          <p14:tracePt t="75285" x="2651125" y="2957513"/>
          <p14:tracePt t="75285" x="2643188" y="2943225"/>
          <p14:tracePt t="75307" x="2636838" y="2936875"/>
          <p14:tracePt t="75323" x="2628900" y="2928938"/>
          <p14:tracePt t="75371" x="2622550" y="2922588"/>
          <p14:tracePt t="75392" x="2622550" y="2914650"/>
          <p14:tracePt t="75427" x="2622550" y="2908300"/>
          <p14:tracePt t="75436" x="2622550" y="2900363"/>
          <p14:tracePt t="75467" x="2622550" y="2894013"/>
          <p14:tracePt t="75475" x="2622550" y="2879725"/>
          <p14:tracePt t="75507" x="2622550" y="2871788"/>
          <p14:tracePt t="75796" x="2628900" y="2851150"/>
          <p14:tracePt t="75917" x="2636838" y="2851150"/>
          <p14:tracePt t="75932" x="2657475" y="2843213"/>
          <p14:tracePt t="75964" x="2665413" y="2843213"/>
          <p14:tracePt t="76004" x="2671763" y="2843213"/>
          <p14:tracePt t="76012" x="2693988" y="2828925"/>
          <p14:tracePt t="76028" x="2700338" y="2822575"/>
          <p14:tracePt t="76035" x="2708275" y="2814638"/>
          <p14:tracePt t="76036" x="2736850" y="2786063"/>
          <p14:tracePt t="76052" x="2751138" y="2771775"/>
          <p14:tracePt t="76069" x="2757488" y="2765425"/>
          <p14:tracePt t="76086" x="2786063" y="2736850"/>
          <p14:tracePt t="76102" x="2800350" y="2722563"/>
          <p14:tracePt t="76119" x="2822575" y="2700338"/>
          <p14:tracePt t="76136" x="2836863" y="2679700"/>
          <p14:tracePt t="76152" x="2865438" y="2651125"/>
          <p14:tracePt t="76168" x="2871788" y="2628900"/>
          <p14:tracePt t="76186" x="2886075" y="2614613"/>
          <p14:tracePt t="76202" x="2900363" y="2600325"/>
          <p14:tracePt t="76218" x="2914650" y="2571750"/>
          <p14:tracePt t="76236" x="2943225" y="2528888"/>
          <p14:tracePt t="76252" x="2951163" y="2508250"/>
          <p14:tracePt t="76268" x="2971800" y="2471738"/>
          <p14:tracePt t="76285" x="2994025" y="2436813"/>
          <p14:tracePt t="76302" x="3008313" y="2414588"/>
          <p14:tracePt t="76318" x="3028950" y="2386013"/>
          <p14:tracePt t="76335" x="3036888" y="2343150"/>
          <p14:tracePt t="76351" x="3036888" y="2322513"/>
          <p14:tracePt t="76369" x="3057525" y="2271713"/>
          <p14:tracePt t="76385" x="3057525" y="2243138"/>
          <p14:tracePt t="76401" x="3071813" y="2200275"/>
          <p14:tracePt t="76419" x="3071813" y="2165350"/>
          <p14:tracePt t="76435" x="3086100" y="2079625"/>
          <p14:tracePt t="76452" x="3094038" y="2057400"/>
          <p14:tracePt t="76468" x="3094038" y="2028825"/>
          <p14:tracePt t="76485" x="3094038" y="2000250"/>
          <p14:tracePt t="76501" x="3094038" y="1985963"/>
          <p14:tracePt t="76518" x="3100388" y="1979613"/>
          <p14:tracePt t="76534" x="3100388" y="1957388"/>
          <p14:tracePt t="76551" x="3100388" y="1943100"/>
          <p14:tracePt t="76568" x="3100388" y="1922463"/>
          <p14:tracePt t="76584" x="3100388" y="1900238"/>
          <p14:tracePt t="76601" x="3100388" y="1879600"/>
          <p14:tracePt t="76618" x="3100388" y="1871663"/>
          <p14:tracePt t="76634" x="3100388" y="1851025"/>
          <p14:tracePt t="76651" x="3100388" y="1836738"/>
          <p14:tracePt t="76668" x="3114675" y="1814513"/>
          <p14:tracePt t="76684" x="3114675" y="1800225"/>
          <p14:tracePt t="76701" x="3114675" y="1771650"/>
          <p14:tracePt t="76717" x="3114675" y="1765300"/>
          <p14:tracePt t="76779" x="3114675" y="1757363"/>
          <p14:tracePt t="76795" x="3114675" y="1751013"/>
          <p14:tracePt t="76827" x="3114675" y="1736725"/>
          <p14:tracePt t="77507" x="3114675" y="1728788"/>
          <p14:tracePt t="77515" x="3079750" y="1728788"/>
          <p14:tracePt t="77518" x="3028950" y="1728788"/>
          <p14:tracePt t="77533" x="2994025" y="1728788"/>
          <p14:tracePt t="77533" x="2857500" y="1728788"/>
          <p14:tracePt t="77550" x="2736850" y="1728788"/>
          <p14:tracePt t="77566" x="2593975" y="1728788"/>
          <p14:tracePt t="77583" x="2528888" y="1728788"/>
          <p14:tracePt t="77600" x="2486025" y="1728788"/>
          <p14:tracePt t="77616" x="2465388" y="1728788"/>
          <p14:tracePt t="77633" x="2457450" y="1728788"/>
          <p14:tracePt t="77649" x="2443163" y="1728788"/>
          <p14:tracePt t="77666" x="2357438" y="1700213"/>
          <p14:tracePt t="77683" x="2300288" y="1685925"/>
          <p14:tracePt t="77699" x="2265363" y="1665288"/>
          <p14:tracePt t="77716" x="2257425" y="1665288"/>
          <p14:tracePt t="77732" x="2251075" y="1657350"/>
          <p14:tracePt t="77749" x="2228850" y="1636713"/>
          <p14:tracePt t="77766" x="2222500" y="1628775"/>
          <p14:tracePt t="77782" x="2222500" y="1608138"/>
          <p14:tracePt t="77799" x="2222500" y="1600200"/>
          <p14:tracePt t="77815" x="2222500" y="1571625"/>
          <p14:tracePt t="77832" x="2222500" y="1557338"/>
          <p14:tracePt t="77849" x="2222500" y="1522413"/>
          <p14:tracePt t="77866" x="2222500" y="1465263"/>
          <p14:tracePt t="77882" x="2251075" y="1422400"/>
          <p14:tracePt t="77900" x="2271713" y="1385888"/>
          <p14:tracePt t="77915" x="2279650" y="1379538"/>
          <p14:tracePt t="77932" x="2300288" y="1365250"/>
          <p14:tracePt t="77948" x="2322513" y="1336675"/>
          <p14:tracePt t="77966" x="2365375" y="1328738"/>
          <p14:tracePt t="77982" x="2400300" y="1300163"/>
          <p14:tracePt t="77999" x="2443163" y="1293813"/>
          <p14:tracePt t="78015" x="2479675" y="1285875"/>
          <p14:tracePt t="78032" x="2528888" y="1257300"/>
          <p14:tracePt t="78049" x="2571750" y="1250950"/>
          <p14:tracePt t="78065" x="2614613" y="1236663"/>
          <p14:tracePt t="78082" x="2657475" y="1236663"/>
          <p14:tracePt t="78099" x="2679700" y="1236663"/>
          <p14:tracePt t="78116" x="2722563" y="1236663"/>
          <p14:tracePt t="78133" x="2757488" y="1236663"/>
          <p14:tracePt t="78149" x="2836863" y="1236663"/>
          <p14:tracePt t="78166" x="2886075" y="1236663"/>
          <p14:tracePt t="78182" x="2943225" y="1236663"/>
          <p14:tracePt t="78199" x="3043238" y="1236663"/>
          <p14:tracePt t="78215" x="3136900" y="1243013"/>
          <p14:tracePt t="78232" x="3236913" y="1265238"/>
          <p14:tracePt t="78249" x="3279775" y="1265238"/>
          <p14:tracePt t="78265" x="3322638" y="1271588"/>
          <p14:tracePt t="78282" x="3379788" y="1285875"/>
          <p14:tracePt t="78282" x="3400425" y="1285875"/>
          <p14:tracePt t="78300" x="3479800" y="1322388"/>
          <p14:tracePt t="78315" x="3571875" y="1343025"/>
          <p14:tracePt t="78332" x="3643313" y="1371600"/>
          <p14:tracePt t="78349" x="3686175" y="1379538"/>
          <p14:tracePt t="78365" x="3736975" y="1393825"/>
          <p14:tracePt t="78382" x="3743325" y="1400175"/>
          <p14:tracePt t="78399" x="3751263" y="1422400"/>
          <p14:tracePt t="78415" x="3786188" y="1457325"/>
          <p14:tracePt t="78432" x="3800475" y="1485900"/>
          <p14:tracePt t="78449" x="3808413" y="1493838"/>
          <p14:tracePt t="78484" x="3808413" y="1500188"/>
          <p14:tracePt t="78484" x="3808413" y="1522413"/>
          <p14:tracePt t="78498" x="3808413" y="1536700"/>
          <p14:tracePt t="78539" x="3808413" y="1550988"/>
          <p14:tracePt t="78547" x="3800475" y="1557338"/>
          <p14:tracePt t="78555" x="3779838" y="1579563"/>
          <p14:tracePt t="78565" x="3765550" y="1593850"/>
          <p14:tracePt t="78582" x="3736975" y="1622425"/>
          <p14:tracePt t="78598" x="3714750" y="1636713"/>
          <p14:tracePt t="78615" x="3686175" y="1651000"/>
          <p14:tracePt t="78632" x="3665538" y="1671638"/>
          <p14:tracePt t="78648" x="3643313" y="1685925"/>
          <p14:tracePt t="78665" x="3608388" y="1708150"/>
          <p14:tracePt t="78682" x="3594100" y="1714500"/>
          <p14:tracePt t="78698" x="3551238" y="1736725"/>
          <p14:tracePt t="78698" x="3529013" y="1736725"/>
          <p14:tracePt t="78716" x="3479800" y="1757363"/>
          <p14:tracePt t="78731" x="3414713" y="1785938"/>
          <p14:tracePt t="78748" x="3371850" y="1785938"/>
          <p14:tracePt t="78765" x="3336925" y="1793875"/>
          <p14:tracePt t="78781" x="3300413" y="1793875"/>
          <p14:tracePt t="78798" x="3286125" y="1793875"/>
          <p14:tracePt t="78814" x="3257550" y="1793875"/>
          <p14:tracePt t="78831" x="3200400" y="1793875"/>
          <p14:tracePt t="78848" x="3128963" y="1808163"/>
          <p14:tracePt t="78865" x="3065463" y="1828800"/>
          <p14:tracePt t="78881" x="3008313" y="1828800"/>
          <p14:tracePt t="78898" x="2994025" y="1836738"/>
          <p14:tracePt t="78914" x="2979738" y="1836738"/>
          <p14:tracePt t="78931" x="2957513" y="1836738"/>
          <p14:tracePt t="78947" x="2936875" y="1836738"/>
          <p14:tracePt t="78964" x="2914650" y="1836738"/>
          <p14:tracePt t="79011" x="2908300" y="1836738"/>
          <p14:tracePt t="81339" x="2900363" y="1843088"/>
          <p14:tracePt t="81342" x="2900363" y="1857375"/>
          <p14:tracePt t="81349" x="2900363" y="1871663"/>
          <p14:tracePt t="81360" x="2900363" y="1943100"/>
          <p14:tracePt t="81377" x="2900363" y="2000250"/>
          <p14:tracePt t="81377" x="2900363" y="2014538"/>
          <p14:tracePt t="81395" x="2900363" y="2051050"/>
          <p14:tracePt t="81410" x="2900363" y="2093913"/>
          <p14:tracePt t="81428" x="2900363" y="2128838"/>
          <p14:tracePt t="81444" x="2900363" y="2185988"/>
          <p14:tracePt t="81461" x="2900363" y="2236788"/>
          <p14:tracePt t="81477" x="2900363" y="2314575"/>
          <p14:tracePt t="81494" x="2900363" y="2379663"/>
          <p14:tracePt t="81510" x="2900363" y="2436813"/>
          <p14:tracePt t="81528" x="2900363" y="2479675"/>
          <p14:tracePt t="81544" x="2900363" y="2522538"/>
          <p14:tracePt t="81560" x="2900363" y="2593975"/>
          <p14:tracePt t="81577" x="2900363" y="2643188"/>
          <p14:tracePt t="81593" x="2900363" y="2679700"/>
          <p14:tracePt t="81610" x="2900363" y="2700338"/>
          <p14:tracePt t="81627" x="2900363" y="2722563"/>
          <p14:tracePt t="81644" x="2900363" y="2728913"/>
          <p14:tracePt t="81660" x="2900363" y="2736850"/>
          <p14:tracePt t="81677" x="2900363" y="2751138"/>
          <p14:tracePt t="81693" x="2900363" y="2757488"/>
          <p14:tracePt t="81710" x="2900363" y="2794000"/>
          <p14:tracePt t="81727" x="2900363" y="2808288"/>
          <p14:tracePt t="81743" x="2900363" y="2851150"/>
          <p14:tracePt t="81761" x="2908300" y="2871788"/>
          <p14:tracePt t="81776" x="2914650" y="2894013"/>
          <p14:tracePt t="81793" x="2922588" y="2928938"/>
          <p14:tracePt t="81810" x="2943225" y="2971800"/>
          <p14:tracePt t="81860" x="2951163" y="2979738"/>
          <p14:tracePt t="81876" x="2965450" y="2979738"/>
          <p14:tracePt t="81884" x="2971800" y="2979738"/>
          <p14:tracePt t="81894" x="2986088" y="2979738"/>
          <p14:tracePt t="81900" x="3028950" y="2979738"/>
          <p14:tracePt t="81911" x="3079750" y="2979738"/>
          <p14:tracePt t="81927" x="3136900" y="2943225"/>
          <p14:tracePt t="81944" x="3186113" y="2914650"/>
          <p14:tracePt t="82076" x="3186113" y="2965450"/>
          <p14:tracePt t="82083" x="3186113" y="3000375"/>
          <p14:tracePt t="82085" x="3186113" y="3036888"/>
          <p14:tracePt t="82093" x="3186113" y="3114675"/>
          <p14:tracePt t="82110" x="3186113" y="3208338"/>
          <p14:tracePt t="82127" x="3186113" y="3300413"/>
          <p14:tracePt t="82143" x="3194050" y="3394075"/>
          <p14:tracePt t="82160" x="3194050" y="3457575"/>
          <p14:tracePt t="82176" x="3194050" y="3514725"/>
          <p14:tracePt t="82193" x="3194050" y="3557588"/>
          <p14:tracePt t="82210" x="3194050" y="3579813"/>
          <p14:tracePt t="82227" x="3194050" y="3622675"/>
          <p14:tracePt t="82244" x="3194050" y="3636963"/>
          <p14:tracePt t="82260" x="3194050" y="3657600"/>
          <p14:tracePt t="82277" x="3194050" y="3671888"/>
          <p14:tracePt t="82293" x="3194050" y="3700463"/>
          <p14:tracePt t="82310" x="3194050" y="3757613"/>
          <p14:tracePt t="82326" x="3171825" y="3836988"/>
          <p14:tracePt t="82343" x="3157538" y="3879850"/>
          <p14:tracePt t="82360" x="3143250" y="3951288"/>
          <p14:tracePt t="82376" x="3143250" y="4029075"/>
          <p14:tracePt t="82394" x="3143250" y="4086225"/>
          <p14:tracePt t="82409" x="3143250" y="4171950"/>
          <p14:tracePt t="82427" x="3143250" y="4279900"/>
          <p14:tracePt t="82443" x="3143250" y="4457700"/>
          <p14:tracePt t="82460" x="3143250" y="4551363"/>
          <p14:tracePt t="82476" x="3143250" y="4600575"/>
          <p14:tracePt t="82493" x="3143250" y="4657725"/>
          <p14:tracePt t="82510" x="3143250" y="4722813"/>
          <p14:tracePt t="82526" x="3143250" y="4779963"/>
          <p14:tracePt t="82543" x="3143250" y="4837113"/>
          <p14:tracePt t="82559" x="3143250" y="4886325"/>
          <p14:tracePt t="82576" x="3171825" y="4929188"/>
          <p14:tracePt t="82593" x="3179763" y="4951413"/>
          <p14:tracePt t="82609" x="3194050" y="4957763"/>
          <p14:tracePt t="82626" x="3200400" y="4957763"/>
          <p14:tracePt t="82643" x="3214688" y="4957763"/>
          <p14:tracePt t="82659" x="3257550" y="4957763"/>
          <p14:tracePt t="82676" x="3400425" y="4922838"/>
          <p14:tracePt t="82693" x="3557588" y="4765675"/>
          <p14:tracePt t="82709" x="3657600" y="4622800"/>
          <p14:tracePt t="82726" x="3694113" y="4494213"/>
          <p14:tracePt t="82742" x="3708400" y="4322763"/>
          <p14:tracePt t="82760" x="3708400" y="4194175"/>
          <p14:tracePt t="82775" x="3708400" y="4094163"/>
          <p14:tracePt t="82792" x="3708400" y="3979863"/>
          <p14:tracePt t="82809" x="3700463" y="3836988"/>
          <p14:tracePt t="82825" x="3665538" y="3722688"/>
          <p14:tracePt t="82842" x="3643313" y="3657600"/>
          <p14:tracePt t="82858" x="3594100" y="3500438"/>
          <p14:tracePt t="82876" x="3536950" y="3429000"/>
          <p14:tracePt t="82893" x="3457575" y="3328988"/>
          <p14:tracePt t="82909" x="3379788" y="3222625"/>
          <p14:tracePt t="82925" x="3314700" y="3165475"/>
          <p14:tracePt t="82942" x="3257550" y="3114675"/>
          <p14:tracePt t="82959" x="3194050" y="3079750"/>
          <p14:tracePt t="82975" x="3165475" y="3065463"/>
          <p14:tracePt t="82992" x="3143250" y="3065463"/>
          <p14:tracePt t="83009" x="3108325" y="3065463"/>
          <p14:tracePt t="83026" x="3051175" y="3086100"/>
          <p14:tracePt t="83042" x="3014663" y="3136900"/>
          <p14:tracePt t="83058" x="2943225" y="3228975"/>
          <p14:tracePt t="83075" x="2914650" y="3308350"/>
          <p14:tracePt t="83092" x="2894013" y="3365500"/>
          <p14:tracePt t="83108" x="2865438" y="3436938"/>
          <p14:tracePt t="83125" x="2851150" y="3529013"/>
          <p14:tracePt t="83142" x="2843213" y="3622675"/>
          <p14:tracePt t="83158" x="2843213" y="3729038"/>
          <p14:tracePt t="83175" x="2822575" y="3857625"/>
          <p14:tracePt t="83191" x="2808288" y="3965575"/>
          <p14:tracePt t="83208" x="2808288" y="4043363"/>
          <p14:tracePt t="83224" x="2786063" y="4179888"/>
          <p14:tracePt t="83242" x="2757488" y="4308475"/>
          <p14:tracePt t="83258" x="2757488" y="4629150"/>
          <p14:tracePt t="83275" x="2757488" y="4857750"/>
          <p14:tracePt t="83291" x="2757488" y="5080000"/>
          <p14:tracePt t="83308" x="2757488" y="5265738"/>
          <p14:tracePt t="83325" x="2757488" y="5408613"/>
          <p14:tracePt t="83341" x="2757488" y="5486400"/>
          <p14:tracePt t="83358" x="2757488" y="5494338"/>
          <p14:tracePt t="83374" x="2771775" y="5514975"/>
          <p14:tracePt t="83392" x="2836863" y="5514975"/>
          <p14:tracePt t="83408" x="2900363" y="5508625"/>
          <p14:tracePt t="83424" x="3000375" y="5472113"/>
          <p14:tracePt t="83441" x="3086100" y="5414963"/>
          <p14:tracePt t="83458" x="3165475" y="5351463"/>
          <p14:tracePt t="83474" x="3271838" y="5214938"/>
          <p14:tracePt t="83491" x="3308350" y="5086350"/>
          <p14:tracePt t="83508" x="3357563" y="4922838"/>
          <p14:tracePt t="83524" x="3414713" y="4729163"/>
          <p14:tracePt t="83541" x="3436938" y="4514850"/>
          <p14:tracePt t="83557" x="3465513" y="4337050"/>
          <p14:tracePt t="83574" x="3479800" y="4165600"/>
          <p14:tracePt t="83591" x="3479800" y="3971925"/>
          <p14:tracePt t="83608" x="3479800" y="3765550"/>
          <p14:tracePt t="83624" x="3479800" y="3629025"/>
          <p14:tracePt t="83641" x="3443288" y="3543300"/>
          <p14:tracePt t="83658" x="3408363" y="3494088"/>
          <p14:tracePt t="83674" x="3386138" y="3451225"/>
          <p14:tracePt t="83691" x="3379788" y="3443288"/>
          <p14:tracePt t="84129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VMIPS Instructions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8270875" cy="525621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.</a:t>
            </a:r>
            <a:r>
              <a:rPr lang="en-US" sz="2400" dirty="0" err="1"/>
              <a:t>vv</a:t>
            </a:r>
            <a:r>
              <a:rPr lang="en-US" sz="2400" dirty="0"/>
              <a:t>:  two vector operands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.vs and .</a:t>
            </a:r>
            <a:r>
              <a:rPr lang="en-US" sz="2400" dirty="0" err="1"/>
              <a:t>sv</a:t>
            </a:r>
            <a:r>
              <a:rPr lang="en-US" sz="2400" dirty="0"/>
              <a:t>:  vector and scalar operands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LV/SV:  vector load and vector store from address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Example:  DAXPY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endParaRPr lang="fa-IR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8 instructions, 258 for RV64V (scalar code)</a:t>
            </a: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842326" y="934844"/>
            <a:ext cx="223663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Vector Architectures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571" y="2348880"/>
            <a:ext cx="18288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2852936"/>
            <a:ext cx="6593539" cy="2664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990"/>
          <a:stretch/>
        </p:blipFill>
        <p:spPr bwMode="auto">
          <a:xfrm>
            <a:off x="3465376" y="3034510"/>
            <a:ext cx="2957642" cy="2397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051" y="2852936"/>
            <a:ext cx="3252501" cy="2510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7104"/>
    </mc:Choice>
    <mc:Fallback>
      <p:transition spd="slow" advTm="917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2394" x="3386138" y="2657475"/>
          <p14:tracePt t="122402" x="3371850" y="2657475"/>
          <p14:tracePt t="122410" x="3343275" y="2657475"/>
          <p14:tracePt t="122423" x="3336925" y="2657475"/>
          <p14:tracePt t="122426" x="3328988" y="2657475"/>
          <p14:tracePt t="122458" x="3314700" y="2657475"/>
          <p14:tracePt t="122458" x="3271838" y="2651125"/>
          <p14:tracePt t="122473" x="3251200" y="2622550"/>
          <p14:tracePt t="122489" x="3214688" y="2600325"/>
          <p14:tracePt t="122506" x="3143250" y="2579688"/>
          <p14:tracePt t="122523" x="3014663" y="2543175"/>
          <p14:tracePt t="122539" x="2886075" y="2522538"/>
          <p14:tracePt t="122556" x="2786063" y="2479675"/>
          <p14:tracePt t="122572" x="2714625" y="2443163"/>
          <p14:tracePt t="122590" x="2636838" y="2422525"/>
          <p14:tracePt t="122606" x="2508250" y="2386013"/>
          <p14:tracePt t="122623" x="2371725" y="2351088"/>
          <p14:tracePt t="122640" x="2243138" y="2293938"/>
          <p14:tracePt t="122657" x="2122488" y="2222500"/>
          <p14:tracePt t="122672" x="2028825" y="2143125"/>
          <p14:tracePt t="122689" x="1965325" y="2085975"/>
          <p14:tracePt t="122708" x="1879600" y="2036763"/>
          <p14:tracePt t="122723" x="1843088" y="2000250"/>
          <p14:tracePt t="122740" x="1785938" y="1951038"/>
          <p14:tracePt t="122756" x="1771650" y="1928813"/>
          <p14:tracePt t="122773" x="1757363" y="1914525"/>
          <p14:tracePt t="122790" x="1736725" y="1857375"/>
          <p14:tracePt t="122807" x="1679575" y="1808163"/>
          <p14:tracePt t="122823" x="1628775" y="1785938"/>
          <p14:tracePt t="122840" x="1608138" y="1765300"/>
          <p14:tracePt t="122883" x="1600200" y="1757363"/>
          <p14:tracePt t="122890" x="1579563" y="1743075"/>
          <p14:tracePt t="122906" x="1528763" y="1736725"/>
          <p14:tracePt t="122907" x="1508125" y="1736725"/>
          <p14:tracePt t="122924" x="1493838" y="1736725"/>
          <p14:tracePt t="122940" x="1485900" y="1728788"/>
          <p14:tracePt t="122956" x="1471613" y="1728788"/>
          <p14:tracePt t="122973" x="1436688" y="1728788"/>
          <p14:tracePt t="122989" x="1414463" y="1728788"/>
          <p14:tracePt t="123006" x="1400175" y="1728788"/>
          <p14:tracePt t="123023" x="1371600" y="1714500"/>
          <p14:tracePt t="123040" x="1343025" y="1693863"/>
          <p14:tracePt t="123056" x="1328738" y="1693863"/>
          <p14:tracePt t="123073" x="1314450" y="1685925"/>
          <p14:tracePt t="123089" x="1285875" y="1685925"/>
          <p14:tracePt t="123089" x="1279525" y="1679575"/>
          <p14:tracePt t="123107" x="1243013" y="1643063"/>
          <p14:tracePt t="123123" x="1228725" y="1622425"/>
          <p14:tracePt t="123140" x="1214438" y="1600200"/>
          <p14:tracePt t="123156" x="1200150" y="1585913"/>
          <p14:tracePt t="123173" x="1193800" y="1579563"/>
          <p14:tracePt t="123189" x="1185863" y="1557338"/>
          <p14:tracePt t="123206" x="1171575" y="1528763"/>
          <p14:tracePt t="123258" x="1165225" y="1522413"/>
          <p14:tracePt t="123266" x="1157288" y="1514475"/>
          <p14:tracePt t="123298" x="1157288" y="1508125"/>
          <p14:tracePt t="123306" x="1143000" y="1500188"/>
          <p14:tracePt t="123346" x="1143000" y="1493838"/>
          <p14:tracePt t="123378" x="1143000" y="1479550"/>
          <p14:tracePt t="123626" x="1143000" y="1471613"/>
          <p14:tracePt t="123634" x="1150938" y="1465263"/>
          <p14:tracePt t="123778" x="1157288" y="1465263"/>
          <p14:tracePt t="123826" x="1165225" y="1465263"/>
          <p14:tracePt t="123834" x="1171575" y="1465263"/>
          <p14:tracePt t="123842" x="1179513" y="1465263"/>
          <p14:tracePt t="123858" x="1193800" y="1465263"/>
          <p14:tracePt t="123871" x="1200150" y="1465263"/>
          <p14:tracePt t="123881" x="1208088" y="1465263"/>
          <p14:tracePt t="123888" x="1214438" y="1465263"/>
          <p14:tracePt t="123904" x="1243013" y="1465263"/>
          <p14:tracePt t="123922" x="1257300" y="1465263"/>
          <p14:tracePt t="123962" x="1271588" y="1465263"/>
          <p14:tracePt t="123970" x="1285875" y="1471613"/>
          <p14:tracePt t="123978" x="1300163" y="1479550"/>
          <p14:tracePt t="123992" x="1322388" y="1485900"/>
          <p14:tracePt t="124004" x="1357313" y="1522413"/>
          <p14:tracePt t="124021" x="1371600" y="1528763"/>
          <p14:tracePt t="124038" x="1379538" y="1536700"/>
          <p14:tracePt t="124082" x="1385888" y="1543050"/>
          <p14:tracePt t="124090" x="1400175" y="1543050"/>
          <p14:tracePt t="124098" x="1428750" y="1543050"/>
          <p14:tracePt t="124104" x="1443038" y="1543050"/>
          <p14:tracePt t="124120" x="1465263" y="1543050"/>
          <p14:tracePt t="124138" x="1485900" y="1543050"/>
          <p14:tracePt t="124154" x="1514475" y="1543050"/>
          <p14:tracePt t="124202" x="1522413" y="1543050"/>
          <p14:tracePt t="124210" x="1528763" y="1543050"/>
          <p14:tracePt t="124379" x="1522413" y="1543050"/>
          <p14:tracePt t="124387" x="1457325" y="1565275"/>
          <p14:tracePt t="124411" x="1436688" y="1565275"/>
          <p14:tracePt t="124546" x="1428750" y="1565275"/>
          <p14:tracePt t="124562" x="1414463" y="1565275"/>
          <p14:tracePt t="124570" x="1400175" y="1565275"/>
          <p14:tracePt t="124582" x="1393825" y="1565275"/>
          <p14:tracePt t="124618" x="1385888" y="1565275"/>
          <p14:tracePt t="124626" x="1379538" y="1565275"/>
          <p14:tracePt t="124627" x="1365250" y="1571625"/>
          <p14:tracePt t="124637" x="1336675" y="1585913"/>
          <p14:tracePt t="124653" x="1322388" y="1585913"/>
          <p14:tracePt t="124671" x="1314450" y="1593850"/>
          <p14:tracePt t="124687" x="1300163" y="1593850"/>
          <p14:tracePt t="124704" x="1271588" y="1600200"/>
          <p14:tracePt t="124738" x="1265238" y="1600200"/>
          <p14:tracePt t="124794" x="1257300" y="1600200"/>
          <p14:tracePt t="124842" x="1243013" y="1600200"/>
          <p14:tracePt t="124882" x="1236663" y="1600200"/>
          <p14:tracePt t="124890" x="1228725" y="1608138"/>
          <p14:tracePt t="124946" x="1222375" y="1608138"/>
          <p14:tracePt t="124954" x="1208088" y="1608138"/>
          <p14:tracePt t="124970" x="1200150" y="1608138"/>
          <p14:tracePt t="125050" x="1193800" y="1608138"/>
          <p14:tracePt t="125090" x="1185863" y="1608138"/>
          <p14:tracePt t="125122" x="1171575" y="1608138"/>
          <p14:tracePt t="125130" x="1165225" y="1608138"/>
          <p14:tracePt t="125170" x="1157288" y="1608138"/>
          <p14:tracePt t="125181" x="1143000" y="1600200"/>
          <p14:tracePt t="125194" x="1136650" y="1593850"/>
          <p14:tracePt t="125226" x="1128713" y="1593850"/>
          <p14:tracePt t="125242" x="1122363" y="1585913"/>
          <p14:tracePt t="125866" x="1122363" y="1579563"/>
          <p14:tracePt t="125915" x="1128713" y="1579563"/>
          <p14:tracePt t="125922" x="1136650" y="1571625"/>
          <p14:tracePt t="125931" x="1150938" y="1571625"/>
          <p14:tracePt t="126370" x="1157288" y="1571625"/>
          <p14:tracePt t="126378" x="1179513" y="1557338"/>
          <p14:tracePt t="126458" x="1185863" y="1557338"/>
          <p14:tracePt t="127021" x="1193800" y="1557338"/>
          <p14:tracePt t="127026" x="1200150" y="1557338"/>
          <p14:tracePt t="127283" x="1208088" y="1557338"/>
          <p14:tracePt t="127299" x="1236663" y="1550988"/>
          <p14:tracePt t="127346" x="1243013" y="1550988"/>
          <p14:tracePt t="127362" x="1257300" y="1550988"/>
          <p14:tracePt t="127369" x="1271588" y="1543050"/>
          <p14:tracePt t="127410" x="1279525" y="1543050"/>
          <p14:tracePt t="127698" x="1271588" y="1543050"/>
          <p14:tracePt t="127706" x="1265238" y="1536700"/>
          <p14:tracePt t="127738" x="1250950" y="1536700"/>
          <p14:tracePt t="127778" x="1228725" y="1536700"/>
          <p14:tracePt t="127786" x="1222375" y="1528763"/>
          <p14:tracePt t="127794" x="1214438" y="1522413"/>
          <p14:tracePt t="127810" x="1208088" y="1522413"/>
          <p14:tracePt t="127826" x="1200150" y="1522413"/>
          <p14:tracePt t="127842" x="1193800" y="1514475"/>
          <p14:tracePt t="127850" x="1185863" y="1514475"/>
          <p14:tracePt t="127852" x="1171575" y="1500188"/>
          <p14:tracePt t="127865" x="1157288" y="1493838"/>
          <p14:tracePt t="127882" x="1150938" y="1493838"/>
          <p14:tracePt t="127899" x="1143000" y="1485900"/>
          <p14:tracePt t="127956" x="1143000" y="1479550"/>
          <p14:tracePt t="127970" x="1143000" y="1465263"/>
          <p14:tracePt t="127986" x="1143000" y="1450975"/>
          <p14:tracePt t="128378" x="1143000" y="1457325"/>
          <p14:tracePt t="128426" x="1143000" y="1465263"/>
          <p14:tracePt t="128434" x="1150938" y="1471613"/>
          <p14:tracePt t="128450" x="1157288" y="1471613"/>
          <p14:tracePt t="128482" x="1165225" y="1471613"/>
          <p14:tracePt t="128490" x="1171575" y="1471613"/>
          <p14:tracePt t="128506" x="1185863" y="1471613"/>
          <p14:tracePt t="128514" x="1200150" y="1471613"/>
          <p14:tracePt t="128518" x="1208088" y="1471613"/>
          <p14:tracePt t="128531" x="1228725" y="1471613"/>
          <p14:tracePt t="128547" x="1236663" y="1471613"/>
          <p14:tracePt t="128594" x="1243013" y="1471613"/>
          <p14:tracePt t="128602" x="1250950" y="1471613"/>
          <p14:tracePt t="128794" x="1257300" y="1471613"/>
          <p14:tracePt t="128810" x="1265238" y="1471613"/>
          <p14:tracePt t="128814" x="1271588" y="1471613"/>
          <p14:tracePt t="128834" x="1285875" y="1465263"/>
          <p14:tracePt t="128842" x="1300163" y="1465263"/>
          <p14:tracePt t="128850" x="1308100" y="1465263"/>
          <p14:tracePt t="128864" x="1314450" y="1465263"/>
          <p14:tracePt t="128881" x="1322388" y="1465263"/>
          <p14:tracePt t="128898" x="1343025" y="1465263"/>
          <p14:tracePt t="128914" x="1379538" y="1465263"/>
          <p14:tracePt t="128931" x="1393825" y="1465263"/>
          <p14:tracePt t="128947" x="1414463" y="1465263"/>
          <p14:tracePt t="128965" x="1422400" y="1465263"/>
          <p14:tracePt t="128981" x="1428750" y="1465263"/>
          <p14:tracePt t="129203" x="1414463" y="1443038"/>
          <p14:tracePt t="129275" x="1414463" y="1436688"/>
          <p14:tracePt t="129283" x="1450975" y="1436688"/>
          <p14:tracePt t="129290" x="1479550" y="1443038"/>
          <p14:tracePt t="129298" x="1557338" y="1457325"/>
          <p14:tracePt t="129314" x="1614488" y="1457325"/>
          <p14:tracePt t="129331" x="1622425" y="1465263"/>
          <p14:tracePt t="129474" x="1622425" y="1471613"/>
          <p14:tracePt t="129474" x="1600200" y="1471613"/>
          <p14:tracePt t="129490" x="1557338" y="1471613"/>
          <p14:tracePt t="129498" x="1536700" y="1485900"/>
          <p14:tracePt t="129506" x="1514475" y="1485900"/>
          <p14:tracePt t="129514" x="1479550" y="1493838"/>
          <p14:tracePt t="129514" x="1465263" y="1500188"/>
          <p14:tracePt t="129531" x="1428750" y="1500188"/>
          <p14:tracePt t="129547" x="1400175" y="1500188"/>
          <p14:tracePt t="129564" x="1365250" y="1500188"/>
          <p14:tracePt t="129580" x="1350963" y="1500188"/>
          <p14:tracePt t="129597" x="1328738" y="1500188"/>
          <p14:tracePt t="129642" x="1322388" y="1500188"/>
          <p14:tracePt t="129650" x="1314450" y="1500188"/>
          <p14:tracePt t="129658" x="1308100" y="1500188"/>
          <p14:tracePt t="129668" x="1293813" y="1500188"/>
          <p14:tracePt t="129679" x="1271588" y="1500188"/>
          <p14:tracePt t="129696" x="1265238" y="1500188"/>
          <p14:tracePt t="129754" x="1250950" y="1500188"/>
          <p14:tracePt t="129762" x="1243013" y="1500188"/>
          <p14:tracePt t="129842" x="1236663" y="1500188"/>
          <p14:tracePt t="129852" x="1222375" y="1485900"/>
          <p14:tracePt t="129891" x="1214438" y="1485900"/>
          <p14:tracePt t="129922" x="1208088" y="1479550"/>
          <p14:tracePt t="129954" x="1208088" y="1471613"/>
          <p14:tracePt t="129970" x="1208088" y="1457325"/>
          <p14:tracePt t="130018" x="1208088" y="1450975"/>
          <p14:tracePt t="130147" x="1200150" y="1443038"/>
          <p14:tracePt t="130162" x="1193800" y="1443038"/>
          <p14:tracePt t="130194" x="1185863" y="1450975"/>
          <p14:tracePt t="130202" x="1179513" y="1450975"/>
          <p14:tracePt t="130242" x="1171575" y="1450975"/>
          <p14:tracePt t="130250" x="1165225" y="1450975"/>
          <p14:tracePt t="130262" x="1150938" y="1450975"/>
          <p14:tracePt t="130263" x="1136650" y="1450975"/>
          <p14:tracePt t="130279" x="1114425" y="1450975"/>
          <p14:tracePt t="130295" x="1093788" y="1450975"/>
          <p14:tracePt t="130338" x="1093788" y="1428750"/>
          <p14:tracePt t="130346" x="1093788" y="1393825"/>
          <p14:tracePt t="130354" x="1093788" y="1385888"/>
          <p14:tracePt t="130362" x="1093788" y="1357313"/>
          <p14:tracePt t="130379" x="1093788" y="1328738"/>
          <p14:tracePt t="130395" x="1093788" y="1314450"/>
          <p14:tracePt t="130412" x="1093788" y="1308100"/>
          <p14:tracePt t="130428" x="1093788" y="1293813"/>
          <p14:tracePt t="130490" x="1093788" y="1285875"/>
          <p14:tracePt t="130498" x="1085850" y="1279525"/>
          <p14:tracePt t="130514" x="1079500" y="1279525"/>
          <p14:tracePt t="130530" x="1071563" y="1279525"/>
          <p14:tracePt t="130530" x="1065213" y="1279525"/>
          <p14:tracePt t="130578" x="1057275" y="1271588"/>
          <p14:tracePt t="130594" x="1050925" y="1271588"/>
          <p14:tracePt t="130602" x="1042988" y="1271588"/>
          <p14:tracePt t="130610" x="1028700" y="1271588"/>
          <p14:tracePt t="130618" x="1000125" y="1279525"/>
          <p14:tracePt t="130632" x="993775" y="1300163"/>
          <p14:tracePt t="130644" x="971550" y="1336675"/>
          <p14:tracePt t="130661" x="971550" y="1379538"/>
          <p14:tracePt t="130678" x="971550" y="1408113"/>
          <p14:tracePt t="130694" x="971550" y="1414463"/>
          <p14:tracePt t="130711" x="971550" y="1422400"/>
          <p14:tracePt t="130728" x="979488" y="1428750"/>
          <p14:tracePt t="130745" x="1022350" y="1428750"/>
          <p14:tracePt t="130766" x="1057275" y="1428750"/>
          <p14:tracePt t="130778" x="1093788" y="1428750"/>
          <p14:tracePt t="130794" x="1108075" y="1428750"/>
          <p14:tracePt t="130811" x="1136650" y="1428750"/>
          <p14:tracePt t="130938" x="1143000" y="1428750"/>
          <p14:tracePt t="130954" x="1157288" y="1428750"/>
          <p14:tracePt t="130970" x="1165225" y="1428750"/>
          <p14:tracePt t="130986" x="1171575" y="1428750"/>
          <p14:tracePt t="131019" x="1179513" y="1428750"/>
          <p14:tracePt t="131035" x="1200150" y="1428750"/>
          <p14:tracePt t="131041" x="1208088" y="1428750"/>
          <p14:tracePt t="131046" x="1214438" y="1428750"/>
          <p14:tracePt t="131122" x="1222375" y="1428750"/>
          <p14:tracePt t="131130" x="1236663" y="1428750"/>
          <p14:tracePt t="131152" x="1243013" y="1428750"/>
          <p14:tracePt t="131194" x="1250950" y="1428750"/>
          <p14:tracePt t="131290" x="1257300" y="1428750"/>
          <p14:tracePt t="131298" x="1279525" y="1428750"/>
          <p14:tracePt t="131330" x="1293813" y="1428750"/>
          <p14:tracePt t="131335" x="1300163" y="1428750"/>
          <p14:tracePt t="131354" x="1314450" y="1428750"/>
          <p14:tracePt t="131370" x="1322388" y="1428750"/>
          <p14:tracePt t="131374" x="1328738" y="1428750"/>
          <p14:tracePt t="131394" x="1336675" y="1428750"/>
          <p14:tracePt t="131394" x="1365250" y="1428750"/>
          <p14:tracePt t="131410" x="1379538" y="1428750"/>
          <p14:tracePt t="131427" x="1393825" y="1428750"/>
          <p14:tracePt t="131443" x="1400175" y="1428750"/>
          <p14:tracePt t="131461" x="1428750" y="1428750"/>
          <p14:tracePt t="131477" x="1450975" y="1450975"/>
          <p14:tracePt t="131494" x="1471613" y="1450975"/>
          <p14:tracePt t="131510" x="1514475" y="1450975"/>
          <p14:tracePt t="131527" x="1550988" y="1450975"/>
          <p14:tracePt t="131543" x="1571625" y="1443038"/>
          <p14:tracePt t="131560" x="1585913" y="1443038"/>
          <p14:tracePt t="131576" x="1614488" y="1436688"/>
          <p14:tracePt t="131593" x="1643063" y="1436688"/>
          <p14:tracePt t="131610" x="1657350" y="1428750"/>
          <p14:tracePt t="131626" x="1665288" y="1428750"/>
          <p14:tracePt t="131643" x="1679575" y="1428750"/>
          <p14:tracePt t="131659" x="1708150" y="1428750"/>
          <p14:tracePt t="131677" x="1714500" y="1428750"/>
          <p14:tracePt t="131693" x="1722438" y="1428750"/>
          <p14:tracePt t="131730" x="1728788" y="1428750"/>
          <p14:tracePt t="132682" x="1708150" y="1428750"/>
          <p14:tracePt t="132698" x="1693863" y="1428750"/>
          <p14:tracePt t="132714" x="1685925" y="1428750"/>
          <p14:tracePt t="132714" x="1679575" y="1436688"/>
          <p14:tracePt t="132725" x="1671638" y="1450975"/>
          <p14:tracePt t="132818" x="1665288" y="1450975"/>
          <p14:tracePt t="132834" x="1651000" y="1450975"/>
          <p14:tracePt t="132842" x="1628775" y="1457325"/>
          <p14:tracePt t="132850" x="1622425" y="1465263"/>
          <p14:tracePt t="132882" x="1600200" y="1471613"/>
          <p14:tracePt t="132890" x="1593850" y="1485900"/>
          <p14:tracePt t="132938" x="1579563" y="1485900"/>
          <p14:tracePt t="132946" x="1565275" y="1485900"/>
          <p14:tracePt t="132954" x="1557338" y="1493838"/>
          <p14:tracePt t="132969" x="1550988" y="1500188"/>
          <p14:tracePt t="133002" x="1543050" y="1508125"/>
          <p14:tracePt t="133010" x="1528763" y="1508125"/>
          <p14:tracePt t="133042" x="1522413" y="1508125"/>
          <p14:tracePt t="133050" x="1508125" y="1528763"/>
          <p14:tracePt t="133082" x="1500188" y="1536700"/>
          <p14:tracePt t="133090" x="1471613" y="1571625"/>
          <p14:tracePt t="133098" x="1465263" y="1579563"/>
          <p14:tracePt t="133138" x="1457325" y="1585913"/>
          <p14:tracePt t="133146" x="1450975" y="1593850"/>
          <p14:tracePt t="133274" x="1436688" y="1600200"/>
          <p14:tracePt t="133338" x="1422400" y="1608138"/>
          <p14:tracePt t="133722" x="1400175" y="1614488"/>
          <p14:tracePt t="133770" x="1393825" y="1614488"/>
          <p14:tracePt t="133778" x="1385888" y="1622425"/>
          <p14:tracePt t="133810" x="1371600" y="1622425"/>
          <p14:tracePt t="133819" x="1365250" y="1622425"/>
          <p14:tracePt t="133826" x="1357313" y="1628775"/>
          <p14:tracePt t="133858" x="1350963" y="1636713"/>
          <p14:tracePt t="133866" x="1343025" y="1643063"/>
          <p14:tracePt t="133906" x="1336675" y="1665288"/>
          <p14:tracePt t="133914" x="1322388" y="1679575"/>
          <p14:tracePt t="133922" x="1314450" y="1685925"/>
          <p14:tracePt t="133940" x="1308100" y="1722438"/>
          <p14:tracePt t="133941" x="1300163" y="1736725"/>
          <p14:tracePt t="133978" x="1300163" y="1743075"/>
          <p14:tracePt t="133986" x="1300163" y="1757363"/>
          <p14:tracePt t="134002" x="1279525" y="1779588"/>
          <p14:tracePt t="134034" x="1271588" y="1793875"/>
          <p14:tracePt t="134042" x="1265238" y="1822450"/>
          <p14:tracePt t="134045" x="1265238" y="1828800"/>
          <p14:tracePt t="134056" x="1236663" y="1865313"/>
          <p14:tracePt t="134073" x="1222375" y="1900238"/>
          <p14:tracePt t="134090" x="1214438" y="1914525"/>
          <p14:tracePt t="134210" x="1193800" y="1936750"/>
          <p14:tracePt t="134226" x="1193800" y="1943100"/>
          <p14:tracePt t="134578" x="1193800" y="1951038"/>
          <p14:tracePt t="134594" x="1200150" y="1951038"/>
          <p14:tracePt t="134610" x="1228725" y="1951038"/>
          <p14:tracePt t="134650" x="1236663" y="1943100"/>
          <p14:tracePt t="134698" x="1243013" y="1943100"/>
          <p14:tracePt t="134715" x="1265238" y="1936750"/>
          <p14:tracePt t="134754" x="1271588" y="1936750"/>
          <p14:tracePt t="134763" x="1279525" y="1928813"/>
          <p14:tracePt t="134778" x="1285875" y="1928813"/>
          <p14:tracePt t="134778" x="1293813" y="1928813"/>
          <p14:tracePt t="134794" x="1300163" y="1928813"/>
          <p14:tracePt t="134802" x="1322388" y="1908175"/>
          <p14:tracePt t="134867" x="1328738" y="1900238"/>
          <p14:tracePt t="134898" x="1336675" y="1900238"/>
          <p14:tracePt t="135138" x="1343025" y="1900238"/>
          <p14:tracePt t="135154" x="1357313" y="1893888"/>
          <p14:tracePt t="135210" x="1385888" y="1885950"/>
          <p14:tracePt t="135266" x="1393825" y="1885950"/>
          <p14:tracePt t="135338" x="1400175" y="1885950"/>
          <p14:tracePt t="135343" x="1414463" y="1885950"/>
          <p14:tracePt t="135386" x="1422400" y="1885950"/>
          <p14:tracePt t="135442" x="1428750" y="1885950"/>
          <p14:tracePt t="135506" x="1436688" y="1885950"/>
          <p14:tracePt t="135546" x="1450975" y="1885950"/>
          <p14:tracePt t="135594" x="1457325" y="1885950"/>
          <p14:tracePt t="135722" x="1465263" y="1885950"/>
          <p14:tracePt t="135866" x="1471613" y="1885950"/>
          <p14:tracePt t="136570" x="1500188" y="1885950"/>
          <p14:tracePt t="136674" x="1508125" y="1885950"/>
          <p14:tracePt t="136794" x="1514475" y="1879600"/>
          <p14:tracePt t="136809" x="1522413" y="1871663"/>
          <p14:tracePt t="137233" x="1508125" y="1871663"/>
          <p14:tracePt t="137242" x="1485900" y="1871663"/>
          <p14:tracePt t="137250" x="1471613" y="1871663"/>
          <p14:tracePt t="137258" x="1443038" y="1879600"/>
          <p14:tracePt t="137268" x="1428750" y="1885950"/>
          <p14:tracePt t="137285" x="1414463" y="1885950"/>
          <p14:tracePt t="137301" x="1385888" y="1908175"/>
          <p14:tracePt t="137318" x="1379538" y="1908175"/>
          <p14:tracePt t="137335" x="1350963" y="1908175"/>
          <p14:tracePt t="137352" x="1343025" y="1908175"/>
          <p14:tracePt t="137368" x="1328738" y="1908175"/>
          <p14:tracePt t="137385" x="1308100" y="1908175"/>
          <p14:tracePt t="137401" x="1293813" y="1908175"/>
          <p14:tracePt t="137419" x="1271588" y="1908175"/>
          <p14:tracePt t="137483" x="1265238" y="1908175"/>
          <p14:tracePt t="137490" x="1257300" y="1908175"/>
          <p14:tracePt t="137506" x="1250950" y="1908175"/>
          <p14:tracePt t="137524" x="1228725" y="1908175"/>
          <p14:tracePt t="137554" x="1222375" y="1900238"/>
          <p14:tracePt t="137562" x="1214438" y="1893888"/>
          <p14:tracePt t="137602" x="1208088" y="1885950"/>
          <p14:tracePt t="137618" x="1208088" y="1879600"/>
          <p14:tracePt t="137626" x="1200150" y="1857375"/>
          <p14:tracePt t="137634" x="1193800" y="1851025"/>
          <p14:tracePt t="137642" x="1193800" y="1828800"/>
          <p14:tracePt t="137651" x="1193800" y="1814513"/>
          <p14:tracePt t="137668" x="1193800" y="1793875"/>
          <p14:tracePt t="137685" x="1193800" y="1779588"/>
          <p14:tracePt t="137702" x="1193800" y="1765300"/>
          <p14:tracePt t="137738" x="1193800" y="1751013"/>
          <p14:tracePt t="137754" x="1200150" y="1751013"/>
          <p14:tracePt t="137768" x="1208088" y="1743075"/>
          <p14:tracePt t="137768" x="1222375" y="1743075"/>
          <p14:tracePt t="137785" x="1228725" y="1743075"/>
          <p14:tracePt t="137801" x="1250950" y="1743075"/>
          <p14:tracePt t="137817" x="1265238" y="1743075"/>
          <p14:tracePt t="137866" x="1271588" y="1743075"/>
          <p14:tracePt t="137874" x="1293813" y="1743075"/>
          <p14:tracePt t="137882" x="1300163" y="1743075"/>
          <p14:tracePt t="137890" x="1314450" y="1743075"/>
          <p14:tracePt t="137901" x="1328738" y="1743075"/>
          <p14:tracePt t="137978" x="1343025" y="1751013"/>
          <p14:tracePt t="137986" x="1343025" y="1757363"/>
          <p14:tracePt t="137994" x="1343025" y="1765300"/>
          <p14:tracePt t="138002" x="1343025" y="1793875"/>
          <p14:tracePt t="138002" x="1343025" y="1800225"/>
          <p14:tracePt t="138018" x="1343025" y="1822450"/>
          <p14:tracePt t="138034" x="1343025" y="1828800"/>
          <p14:tracePt t="138178" x="1371600" y="1836738"/>
          <p14:tracePt t="138186" x="1385888" y="1836738"/>
          <p14:tracePt t="138194" x="1428750" y="1836738"/>
          <p14:tracePt t="138200" x="1457325" y="1836738"/>
          <p14:tracePt t="138217" x="1500188" y="1814513"/>
          <p14:tracePt t="138234" x="1522413" y="1808163"/>
          <p14:tracePt t="138250" x="1550988" y="1800225"/>
          <p14:tracePt t="138267" x="1557338" y="1793875"/>
          <p14:tracePt t="138322" x="1565275" y="1793875"/>
          <p14:tracePt t="138330" x="1585913" y="1793875"/>
          <p14:tracePt t="138338" x="1622425" y="1793875"/>
          <p14:tracePt t="138350" x="1643063" y="1793875"/>
          <p14:tracePt t="138367" x="1651000" y="1800225"/>
          <p14:tracePt t="138384" x="1665288" y="1800225"/>
          <p14:tracePt t="138400" x="1671638" y="1808163"/>
          <p14:tracePt t="138417" x="1679575" y="1808163"/>
          <p14:tracePt t="138433" x="1728788" y="1814513"/>
          <p14:tracePt t="138450" x="1736725" y="1828800"/>
          <p14:tracePt t="138467" x="1751013" y="1828800"/>
          <p14:tracePt t="138483" x="1779588" y="1828800"/>
          <p14:tracePt t="138500" x="1814513" y="1828800"/>
          <p14:tracePt t="138516" x="1828800" y="1836738"/>
          <p14:tracePt t="138533" x="1851025" y="1836738"/>
          <p14:tracePt t="138549" x="1865313" y="1843088"/>
          <p14:tracePt t="138566" x="1879600" y="1843088"/>
          <p14:tracePt t="138583" x="1893888" y="1843088"/>
          <p14:tracePt t="138599" x="1900238" y="1843088"/>
          <p14:tracePt t="138616" x="1922463" y="1851025"/>
          <p14:tracePt t="138633" x="1943100" y="1851025"/>
          <p14:tracePt t="138650" x="1965325" y="1851025"/>
          <p14:tracePt t="138666" x="1979613" y="1865313"/>
          <p14:tracePt t="138723" x="1985963" y="1865313"/>
          <p14:tracePt t="138738" x="2000250" y="1865313"/>
          <p14:tracePt t="138746" x="2014538" y="1865313"/>
          <p14:tracePt t="138746" x="2022475" y="1871663"/>
          <p14:tracePt t="138770" x="2028825" y="1871663"/>
          <p14:tracePt t="138778" x="2043113" y="1871663"/>
          <p14:tracePt t="138786" x="2051050" y="1879600"/>
          <p14:tracePt t="138800" x="2079625" y="1879600"/>
          <p14:tracePt t="138817" x="2085975" y="1885950"/>
          <p14:tracePt t="138817" x="2093913" y="1885950"/>
          <p14:tracePt t="138851" x="2100263" y="1885950"/>
          <p14:tracePt t="138851" x="2114550" y="1885950"/>
          <p14:tracePt t="138867" x="2136775" y="1885950"/>
          <p14:tracePt t="138883" x="2143125" y="1885950"/>
          <p14:tracePt t="138900" x="2165350" y="1885950"/>
          <p14:tracePt t="138916" x="2185988" y="1908175"/>
          <p14:tracePt t="138962" x="2193925" y="1908175"/>
          <p14:tracePt t="138970" x="2214563" y="1908175"/>
          <p14:tracePt t="138986" x="2222500" y="1908175"/>
          <p14:tracePt t="138999" x="2236788" y="1908175"/>
          <p14:tracePt t="139017" x="2243138" y="1908175"/>
          <p14:tracePt t="139018" x="2251075" y="1908175"/>
          <p14:tracePt t="139033" x="2271713" y="1908175"/>
          <p14:tracePt t="139050" x="2293938" y="1908175"/>
          <p14:tracePt t="139067" x="2314575" y="1908175"/>
          <p14:tracePt t="139083" x="2322513" y="1908175"/>
          <p14:tracePt t="139099" x="2336800" y="1908175"/>
          <p14:tracePt t="139154" x="2351088" y="1908175"/>
          <p14:tracePt t="139154" x="2357438" y="1908175"/>
          <p14:tracePt t="139170" x="2365375" y="1908175"/>
          <p14:tracePt t="139178" x="2371725" y="1908175"/>
          <p14:tracePt t="139186" x="2386013" y="1908175"/>
          <p14:tracePt t="139199" x="2393950" y="1914525"/>
          <p14:tracePt t="139250" x="2400300" y="1914525"/>
          <p14:tracePt t="139266" x="2408238" y="1914525"/>
          <p14:tracePt t="139298" x="2422525" y="1914525"/>
          <p14:tracePt t="139554" x="2408238" y="1914525"/>
          <p14:tracePt t="139562" x="2400300" y="1914525"/>
          <p14:tracePt t="139562" x="2393950" y="1914525"/>
          <p14:tracePt t="139587" x="2386013" y="1908175"/>
          <p14:tracePt t="139603" x="2379663" y="1900238"/>
          <p14:tracePt t="139618" x="2371725" y="1893888"/>
          <p14:tracePt t="139626" x="2365375" y="1885950"/>
          <p14:tracePt t="139642" x="2357438" y="1879600"/>
          <p14:tracePt t="139682" x="2351088" y="1857375"/>
          <p14:tracePt t="139714" x="2351088" y="1843088"/>
          <p14:tracePt t="139723" x="2351088" y="1836738"/>
          <p14:tracePt t="139732" x="2343150" y="1828800"/>
          <p14:tracePt t="139733" x="2343150" y="1822450"/>
          <p14:tracePt t="139749" x="2328863" y="1808163"/>
          <p14:tracePt t="139766" x="2328863" y="1800225"/>
          <p14:tracePt t="139782" x="2328863" y="1785938"/>
          <p14:tracePt t="139799" x="2328863" y="1771650"/>
          <p14:tracePt t="139815" x="2328863" y="1765300"/>
          <p14:tracePt t="139833" x="2322513" y="1757363"/>
          <p14:tracePt t="139848" x="2322513" y="1728788"/>
          <p14:tracePt t="139865" x="2322513" y="1714500"/>
          <p14:tracePt t="139882" x="2322513" y="1693863"/>
          <p14:tracePt t="139930" x="2322513" y="1685925"/>
          <p14:tracePt t="139938" x="2322513" y="1679575"/>
          <p14:tracePt t="139950" x="2328863" y="1671638"/>
          <p14:tracePt t="140042" x="2336800" y="1671638"/>
          <p14:tracePt t="140074" x="2351088" y="1671638"/>
          <p14:tracePt t="140082" x="2365375" y="1671638"/>
          <p14:tracePt t="140089" x="2386013" y="1671638"/>
          <p14:tracePt t="140098" x="2400300" y="1679575"/>
          <p14:tracePt t="140115" x="2414588" y="1693863"/>
          <p14:tracePt t="140131" x="2422525" y="1708150"/>
          <p14:tracePt t="140148" x="2443163" y="1736725"/>
          <p14:tracePt t="140165" x="2451100" y="1743075"/>
          <p14:tracePt t="140181" x="2465388" y="1757363"/>
          <p14:tracePt t="140198" x="2479675" y="1771650"/>
          <p14:tracePt t="140214" x="2493963" y="1800225"/>
          <p14:tracePt t="140266" x="2493963" y="1808163"/>
          <p14:tracePt t="140274" x="2493963" y="1828800"/>
          <p14:tracePt t="140282" x="2493963" y="1836738"/>
          <p14:tracePt t="140282" x="2493963" y="1843088"/>
          <p14:tracePt t="140297" x="2493963" y="1871663"/>
          <p14:tracePt t="140314" x="2493963" y="1879600"/>
          <p14:tracePt t="140330" x="2493963" y="1885950"/>
          <p14:tracePt t="140394" x="2500313" y="1893888"/>
          <p14:tracePt t="140426" x="2508250" y="1893888"/>
          <p14:tracePt t="140434" x="2514600" y="1900238"/>
          <p14:tracePt t="140450" x="2528888" y="1908175"/>
          <p14:tracePt t="140490" x="2543175" y="1908175"/>
          <p14:tracePt t="140506" x="2551113" y="1908175"/>
          <p14:tracePt t="140522" x="2565400" y="1908175"/>
          <p14:tracePt t="140538" x="2571750" y="1900238"/>
          <p14:tracePt t="140546" x="2586038" y="1893888"/>
          <p14:tracePt t="140564" x="2586038" y="1885950"/>
          <p14:tracePt t="140580" x="2593975" y="1879600"/>
          <p14:tracePt t="140581" x="2593975" y="1871663"/>
          <p14:tracePt t="140597" x="2600325" y="1828800"/>
          <p14:tracePt t="140614" x="2600325" y="1822450"/>
          <p14:tracePt t="140631" x="2600325" y="1800225"/>
          <p14:tracePt t="140648" x="2600325" y="1785938"/>
          <p14:tracePt t="140664" x="2600325" y="1779588"/>
          <p14:tracePt t="140681" x="2600325" y="1728788"/>
          <p14:tracePt t="140754" x="2600325" y="1722438"/>
          <p14:tracePt t="140770" x="2600325" y="1708150"/>
          <p14:tracePt t="140778" x="2593975" y="1700213"/>
          <p14:tracePt t="140792" x="2586038" y="1693863"/>
          <p14:tracePt t="140797" x="2571750" y="1679575"/>
          <p14:tracePt t="140814" x="2565400" y="1671638"/>
          <p14:tracePt t="140830" x="2557463" y="1671638"/>
          <p14:tracePt t="140847" x="2551113" y="1671638"/>
          <p14:tracePt t="140906" x="2543175" y="1671638"/>
          <p14:tracePt t="140938" x="2536825" y="1665288"/>
          <p14:tracePt t="140950" x="2528888" y="1665288"/>
          <p14:tracePt t="140951" x="2522538" y="1665288"/>
          <p14:tracePt t="140964" x="2514600" y="1665288"/>
          <p14:tracePt t="140981" x="2508250" y="1665288"/>
          <p14:tracePt t="141042" x="2493963" y="1665288"/>
          <p14:tracePt t="141090" x="2486025" y="1665288"/>
          <p14:tracePt t="141122" x="2479675" y="1679575"/>
          <p14:tracePt t="141128" x="2471738" y="1685925"/>
          <p14:tracePt t="141162" x="2471738" y="1693863"/>
          <p14:tracePt t="141170" x="2471738" y="1714500"/>
          <p14:tracePt t="141189" x="2471738" y="1722438"/>
          <p14:tracePt t="141196" x="2471738" y="1728788"/>
          <p14:tracePt t="141196" x="2471738" y="1751013"/>
          <p14:tracePt t="141203" x="2471738" y="1757363"/>
          <p14:tracePt t="141213" x="2471738" y="1765300"/>
          <p14:tracePt t="141230" x="2471738" y="1771650"/>
          <p14:tracePt t="141274" x="2471738" y="1785938"/>
          <p14:tracePt t="141290" x="2471738" y="1793875"/>
          <p14:tracePt t="141338" x="2471738" y="1800225"/>
          <p14:tracePt t="141346" x="2471738" y="1808163"/>
          <p14:tracePt t="141351" x="2471738" y="1814513"/>
          <p14:tracePt t="141363" x="2479675" y="1822450"/>
          <p14:tracePt t="141379" x="2486025" y="1828800"/>
          <p14:tracePt t="141426" x="2493963" y="1836738"/>
          <p14:tracePt t="141474" x="2493963" y="1843088"/>
          <p14:tracePt t="141482" x="2500313" y="1851025"/>
          <p14:tracePt t="141498" x="2500313" y="1857375"/>
          <p14:tracePt t="141514" x="2500313" y="1865313"/>
          <p14:tracePt t="141554" x="2500313" y="1871663"/>
          <p14:tracePt t="141562" x="2500313" y="1879600"/>
          <p14:tracePt t="141573" x="2493963" y="1885950"/>
          <p14:tracePt t="141579" x="2486025" y="1885950"/>
          <p14:tracePt t="141596" x="2457450" y="1908175"/>
          <p14:tracePt t="141613" x="2443163" y="1908175"/>
          <p14:tracePt t="141650" x="2436813" y="1914525"/>
          <p14:tracePt t="141658" x="2428875" y="1914525"/>
          <p14:tracePt t="141674" x="2408238" y="1914525"/>
          <p14:tracePt t="141684" x="2393950" y="1914525"/>
          <p14:tracePt t="141695" x="2357438" y="1922463"/>
          <p14:tracePt t="141712" x="2351088" y="1922463"/>
          <p14:tracePt t="141746" x="2336800" y="1922463"/>
          <p14:tracePt t="141746" x="2328863" y="1922463"/>
          <p14:tracePt t="141842" x="2322513" y="1922463"/>
          <p14:tracePt t="141858" x="2314575" y="1922463"/>
          <p14:tracePt t="141890" x="2293938" y="1922463"/>
          <p14:tracePt t="141994" x="2328863" y="1922463"/>
          <p14:tracePt t="142002" x="2336800" y="1922463"/>
          <p14:tracePt t="142010" x="2365375" y="1922463"/>
          <p14:tracePt t="142010" x="2371725" y="1922463"/>
          <p14:tracePt t="142018" x="2386013" y="1922463"/>
          <p14:tracePt t="142028" x="2408238" y="1922463"/>
          <p14:tracePt t="142045" x="2428875" y="1922463"/>
          <p14:tracePt t="142090" x="2436813" y="1922463"/>
          <p14:tracePt t="142098" x="2443163" y="1922463"/>
          <p14:tracePt t="142106" x="2451100" y="1922463"/>
          <p14:tracePt t="142122" x="2471738" y="1922463"/>
          <p14:tracePt t="142129" x="2479675" y="1922463"/>
          <p14:tracePt t="142145" x="2486025" y="1922463"/>
          <p14:tracePt t="142161" x="2493963" y="1922463"/>
          <p14:tracePt t="142178" x="2508250" y="1922463"/>
          <p14:tracePt t="142194" x="2522538" y="1922463"/>
          <p14:tracePt t="142212" x="2528888" y="1922463"/>
          <p14:tracePt t="142228" x="2543175" y="1914525"/>
          <p14:tracePt t="142306" x="2551113" y="1914525"/>
          <p14:tracePt t="142706" x="2543175" y="1914525"/>
          <p14:tracePt t="142714" x="2528888" y="1914525"/>
          <p14:tracePt t="142722" x="2514600" y="1914525"/>
          <p14:tracePt t="142728" x="2508250" y="1914525"/>
          <p14:tracePt t="142763" x="2500313" y="1914525"/>
          <p14:tracePt t="142778" x="2486025" y="1914525"/>
          <p14:tracePt t="142794" x="2479675" y="1914525"/>
          <p14:tracePt t="142797" x="2465388" y="1914525"/>
          <p14:tracePt t="142811" x="2443163" y="1914525"/>
          <p14:tracePt t="142827" x="2436813" y="1914525"/>
          <p14:tracePt t="142844" x="2428875" y="1914525"/>
          <p14:tracePt t="142860" x="2414588" y="1914525"/>
          <p14:tracePt t="142877" x="2400300" y="1914525"/>
          <p14:tracePt t="142894" x="2379663" y="1914525"/>
          <p14:tracePt t="142910" x="2357438" y="1914525"/>
          <p14:tracePt t="142927" x="2314575" y="1914525"/>
          <p14:tracePt t="142944" x="2293938" y="1914525"/>
          <p14:tracePt t="142960" x="2271713" y="1914525"/>
          <p14:tracePt t="142977" x="2243138" y="1914525"/>
          <p14:tracePt t="142994" x="2236788" y="1914525"/>
          <p14:tracePt t="143010" x="2228850" y="1914525"/>
          <p14:tracePt t="143050" x="2214563" y="1914525"/>
          <p14:tracePt t="143066" x="2208213" y="1914525"/>
          <p14:tracePt t="143082" x="2193925" y="1900238"/>
          <p14:tracePt t="143090" x="2185988" y="1893888"/>
          <p14:tracePt t="143094" x="2165350" y="1879600"/>
          <p14:tracePt t="143110" x="2165350" y="1865313"/>
          <p14:tracePt t="143127" x="2151063" y="1836738"/>
          <p14:tracePt t="143144" x="2151063" y="1828800"/>
          <p14:tracePt t="143160" x="2151063" y="1800225"/>
          <p14:tracePt t="143177" x="2151063" y="1793875"/>
          <p14:tracePt t="143193" x="2151063" y="1779588"/>
          <p14:tracePt t="143210" x="2151063" y="1765300"/>
          <p14:tracePt t="143259" x="2143125" y="1757363"/>
          <p14:tracePt t="143306" x="2136775" y="1757363"/>
          <p14:tracePt t="143338" x="2128838" y="1757363"/>
          <p14:tracePt t="143346" x="2122488" y="1757363"/>
          <p14:tracePt t="143354" x="2108200" y="1765300"/>
          <p14:tracePt t="143377" x="2108200" y="1785938"/>
          <p14:tracePt t="143377" x="2108200" y="1808163"/>
          <p14:tracePt t="143394" x="2108200" y="1828800"/>
          <p14:tracePt t="143474" x="2108200" y="1836738"/>
          <p14:tracePt t="143490" x="2122488" y="1822450"/>
          <p14:tracePt t="143498" x="2122488" y="1785938"/>
          <p14:tracePt t="143510" x="2128838" y="1765300"/>
          <p14:tracePt t="143526" x="2128838" y="1751013"/>
          <p14:tracePt t="143578" x="2128838" y="1728788"/>
          <p14:tracePt t="143610" x="2122488" y="1728788"/>
          <p14:tracePt t="143618" x="2100263" y="1728788"/>
          <p14:tracePt t="143626" x="2093913" y="1728788"/>
          <p14:tracePt t="143634" x="2071688" y="1736725"/>
          <p14:tracePt t="143643" x="2057400" y="1743075"/>
          <p14:tracePt t="143794" x="2051050" y="1743075"/>
          <p14:tracePt t="143802" x="2051050" y="1722438"/>
          <p14:tracePt t="143810" x="2051050" y="1708150"/>
          <p14:tracePt t="143811" x="2051050" y="1679575"/>
          <p14:tracePt t="143826" x="2051050" y="1671638"/>
          <p14:tracePt t="143843" x="2051050" y="1665288"/>
          <p14:tracePt t="143946" x="2051050" y="1657350"/>
          <p14:tracePt t="143962" x="2028825" y="1671638"/>
          <p14:tracePt t="143970" x="2028825" y="1679575"/>
          <p14:tracePt t="143978" x="2028825" y="1714500"/>
          <p14:tracePt t="143992" x="2014538" y="1765300"/>
          <p14:tracePt t="144008" x="2014538" y="1785938"/>
          <p14:tracePt t="144008" x="2014538" y="1793875"/>
          <p14:tracePt t="144026" x="2014538" y="1800225"/>
          <p14:tracePt t="144066" x="2014538" y="1808163"/>
          <p14:tracePt t="144074" x="2008188" y="1814513"/>
          <p14:tracePt t="144130" x="1985963" y="1814513"/>
          <p14:tracePt t="144138" x="1957388" y="1808163"/>
          <p14:tracePt t="144178" x="1951038" y="1800225"/>
          <p14:tracePt t="144226" x="1936750" y="1800225"/>
          <p14:tracePt t="144234" x="1928813" y="1800225"/>
          <p14:tracePt t="144244" x="1914525" y="1822450"/>
          <p14:tracePt t="144259" x="1914525" y="1836738"/>
          <p14:tracePt t="144275" x="1914525" y="1843088"/>
          <p14:tracePt t="144402" x="1922463" y="1857375"/>
          <p14:tracePt t="144410" x="1928813" y="1843088"/>
          <p14:tracePt t="144418" x="1928813" y="1828800"/>
          <p14:tracePt t="144426" x="1936750" y="1814513"/>
          <p14:tracePt t="144442" x="1936750" y="1800225"/>
          <p14:tracePt t="144490" x="1943100" y="1793875"/>
          <p14:tracePt t="144498" x="1965325" y="1793875"/>
          <p14:tracePt t="144504" x="1971675" y="1793875"/>
          <p14:tracePt t="144508" x="2022475" y="1843088"/>
          <p14:tracePt t="144525" x="2051050" y="1871663"/>
          <p14:tracePt t="144542" x="2071688" y="1893888"/>
          <p14:tracePt t="144558" x="2093913" y="1908175"/>
          <p14:tracePt t="144575" x="2108200" y="1922463"/>
          <p14:tracePt t="144591" x="2114550" y="1928813"/>
          <p14:tracePt t="144608" x="2122488" y="1928813"/>
          <p14:tracePt t="144666" x="2136775" y="1928813"/>
          <p14:tracePt t="144674" x="2143125" y="1922463"/>
          <p14:tracePt t="144682" x="2157413" y="1893888"/>
          <p14:tracePt t="144691" x="2179638" y="1865313"/>
          <p14:tracePt t="144708" x="2179638" y="1857375"/>
          <p14:tracePt t="144724" x="2185988" y="1851025"/>
          <p14:tracePt t="144778" x="2214563" y="1851025"/>
          <p14:tracePt t="144786" x="2228850" y="1851025"/>
          <p14:tracePt t="144794" x="2243138" y="1851025"/>
          <p14:tracePt t="144801" x="2265363" y="1851025"/>
          <p14:tracePt t="144808" x="2286000" y="1851025"/>
          <p14:tracePt t="144824" x="2300288" y="1857375"/>
          <p14:tracePt t="144841" x="2308225" y="1865313"/>
          <p14:tracePt t="144875" x="2322513" y="1865313"/>
          <p14:tracePt t="144875" x="2336800" y="1865313"/>
          <p14:tracePt t="144891" x="2371725" y="1865313"/>
          <p14:tracePt t="144907" x="2400300" y="1865313"/>
          <p14:tracePt t="144924" x="2422525" y="1865313"/>
          <p14:tracePt t="144970" x="2451100" y="1857375"/>
          <p14:tracePt t="144978" x="2457450" y="1851025"/>
          <p14:tracePt t="145018" x="2465388" y="1843088"/>
          <p14:tracePt t="145020" x="2486025" y="1843088"/>
          <p14:tracePt t="145029" x="2493963" y="1843088"/>
          <p14:tracePt t="145041" x="2500313" y="1843088"/>
          <p14:tracePt t="145057" x="2522538" y="1843088"/>
          <p14:tracePt t="145074" x="2528888" y="1843088"/>
          <p14:tracePt t="145186" x="2536825" y="1843088"/>
          <p14:tracePt t="145754" x="2543175" y="1843088"/>
          <p14:tracePt t="145922" x="2557463" y="1843088"/>
          <p14:tracePt t="146306" x="2571750" y="1843088"/>
          <p14:tracePt t="147642" x="2579688" y="1843088"/>
          <p14:tracePt t="147898" x="2600325" y="1843088"/>
          <p14:tracePt t="148650" x="2608263" y="1836738"/>
          <p14:tracePt t="150250" x="2593975" y="1843088"/>
          <p14:tracePt t="150266" x="2586038" y="1851025"/>
          <p14:tracePt t="150282" x="2579688" y="1857375"/>
          <p14:tracePt t="150298" x="2571750" y="1857375"/>
          <p14:tracePt t="150306" x="2565400" y="1865313"/>
          <p14:tracePt t="150314" x="2557463" y="1865313"/>
          <p14:tracePt t="150322" x="2528888" y="1879600"/>
          <p14:tracePt t="150334" x="2493963" y="1908175"/>
          <p14:tracePt t="150350" x="2436813" y="1943100"/>
          <p14:tracePt t="150366" x="2379663" y="1979613"/>
          <p14:tracePt t="150383" x="2322513" y="2008188"/>
          <p14:tracePt t="150400" x="2236788" y="2051050"/>
          <p14:tracePt t="150416" x="2136775" y="2093913"/>
          <p14:tracePt t="150433" x="2108200" y="2100263"/>
          <p14:tracePt t="150433" x="2079625" y="2114550"/>
          <p14:tracePt t="150451" x="2043113" y="2128838"/>
          <p14:tracePt t="150466" x="2000250" y="2151063"/>
          <p14:tracePt t="150483" x="1965325" y="2179638"/>
          <p14:tracePt t="150499" x="1922463" y="2193925"/>
          <p14:tracePt t="150516" x="1893888" y="2208213"/>
          <p14:tracePt t="150532" x="1871663" y="2222500"/>
          <p14:tracePt t="150550" x="1828800" y="2265363"/>
          <p14:tracePt t="150566" x="1800225" y="2271713"/>
          <p14:tracePt t="150583" x="1757363" y="2300288"/>
          <p14:tracePt t="150599" x="1722438" y="2314575"/>
          <p14:tracePt t="150616" x="1693863" y="2314575"/>
          <p14:tracePt t="150633" x="1671638" y="2322513"/>
          <p14:tracePt t="150649" x="1665288" y="2322513"/>
          <p14:tracePt t="150666" x="1657350" y="2322513"/>
          <p14:tracePt t="150682" x="1636713" y="2343150"/>
          <p14:tracePt t="150699" x="1608138" y="2351088"/>
          <p14:tracePt t="150716" x="1565275" y="2351088"/>
          <p14:tracePt t="150732" x="1485900" y="2371725"/>
          <p14:tracePt t="150749" x="1457325" y="2371725"/>
          <p14:tracePt t="150765" x="1450975" y="2371725"/>
          <p14:tracePt t="150782" x="1443038" y="2371725"/>
          <p14:tracePt t="150826" x="1436688" y="2371725"/>
          <p14:tracePt t="150842" x="1408113" y="2379663"/>
          <p14:tracePt t="150846" x="1400175" y="2386013"/>
          <p14:tracePt t="150882" x="1379538" y="2386013"/>
          <p14:tracePt t="150890" x="1371600" y="2386013"/>
          <p14:tracePt t="150899" x="1365250" y="2386013"/>
          <p14:tracePt t="150906" x="1336675" y="2386013"/>
          <p14:tracePt t="150920" x="1322388" y="2379663"/>
          <p14:tracePt t="150932" x="1314450" y="2379663"/>
          <p14:tracePt t="150948" x="1300163" y="2371725"/>
          <p14:tracePt t="150965" x="1293813" y="2371725"/>
          <p14:tracePt t="150982" x="1279525" y="2371725"/>
          <p14:tracePt t="150999" x="1271588" y="2365375"/>
          <p14:tracePt t="151015" x="1236663" y="2351088"/>
          <p14:tracePt t="151032" x="1228725" y="2343150"/>
          <p14:tracePt t="151048" x="1222375" y="2343150"/>
          <p14:tracePt t="151065" x="1208088" y="2336800"/>
          <p14:tracePt t="151186" x="1214438" y="2336800"/>
          <p14:tracePt t="151194" x="1308100" y="2336800"/>
          <p14:tracePt t="151202" x="1371600" y="2336800"/>
          <p14:tracePt t="151217" x="1428750" y="2336800"/>
          <p14:tracePt t="151231" x="1493838" y="2336800"/>
          <p14:tracePt t="151248" x="1550988" y="2328863"/>
          <p14:tracePt t="151265" x="1643063" y="2300288"/>
          <p14:tracePt t="151282" x="1679575" y="2300288"/>
          <p14:tracePt t="151298" x="1700213" y="2300288"/>
          <p14:tracePt t="151315" x="1743075" y="2286000"/>
          <p14:tracePt t="151332" x="1765300" y="2286000"/>
          <p14:tracePt t="151348" x="1779588" y="2286000"/>
          <p14:tracePt t="151364" x="1814513" y="2286000"/>
          <p14:tracePt t="151381" x="1857375" y="2279650"/>
          <p14:tracePt t="151398" x="1893888" y="2279650"/>
          <p14:tracePt t="151415" x="1922463" y="2265363"/>
          <p14:tracePt t="151432" x="1936750" y="2265363"/>
          <p14:tracePt t="151562" x="1900238" y="2265363"/>
          <p14:tracePt t="151570" x="1885950" y="2265363"/>
          <p14:tracePt t="151578" x="1851025" y="2265363"/>
          <p14:tracePt t="151589" x="1843088" y="2265363"/>
          <p14:tracePt t="151598" x="1814513" y="2271713"/>
          <p14:tracePt t="151615" x="1771650" y="2271713"/>
          <p14:tracePt t="151631" x="1736725" y="2271713"/>
          <p14:tracePt t="151648" x="1714500" y="2271713"/>
          <p14:tracePt t="151665" x="1679575" y="2271713"/>
          <p14:tracePt t="151681" x="1651000" y="2271713"/>
          <p14:tracePt t="151698" x="1643063" y="2271713"/>
          <p14:tracePt t="151715" x="1622425" y="2271713"/>
          <p14:tracePt t="151731" x="1608138" y="2271713"/>
          <p14:tracePt t="151748" x="1600200" y="2271713"/>
          <p14:tracePt t="151794" x="1585913" y="2271713"/>
          <p14:tracePt t="151803" x="1565275" y="2271713"/>
          <p14:tracePt t="151810" x="1557338" y="2271713"/>
          <p14:tracePt t="151814" x="1536700" y="2271713"/>
          <p14:tracePt t="151831" x="1528763" y="2271713"/>
          <p14:tracePt t="151849" x="1522413" y="2271713"/>
          <p14:tracePt t="151864" x="1500188" y="2271713"/>
          <p14:tracePt t="151881" x="1465263" y="2271713"/>
          <p14:tracePt t="151898" x="1428750" y="2271713"/>
          <p14:tracePt t="151914" x="1408113" y="2271713"/>
          <p14:tracePt t="151931" x="1385888" y="2271713"/>
          <p14:tracePt t="151947" x="1371600" y="2279650"/>
          <p14:tracePt t="151964" x="1365250" y="2279650"/>
          <p14:tracePt t="151981" x="1350963" y="2279650"/>
          <p14:tracePt t="152026" x="1343025" y="2279650"/>
          <p14:tracePt t="152026" x="1336675" y="2279650"/>
          <p14:tracePt t="152114" x="1328738" y="2279650"/>
          <p14:tracePt t="152954" x="1336675" y="2279650"/>
          <p14:tracePt t="152970" x="1343025" y="2279650"/>
          <p14:tracePt t="153081" x="1350963" y="2279650"/>
          <p14:tracePt t="154194" x="1365250" y="2279650"/>
          <p14:tracePt t="154634" x="1371600" y="2279650"/>
          <p14:tracePt t="154898" x="1379538" y="2279650"/>
          <p14:tracePt t="155754" x="1371600" y="2279650"/>
          <p14:tracePt t="155771" x="1365250" y="2279650"/>
          <p14:tracePt t="155834" x="1350963" y="2279650"/>
          <p14:tracePt t="155850" x="1343025" y="2279650"/>
          <p14:tracePt t="155994" x="1350963" y="2279650"/>
          <p14:tracePt t="156002" x="1379538" y="2279650"/>
          <p14:tracePt t="156004" x="1414463" y="2279650"/>
          <p14:tracePt t="156010" x="1443038" y="2279650"/>
          <p14:tracePt t="156025" x="1557338" y="2279650"/>
          <p14:tracePt t="156043" x="1614488" y="2279650"/>
          <p14:tracePt t="156058" x="1657350" y="2279650"/>
          <p14:tracePt t="156075" x="1714500" y="2279650"/>
          <p14:tracePt t="156092" x="1771650" y="2279650"/>
          <p14:tracePt t="156108" x="1836738" y="2279650"/>
          <p14:tracePt t="156125" x="1843088" y="2279650"/>
          <p14:tracePt t="156170" x="1851025" y="2279650"/>
          <p14:tracePt t="156186" x="1857375" y="2279650"/>
          <p14:tracePt t="156189" x="1879600" y="2279650"/>
          <p14:tracePt t="156198" x="1900238" y="2279650"/>
          <p14:tracePt t="156208" x="1928813" y="2286000"/>
          <p14:tracePt t="156225" x="1957388" y="2286000"/>
          <p14:tracePt t="156241" x="1965325" y="2286000"/>
          <p14:tracePt t="156258" x="1971675" y="2286000"/>
          <p14:tracePt t="156275" x="1985963" y="2293938"/>
          <p14:tracePt t="156291" x="1993900" y="2300288"/>
          <p14:tracePt t="156410" x="1979613" y="2300288"/>
          <p14:tracePt t="156418" x="1928813" y="2308225"/>
          <p14:tracePt t="156426" x="1900238" y="2308225"/>
          <p14:tracePt t="156434" x="1857375" y="2308225"/>
          <p14:tracePt t="156442" x="1785938" y="2308225"/>
          <p14:tracePt t="156442" x="1757363" y="2308225"/>
          <p14:tracePt t="156459" x="1693863" y="2308225"/>
          <p14:tracePt t="156474" x="1622425" y="2308225"/>
          <p14:tracePt t="156492" x="1593850" y="2308225"/>
          <p14:tracePt t="156507" x="1557338" y="2308225"/>
          <p14:tracePt t="156524" x="1543050" y="2308225"/>
          <p14:tracePt t="156541" x="1514475" y="2308225"/>
          <p14:tracePt t="156557" x="1508125" y="2308225"/>
          <p14:tracePt t="156682" x="1522413" y="2308225"/>
          <p14:tracePt t="156690" x="1550988" y="2308225"/>
          <p14:tracePt t="156698" x="1565275" y="2308225"/>
          <p14:tracePt t="156709" x="1579563" y="2308225"/>
          <p14:tracePt t="156754" x="1585913" y="2314575"/>
          <p14:tracePt t="156770" x="1585913" y="2322513"/>
          <p14:tracePt t="156778" x="1543050" y="2343150"/>
          <p14:tracePt t="156785" x="1514475" y="2343150"/>
          <p14:tracePt t="156791" x="1450975" y="2343150"/>
          <p14:tracePt t="156807" x="1371600" y="2343150"/>
          <p14:tracePt t="156824" x="1314450" y="2343150"/>
          <p14:tracePt t="156841" x="1300163" y="2343150"/>
          <p14:tracePt t="156882" x="1285875" y="2343150"/>
          <p14:tracePt t="156890" x="1271588" y="2343150"/>
          <p14:tracePt t="156895" x="1265238" y="2343150"/>
          <p14:tracePt t="156954" x="1243013" y="2343150"/>
          <p14:tracePt t="156962" x="1236663" y="2343150"/>
          <p14:tracePt t="156969" x="1228725" y="2343150"/>
          <p14:tracePt t="156973" x="1214438" y="2343150"/>
          <p14:tracePt t="156990" x="1200150" y="2336800"/>
          <p14:tracePt t="157007" x="1157288" y="2300288"/>
          <p14:tracePt t="157026" x="1143000" y="2293938"/>
          <p14:tracePt t="157040" x="1114425" y="2257425"/>
          <p14:tracePt t="157057" x="1100138" y="2228850"/>
          <p14:tracePt t="157073" x="1093788" y="2208213"/>
          <p14:tracePt t="157091" x="1071563" y="2185988"/>
          <p14:tracePt t="157107" x="1071563" y="2179638"/>
          <p14:tracePt t="157124" x="1071563" y="2151063"/>
          <p14:tracePt t="157140" x="1071563" y="2122488"/>
          <p14:tracePt t="157157" x="1085850" y="2093913"/>
          <p14:tracePt t="157173" x="1108075" y="2051050"/>
          <p14:tracePt t="157190" x="1128713" y="2028825"/>
          <p14:tracePt t="157207" x="1136650" y="2008188"/>
          <p14:tracePt t="157223" x="1157288" y="1985963"/>
          <p14:tracePt t="157241" x="1179513" y="1965325"/>
          <p14:tracePt t="157256" x="1193800" y="1965325"/>
          <p14:tracePt t="157256" x="1200150" y="1965325"/>
          <p14:tracePt t="157274" x="1208088" y="1957388"/>
          <p14:tracePt t="157290" x="1228725" y="1957388"/>
          <p14:tracePt t="157307" x="1265238" y="1957388"/>
          <p14:tracePt t="157323" x="1308100" y="1957388"/>
          <p14:tracePt t="157341" x="1350963" y="1957388"/>
          <p14:tracePt t="157356" x="1365250" y="1957388"/>
          <p14:tracePt t="157373" x="1393825" y="1957388"/>
          <p14:tracePt t="157418" x="1400175" y="1957388"/>
          <p14:tracePt t="157426" x="1408113" y="1957388"/>
          <p14:tracePt t="157434" x="1422400" y="1957388"/>
          <p14:tracePt t="157442" x="1443038" y="1957388"/>
          <p14:tracePt t="157457" x="1450975" y="1965325"/>
          <p14:tracePt t="157498" x="1457325" y="1971675"/>
          <p14:tracePt t="157506" x="1471613" y="1971675"/>
          <p14:tracePt t="157514" x="1485900" y="1985963"/>
          <p14:tracePt t="157525" x="1493838" y="2000250"/>
          <p14:tracePt t="157539" x="1493838" y="2014538"/>
          <p14:tracePt t="157556" x="1508125" y="2051050"/>
          <p14:tracePt t="157573" x="1514475" y="2079625"/>
          <p14:tracePt t="157589" x="1522413" y="2128838"/>
          <p14:tracePt t="157606" x="1536700" y="2171700"/>
          <p14:tracePt t="157622" x="1565275" y="2214563"/>
          <p14:tracePt t="157639" x="1579563" y="2257425"/>
          <p14:tracePt t="157656" x="1579563" y="2293938"/>
          <p14:tracePt t="157672" x="1579563" y="2308225"/>
          <p14:tracePt t="157689" x="1579563" y="2314575"/>
          <p14:tracePt t="157730" x="1579563" y="2328863"/>
          <p14:tracePt t="157738" x="1579563" y="2336800"/>
          <p14:tracePt t="157746" x="1557338" y="2343150"/>
          <p14:tracePt t="157755" x="1522413" y="2343150"/>
          <p14:tracePt t="157772" x="1479550" y="2343150"/>
          <p14:tracePt t="157789" x="1422400" y="2343150"/>
          <p14:tracePt t="157805" x="1371600" y="2343150"/>
          <p14:tracePt t="157822" x="1328738" y="2343150"/>
          <p14:tracePt t="157839" x="1293813" y="2343150"/>
          <p14:tracePt t="157855" x="1265238" y="2343150"/>
          <p14:tracePt t="157872" x="1250950" y="2343150"/>
          <p14:tracePt t="157888" x="1214438" y="2336800"/>
          <p14:tracePt t="157906" x="1171575" y="2322513"/>
          <p14:tracePt t="157922" x="1136650" y="2286000"/>
          <p14:tracePt t="157939" x="1114425" y="2271713"/>
          <p14:tracePt t="157955" x="1100138" y="2257425"/>
          <p14:tracePt t="157972" x="1093788" y="2251075"/>
          <p14:tracePt t="157989" x="1085850" y="2243138"/>
          <p14:tracePt t="158026" x="1085850" y="2222500"/>
          <p14:tracePt t="158034" x="1085850" y="2179638"/>
          <p14:tracePt t="158042" x="1085850" y="2136775"/>
          <p14:tracePt t="158055" x="1085850" y="2093913"/>
          <p14:tracePt t="158072" x="1085850" y="2071688"/>
          <p14:tracePt t="158088" x="1100138" y="2057400"/>
          <p14:tracePt t="158105" x="1108075" y="2051050"/>
          <p14:tracePt t="158122" x="1128713" y="2028825"/>
          <p14:tracePt t="158138" x="1136650" y="1993900"/>
          <p14:tracePt t="158155" x="1171575" y="1971675"/>
          <p14:tracePt t="158172" x="1185863" y="1943100"/>
          <p14:tracePt t="158188" x="1208088" y="1936750"/>
          <p14:tracePt t="158205" x="1243013" y="1922463"/>
          <p14:tracePt t="158221" x="1265238" y="1922463"/>
          <p14:tracePt t="158238" x="1300163" y="1922463"/>
          <p14:tracePt t="158255" x="1343025" y="1922463"/>
          <p14:tracePt t="158271" x="1365250" y="1922463"/>
          <p14:tracePt t="158288" x="1385888" y="1922463"/>
          <p14:tracePt t="158305" x="1443038" y="1943100"/>
          <p14:tracePt t="158321" x="1493838" y="1965325"/>
          <p14:tracePt t="158338" x="1508125" y="1979613"/>
          <p14:tracePt t="158355" x="1508125" y="1985963"/>
          <p14:tracePt t="158371" x="1508125" y="2014538"/>
          <p14:tracePt t="158388" x="1508125" y="2043113"/>
          <p14:tracePt t="158404" x="1508125" y="2085975"/>
          <p14:tracePt t="158421" x="1508125" y="2128838"/>
          <p14:tracePt t="158465" x="1500188" y="2143125"/>
          <p14:tracePt t="158473" x="1500188" y="2165350"/>
          <p14:tracePt t="158481" x="1493838" y="2171700"/>
          <p14:tracePt t="158513" x="1493838" y="2179638"/>
          <p14:tracePt t="158521" x="1493838" y="2185988"/>
          <p14:tracePt t="158527" x="1493838" y="2208213"/>
          <p14:tracePt t="158538" x="1500188" y="2228850"/>
          <p14:tracePt t="158554" x="1522413" y="2251075"/>
          <p14:tracePt t="158571" x="1543050" y="2265363"/>
          <p14:tracePt t="158587" x="1571625" y="2271713"/>
          <p14:tracePt t="158605" x="1585913" y="2286000"/>
          <p14:tracePt t="158620" x="1608138" y="2300288"/>
          <p14:tracePt t="158637" x="1665288" y="2308225"/>
          <p14:tracePt t="158654" x="1679575" y="2322513"/>
          <p14:tracePt t="158671" x="1700213" y="2322513"/>
          <p14:tracePt t="158688" x="1708150" y="2328863"/>
          <p14:tracePt t="158704" x="1743075" y="2328863"/>
          <p14:tracePt t="158704" x="1751013" y="2328863"/>
          <p14:tracePt t="158722" x="1779588" y="2328863"/>
          <p14:tracePt t="158737" x="1814513" y="2328863"/>
          <p14:tracePt t="158754" x="1828800" y="2328863"/>
          <p14:tracePt t="158770" x="1851025" y="2328863"/>
          <p14:tracePt t="158787" x="1871663" y="2328863"/>
          <p14:tracePt t="158804" x="1908175" y="2328863"/>
          <p14:tracePt t="158820" x="1928813" y="2328863"/>
          <p14:tracePt t="158838" x="1943100" y="2314575"/>
          <p14:tracePt t="158854" x="1993900" y="2279650"/>
          <p14:tracePt t="158870" x="2043113" y="2228850"/>
          <p14:tracePt t="158887" x="2071688" y="2208213"/>
          <p14:tracePt t="158904" x="2100263" y="2185988"/>
          <p14:tracePt t="158920" x="2108200" y="2179638"/>
          <p14:tracePt t="158937" x="2122488" y="2165350"/>
          <p14:tracePt t="158954" x="2122488" y="2143125"/>
          <p14:tracePt t="158970" x="2122488" y="2122488"/>
          <p14:tracePt t="158987" x="2122488" y="2100263"/>
          <p14:tracePt t="159003" x="2122488" y="2065338"/>
          <p14:tracePt t="159020" x="2108200" y="2028825"/>
          <p14:tracePt t="159037" x="2093913" y="2008188"/>
          <p14:tracePt t="159054" x="2065338" y="1985963"/>
          <p14:tracePt t="159070" x="2051050" y="1985963"/>
          <p14:tracePt t="159087" x="2043113" y="1985963"/>
          <p14:tracePt t="159103" x="2036763" y="1985963"/>
          <p14:tracePt t="159120" x="2028825" y="1979613"/>
          <p14:tracePt t="159154" x="2014538" y="1979613"/>
          <p14:tracePt t="159154" x="1993900" y="1971675"/>
          <p14:tracePt t="159209" x="1985963" y="1971675"/>
          <p14:tracePt t="159225" x="1971675" y="1971675"/>
          <p14:tracePt t="159241" x="1965325" y="1971675"/>
          <p14:tracePt t="159282" x="1957388" y="1971675"/>
          <p14:tracePt t="159329" x="1951038" y="1971675"/>
          <p14:tracePt t="159337" x="1936750" y="1971675"/>
          <p14:tracePt t="159354" x="1928813" y="1971675"/>
          <p14:tracePt t="159370" x="1922463" y="1971675"/>
          <p14:tracePt t="159380" x="1885950" y="1979613"/>
          <p14:tracePt t="159387" x="1879600" y="1985963"/>
          <p14:tracePt t="159403" x="1871663" y="1985963"/>
          <p14:tracePt t="159420" x="1836738" y="1993900"/>
          <p14:tracePt t="159437" x="1808163" y="2000250"/>
          <p14:tracePt t="159454" x="1793875" y="2000250"/>
          <p14:tracePt t="159470" x="1771650" y="2000250"/>
          <p14:tracePt t="159487" x="1751013" y="2008188"/>
          <p14:tracePt t="159562" x="1736725" y="2008188"/>
          <p14:tracePt t="159618" x="1728788" y="2008188"/>
          <p14:tracePt t="159970" x="1714500" y="2008188"/>
          <p14:tracePt t="159975" x="1700213" y="2008188"/>
          <p14:tracePt t="159994" x="1693863" y="2008188"/>
          <p14:tracePt t="160002" x="1685925" y="2008188"/>
          <p14:tracePt t="160010" x="1657350" y="2008188"/>
          <p14:tracePt t="160019" x="1643063" y="2008188"/>
          <p14:tracePt t="160035" x="1608138" y="2014538"/>
          <p14:tracePt t="160052" x="1600200" y="2022475"/>
          <p14:tracePt t="160114" x="1593850" y="2036763"/>
          <p14:tracePt t="160162" x="1579563" y="2036763"/>
          <p14:tracePt t="160169" x="1571625" y="2043113"/>
          <p14:tracePt t="160185" x="1565275" y="2051050"/>
          <p14:tracePt t="160217" x="1550988" y="2065338"/>
          <p14:tracePt t="160235" x="1550988" y="2071688"/>
          <p14:tracePt t="160274" x="1543050" y="2085975"/>
          <p14:tracePt t="160281" x="1536700" y="2093913"/>
          <p14:tracePt t="160313" x="1536700" y="2100263"/>
          <p14:tracePt t="160329" x="1536700" y="2108200"/>
          <p14:tracePt t="160337" x="1536700" y="2114550"/>
          <p14:tracePt t="160353" x="1536700" y="2128838"/>
          <p14:tracePt t="160385" x="1536700" y="2136775"/>
          <p14:tracePt t="160426" x="1536700" y="2143125"/>
          <p14:tracePt t="160442" x="1536700" y="2151063"/>
          <p14:tracePt t="160474" x="1536700" y="2171700"/>
          <p14:tracePt t="160482" x="1543050" y="2179638"/>
          <p14:tracePt t="160546" x="1550988" y="2185988"/>
          <p14:tracePt t="160594" x="1557338" y="2185988"/>
          <p14:tracePt t="160658" x="1565275" y="2185988"/>
          <p14:tracePt t="160666" x="1571625" y="2193925"/>
          <p14:tracePt t="161058" x="1579563" y="2193925"/>
          <p14:tracePt t="161810" x="1585913" y="2200275"/>
          <p14:tracePt t="161906" x="1593850" y="2200275"/>
          <p14:tracePt t="161938" x="1600200" y="2200275"/>
          <p14:tracePt t="161978" x="1608138" y="2200275"/>
          <p14:tracePt t="161986" x="1614488" y="2200275"/>
          <p14:tracePt t="162002" x="1628775" y="2214563"/>
          <p14:tracePt t="162034" x="1636713" y="2214563"/>
          <p14:tracePt t="162066" x="1643063" y="2214563"/>
          <p14:tracePt t="162082" x="1651000" y="2214563"/>
          <p14:tracePt t="162091" x="1671638" y="2214563"/>
          <p14:tracePt t="162099" x="1685925" y="2214563"/>
          <p14:tracePt t="162116" x="1708150" y="2214563"/>
          <p14:tracePt t="162133" x="1714500" y="2222500"/>
          <p14:tracePt t="162170" x="1722438" y="2222500"/>
          <p14:tracePt t="162183" x="1728788" y="2222500"/>
          <p14:tracePt t="162186" x="1743075" y="2228850"/>
          <p14:tracePt t="162202" x="1751013" y="2228850"/>
          <p14:tracePt t="162242" x="1757363" y="2228850"/>
          <p14:tracePt t="162250" x="1765300" y="2228850"/>
          <p14:tracePt t="162290" x="1779588" y="2228850"/>
          <p14:tracePt t="162338" x="1785938" y="2228850"/>
          <p14:tracePt t="162386" x="1793875" y="2228850"/>
          <p14:tracePt t="162633" x="1800225" y="2228850"/>
          <p14:tracePt t="162705" x="1814513" y="2228850"/>
          <p14:tracePt t="163082" x="1822450" y="2228850"/>
          <p14:tracePt t="163090" x="1828800" y="2228850"/>
          <p14:tracePt t="165002" x="1843088" y="2222500"/>
          <p14:tracePt t="165097" x="1857375" y="2222500"/>
          <p14:tracePt t="165106" x="1865313" y="2222500"/>
          <p14:tracePt t="165138" x="1871663" y="2222500"/>
          <p14:tracePt t="165178" x="1879600" y="2222500"/>
          <p14:tracePt t="165210" x="1885950" y="2222500"/>
          <p14:tracePt t="165218" x="1893888" y="2222500"/>
          <p14:tracePt t="165235" x="1900238" y="2222500"/>
          <p14:tracePt t="165283" x="1908175" y="2222500"/>
          <p14:tracePt t="165338" x="1914525" y="2222500"/>
          <p14:tracePt t="165354" x="1922463" y="2222500"/>
          <p14:tracePt t="165538" x="1922463" y="2228850"/>
          <p14:tracePt t="165546" x="1914525" y="2228850"/>
          <p14:tracePt t="165554" x="1908175" y="2228850"/>
          <p14:tracePt t="165562" x="1871663" y="2236788"/>
          <p14:tracePt t="165578" x="1851025" y="2257425"/>
          <p14:tracePt t="165595" x="1836738" y="2257425"/>
          <p14:tracePt t="165611" x="1828800" y="2257425"/>
          <p14:tracePt t="165628" x="1822450" y="2257425"/>
          <p14:tracePt t="165645" x="1793875" y="2257425"/>
          <p14:tracePt t="165810" x="1785938" y="2265363"/>
          <p14:tracePt t="166098" x="1793875" y="2265363"/>
          <p14:tracePt t="166474" x="1814513" y="2265363"/>
          <p14:tracePt t="166586" x="1822450" y="2265363"/>
          <p14:tracePt t="166698" x="1828800" y="2265363"/>
          <p14:tracePt t="166946" x="1836738" y="2265363"/>
          <p14:tracePt t="166953" x="1851025" y="2265363"/>
          <p14:tracePt t="167554" x="1857375" y="2265363"/>
          <p14:tracePt t="167570" x="1865313" y="2265363"/>
          <p14:tracePt t="167602" x="1871663" y="2265363"/>
          <p14:tracePt t="167619" x="1885950" y="2265363"/>
          <p14:tracePt t="167658" x="1893888" y="2257425"/>
          <p14:tracePt t="167697" x="1900238" y="2257425"/>
          <p14:tracePt t="167705" x="1928813" y="2257425"/>
          <p14:tracePt t="167713" x="1943100" y="2257425"/>
          <p14:tracePt t="167721" x="1971675" y="2257425"/>
          <p14:tracePt t="167729" x="2014538" y="2257425"/>
          <p14:tracePt t="167741" x="2036763" y="2257425"/>
          <p14:tracePt t="167758" x="2079625" y="2257425"/>
          <p14:tracePt t="167776" x="2114550" y="2257425"/>
          <p14:tracePt t="167792" x="2122488" y="2257425"/>
          <p14:tracePt t="167808" x="2151063" y="2257425"/>
          <p14:tracePt t="167825" x="2179638" y="2257425"/>
          <p14:tracePt t="167841" x="2214563" y="2265363"/>
          <p14:tracePt t="167859" x="2257425" y="2265363"/>
          <p14:tracePt t="167875" x="2314575" y="2265363"/>
          <p14:tracePt t="167891" x="2357438" y="2265363"/>
          <p14:tracePt t="167908" x="2422525" y="2265363"/>
          <p14:tracePt t="167925" x="2493963" y="2265363"/>
          <p14:tracePt t="167941" x="2565400" y="2265363"/>
          <p14:tracePt t="167959" x="2657475" y="2265363"/>
          <p14:tracePt t="167974" x="2751138" y="2265363"/>
          <p14:tracePt t="167991" x="2814638" y="2265363"/>
          <p14:tracePt t="168008" x="2879725" y="2265363"/>
          <p14:tracePt t="168024" x="2922588" y="2265363"/>
          <p14:tracePt t="168041" x="3000375" y="2265363"/>
          <p14:tracePt t="168057" x="3222625" y="2265363"/>
          <p14:tracePt t="168075" x="3379788" y="2265363"/>
          <p14:tracePt t="168091" x="3479800" y="2265363"/>
          <p14:tracePt t="168108" x="3565525" y="2265363"/>
          <p14:tracePt t="168124" x="3665538" y="2265363"/>
          <p14:tracePt t="168142" x="3757613" y="2265363"/>
          <p14:tracePt t="168157" x="3857625" y="2265363"/>
          <p14:tracePt t="168174" x="3951288" y="2265363"/>
          <p14:tracePt t="168191" x="4014788" y="2265363"/>
          <p14:tracePt t="168207" x="4065588" y="2265363"/>
          <p14:tracePt t="168225" x="4094163" y="2265363"/>
          <p14:tracePt t="168241" x="4122738" y="2265363"/>
          <p14:tracePt t="168257" x="4129088" y="2265363"/>
          <p14:tracePt t="168274" x="4143375" y="2265363"/>
          <p14:tracePt t="168290" x="4237038" y="2265363"/>
          <p14:tracePt t="168307" x="4314825" y="2265363"/>
          <p14:tracePt t="168323" x="4379913" y="2265363"/>
          <p14:tracePt t="168341" x="4437063" y="2271713"/>
          <p14:tracePt t="168357" x="4471988" y="2293938"/>
          <p14:tracePt t="168374" x="4479925" y="2300288"/>
          <p14:tracePt t="168410" x="4486275" y="2308225"/>
          <p14:tracePt t="168562" x="4486275" y="2314575"/>
          <p14:tracePt t="168569" x="4486275" y="2328863"/>
          <p14:tracePt t="168578" x="4486275" y="2343150"/>
          <p14:tracePt t="168590" x="4486275" y="2351088"/>
          <p14:tracePt t="168590" x="4486275" y="2386013"/>
          <p14:tracePt t="168606" x="4486275" y="2408238"/>
          <p14:tracePt t="168623" x="4486275" y="2451100"/>
          <p14:tracePt t="168639" x="4486275" y="2493963"/>
          <p14:tracePt t="168656" x="4486275" y="2522538"/>
          <p14:tracePt t="168656" x="4486275" y="2536825"/>
          <p14:tracePt t="168674" x="4486275" y="2551113"/>
          <p14:tracePt t="168690" x="4486275" y="2557463"/>
          <p14:tracePt t="168706" x="4500563" y="2579688"/>
          <p14:tracePt t="168723" x="4551363" y="2614613"/>
          <p14:tracePt t="168740" x="4594225" y="2643188"/>
          <p14:tracePt t="168756" x="4629150" y="2671763"/>
          <p14:tracePt t="168773" x="4672013" y="2700338"/>
          <p14:tracePt t="168789" x="4708525" y="2736850"/>
          <p14:tracePt t="168806" x="4743450" y="2757488"/>
          <p14:tracePt t="168823" x="4765675" y="2771775"/>
          <p14:tracePt t="168840" x="4772025" y="2779713"/>
          <p14:tracePt t="168857" x="4814888" y="2800350"/>
          <p14:tracePt t="168873" x="4886325" y="2822575"/>
          <p14:tracePt t="168891" x="4957763" y="2851150"/>
          <p14:tracePt t="168907" x="4986338" y="2857500"/>
          <p14:tracePt t="168924" x="5008563" y="2871788"/>
          <p14:tracePt t="168940" x="5043488" y="2886075"/>
          <p14:tracePt t="168957" x="5122863" y="2894013"/>
          <p14:tracePt t="168974" x="5243513" y="2894013"/>
          <p14:tracePt t="168990" x="5351463" y="2894013"/>
          <p14:tracePt t="169006" x="5443538" y="2894013"/>
          <p14:tracePt t="169022" x="5529263" y="2894013"/>
          <p14:tracePt t="169040" x="5608638" y="2894013"/>
          <p14:tracePt t="169057" x="5694363" y="2894013"/>
          <p14:tracePt t="169073" x="5786438" y="2894013"/>
          <p14:tracePt t="169090" x="5880100" y="2894013"/>
          <p14:tracePt t="169107" x="5929313" y="2894013"/>
          <p14:tracePt t="169123" x="5980113" y="2894013"/>
          <p14:tracePt t="169140" x="6072188" y="2894013"/>
          <p14:tracePt t="169156" x="6157913" y="2894013"/>
          <p14:tracePt t="169173" x="6215063" y="2894013"/>
          <p14:tracePt t="169190" x="6251575" y="2894013"/>
          <p14:tracePt t="169206" x="6257925" y="2894013"/>
          <p14:tracePt t="169223" x="6272213" y="2894013"/>
          <p14:tracePt t="169240" x="6300788" y="2894013"/>
          <p14:tracePt t="169257" x="6357938" y="2865438"/>
          <p14:tracePt t="169272" x="6408738" y="2843213"/>
          <p14:tracePt t="169290" x="6500813" y="2794000"/>
          <p14:tracePt t="169307" x="6529388" y="2786063"/>
          <p14:tracePt t="169323" x="6537325" y="2779713"/>
          <p14:tracePt t="169340" x="6557963" y="2757488"/>
          <p14:tracePt t="169356" x="6572250" y="2722563"/>
          <p14:tracePt t="169373" x="6580188" y="2679700"/>
          <p14:tracePt t="169389" x="6580188" y="2657475"/>
          <p14:tracePt t="169406" x="6580188" y="2622550"/>
          <p14:tracePt t="169422" x="6580188" y="2565400"/>
          <p14:tracePt t="169439" x="6580188" y="2500313"/>
          <p14:tracePt t="169456" x="6557963" y="2451100"/>
          <p14:tracePt t="169472" x="6515100" y="2414588"/>
          <p14:tracePt t="169489" x="6472238" y="2379663"/>
          <p14:tracePt t="169506" x="6457950" y="2371725"/>
          <p14:tracePt t="169523" x="6443663" y="2371725"/>
          <p14:tracePt t="169539" x="6415088" y="2371725"/>
          <p14:tracePt t="169556" x="6357938" y="2343150"/>
          <p14:tracePt t="169572" x="6308725" y="2328863"/>
          <p14:tracePt t="169589" x="6229350" y="2328863"/>
          <p14:tracePt t="169605" x="6151563" y="2328863"/>
          <p14:tracePt t="169622" x="6057900" y="2328863"/>
          <p14:tracePt t="169639" x="5972175" y="2328863"/>
          <p14:tracePt t="169655" x="5894388" y="2328863"/>
          <p14:tracePt t="169672" x="5815013" y="2328863"/>
          <p14:tracePt t="169688" x="5722938" y="2328863"/>
          <p14:tracePt t="169706" x="5580063" y="2328863"/>
          <p14:tracePt t="169722" x="5500688" y="2328863"/>
          <p14:tracePt t="169739" x="5429250" y="2328863"/>
          <p14:tracePt t="169755" x="5372100" y="2328863"/>
          <p14:tracePt t="169772" x="5337175" y="2328863"/>
          <p14:tracePt t="169789" x="5294313" y="2328863"/>
          <p14:tracePt t="169805" x="5257800" y="2343150"/>
          <p14:tracePt t="169822" x="5243513" y="2343150"/>
          <p14:tracePt t="169838" x="5208588" y="2343150"/>
          <p14:tracePt t="169856" x="5172075" y="2343150"/>
          <p14:tracePt t="169871" x="5129213" y="2343150"/>
          <p14:tracePt t="169888" x="5086350" y="2343150"/>
          <p14:tracePt t="169905" x="5043488" y="2351088"/>
          <p14:tracePt t="169921" x="5000625" y="2357438"/>
          <p14:tracePt t="169938" x="4986338" y="2357438"/>
          <p14:tracePt t="169955" x="4957763" y="2365375"/>
          <p14:tracePt t="169971" x="4943475" y="2365375"/>
          <p14:tracePt t="169988" x="4900613" y="2386013"/>
          <p14:tracePt t="170005" x="4886325" y="2386013"/>
          <p14:tracePt t="170021" x="4865688" y="2393950"/>
          <p14:tracePt t="170038" x="4829175" y="2400300"/>
          <p14:tracePt t="170054" x="4808538" y="2408238"/>
          <p14:tracePt t="170072" x="4779963" y="2436813"/>
          <p14:tracePt t="170088" x="4757738" y="2443163"/>
          <p14:tracePt t="170105" x="4751388" y="2443163"/>
          <p14:tracePt t="170121" x="4714875" y="2457450"/>
          <p14:tracePt t="170138" x="4708525" y="2465388"/>
          <p14:tracePt t="170154" x="4679950" y="2465388"/>
          <p14:tracePt t="170171" x="4665663" y="2471738"/>
          <p14:tracePt t="170188" x="4651375" y="2471738"/>
          <p14:tracePt t="170204" x="4643438" y="2479675"/>
          <p14:tracePt t="170250" x="4637088" y="2479675"/>
          <p14:tracePt t="170257" x="4629150" y="2486025"/>
          <p14:tracePt t="170274" x="4600575" y="2514600"/>
          <p14:tracePt t="170282" x="4594225" y="2522538"/>
          <p14:tracePt t="170290" x="4551363" y="2551113"/>
          <p14:tracePt t="170304" x="4543425" y="2557463"/>
          <p14:tracePt t="170320" x="4543425" y="2565400"/>
          <p14:tracePt t="170338" x="4543425" y="2579688"/>
          <p14:tracePt t="170354" x="4537075" y="2593975"/>
          <p14:tracePt t="170371" x="4537075" y="2614613"/>
          <p14:tracePt t="170387" x="4537075" y="2643188"/>
          <p14:tracePt t="170404" x="4537075" y="2671763"/>
          <p14:tracePt t="170421" x="4537075" y="2714625"/>
          <p14:tracePt t="170437" x="4551363" y="2736850"/>
          <p14:tracePt t="170454" x="4557713" y="2757488"/>
          <p14:tracePt t="170470" x="4565650" y="2765425"/>
          <p14:tracePt t="170487" x="4572000" y="2779713"/>
          <p14:tracePt t="170504" x="4579938" y="2779713"/>
          <p14:tracePt t="170521" x="4594225" y="2794000"/>
          <p14:tracePt t="170537" x="4622800" y="2794000"/>
          <p14:tracePt t="170554" x="4643438" y="2800350"/>
          <p14:tracePt t="170570" x="4657725" y="2800350"/>
          <p14:tracePt t="170587" x="4672013" y="2800350"/>
          <p14:tracePt t="170603" x="4708525" y="2800350"/>
          <p14:tracePt t="170620" x="4722813" y="2800350"/>
          <p14:tracePt t="170673" x="4737100" y="2800350"/>
          <p14:tracePt t="170689" x="4743450" y="2800350"/>
          <p14:tracePt t="170697" x="4751388" y="2800350"/>
          <p14:tracePt t="170729" x="4757738" y="2800350"/>
          <p14:tracePt t="170770" x="4772025" y="2800350"/>
          <p14:tracePt t="170777" x="4779963" y="2800350"/>
          <p14:tracePt t="170794" x="4786313" y="2800350"/>
          <p14:tracePt t="170858" x="4794250" y="2800350"/>
          <p14:tracePt t="170960" x="4794250" y="2794000"/>
          <p14:tracePt t="170970" x="4779963" y="2794000"/>
          <p14:tracePt t="170978" x="4772025" y="2794000"/>
          <p14:tracePt t="170986" x="4765675" y="2800350"/>
          <p14:tracePt t="170994" x="4757738" y="2800350"/>
          <p14:tracePt t="171003" x="4743450" y="2800350"/>
          <p14:tracePt t="171021" x="4714875" y="2808288"/>
          <p14:tracePt t="171037" x="4700588" y="2808288"/>
          <p14:tracePt t="171053" x="4686300" y="2814638"/>
          <p14:tracePt t="171070" x="4665663" y="2822575"/>
          <p14:tracePt t="171087" x="4629150" y="2828925"/>
          <p14:tracePt t="171104" x="4586288" y="2828925"/>
          <p14:tracePt t="171120" x="4543425" y="2828925"/>
          <p14:tracePt t="171137" x="4479925" y="2828925"/>
          <p14:tracePt t="171153" x="4351338" y="2828925"/>
          <p14:tracePt t="171170" x="4294188" y="2828925"/>
          <p14:tracePt t="171187" x="4251325" y="2828925"/>
          <p14:tracePt t="171203" x="4208463" y="2828925"/>
          <p14:tracePt t="171220" x="4171950" y="2828925"/>
          <p14:tracePt t="171236" x="4129088" y="2836863"/>
          <p14:tracePt t="171253" x="4100513" y="2836863"/>
          <p14:tracePt t="171270" x="4037013" y="2836863"/>
          <p14:tracePt t="171286" x="4008438" y="2836863"/>
          <p14:tracePt t="171466" x="4014788" y="2836863"/>
          <p14:tracePt t="171474" x="4057650" y="2836863"/>
          <p14:tracePt t="171481" x="4086225" y="2836863"/>
          <p14:tracePt t="171485" x="4114800" y="2836863"/>
          <p14:tracePt t="171502" x="4137025" y="2836863"/>
          <p14:tracePt t="171520" x="4171950" y="2836863"/>
          <p14:tracePt t="171536" x="4208463" y="2836863"/>
          <p14:tracePt t="171552" x="4251325" y="2836863"/>
          <p14:tracePt t="171569" x="4314825" y="2828925"/>
          <p14:tracePt t="171586" x="4386263" y="2828925"/>
          <p14:tracePt t="171602" x="4429125" y="2822575"/>
          <p14:tracePt t="171619" x="4471988" y="2808288"/>
          <p14:tracePt t="171636" x="4486275" y="2808288"/>
          <p14:tracePt t="171652" x="4522788" y="2808288"/>
          <p14:tracePt t="171669" x="4551363" y="2800350"/>
          <p14:tracePt t="171685" x="4586288" y="2786063"/>
          <p14:tracePt t="171702" x="4608513" y="2779713"/>
          <p14:tracePt t="171719" x="4637088" y="2771775"/>
          <p14:tracePt t="171735" x="4672013" y="2765425"/>
          <p14:tracePt t="171752" x="4708525" y="2736850"/>
          <p14:tracePt t="171768" x="4751388" y="2728913"/>
          <p14:tracePt t="171768" x="4757738" y="2722563"/>
          <p14:tracePt t="171786" x="4779963" y="2714625"/>
          <p14:tracePt t="171802" x="4786313" y="2708275"/>
          <p14:tracePt t="171819" x="4794250" y="2686050"/>
          <p14:tracePt t="171836" x="4808538" y="2671763"/>
          <p14:tracePt t="171853" x="4814888" y="2657475"/>
          <p14:tracePt t="171869" x="4843463" y="2614613"/>
          <p14:tracePt t="171886" x="4851400" y="2593975"/>
          <p14:tracePt t="171902" x="4857750" y="2565400"/>
          <p14:tracePt t="171954" x="4865688" y="2551113"/>
          <p14:tracePt t="172002" x="4894263" y="2543175"/>
          <p14:tracePt t="172010" x="4965700" y="2557463"/>
          <p14:tracePt t="172018" x="4979988" y="2586038"/>
          <p14:tracePt t="172026" x="5008563" y="2628900"/>
          <p14:tracePt t="172038" x="5014913" y="2643188"/>
          <p14:tracePt t="172052" x="5022850" y="2671763"/>
          <p14:tracePt t="172068" x="5029200" y="2679700"/>
          <p14:tracePt t="172122" x="5037138" y="2679700"/>
          <p14:tracePt t="172139" x="5043488" y="2679700"/>
          <p14:tracePt t="172170" x="5065713" y="2679700"/>
          <p14:tracePt t="172178" x="5080000" y="2679700"/>
          <p14:tracePt t="172186" x="5086350" y="2679700"/>
          <p14:tracePt t="172192" x="5100638" y="2679700"/>
          <p14:tracePt t="172201" x="5157788" y="2614613"/>
          <p14:tracePt t="172218" x="5165725" y="2593975"/>
          <p14:tracePt t="172235" x="5165725" y="2586038"/>
          <p14:tracePt t="172306" x="5172075" y="2579688"/>
          <p14:tracePt t="172346" x="5186363" y="2579688"/>
          <p14:tracePt t="172354" x="5208588" y="2586038"/>
          <p14:tracePt t="172369" x="5214938" y="2593975"/>
          <p14:tracePt t="172466" x="5229225" y="2593975"/>
          <p14:tracePt t="172506" x="5237163" y="2593975"/>
          <p14:tracePt t="172514" x="5251450" y="2593975"/>
          <p14:tracePt t="172530" x="5272088" y="2593975"/>
          <p14:tracePt t="172546" x="5286375" y="2586038"/>
          <p14:tracePt t="172626" x="5294313" y="2586038"/>
          <p14:tracePt t="172634" x="5308600" y="2586038"/>
          <p14:tracePt t="172641" x="5314950" y="2586038"/>
          <p14:tracePt t="172650" x="5322888" y="2586038"/>
          <p14:tracePt t="172658" x="5343525" y="2608263"/>
          <p14:tracePt t="172669" x="5365750" y="2636838"/>
          <p14:tracePt t="172684" x="5372100" y="2665413"/>
          <p14:tracePt t="172701" x="5372100" y="2671763"/>
          <p14:tracePt t="172746" x="5380038" y="2679700"/>
          <p14:tracePt t="172754" x="5386388" y="2679700"/>
          <p14:tracePt t="172762" x="5400675" y="2679700"/>
          <p14:tracePt t="172784" x="5414963" y="2679700"/>
          <p14:tracePt t="172784" x="5429250" y="2679700"/>
          <p14:tracePt t="172801" x="5443538" y="2665413"/>
          <p14:tracePt t="172842" x="5451475" y="2657475"/>
          <p14:tracePt t="172849" x="5457825" y="2643188"/>
          <p14:tracePt t="172854" x="5465763" y="2643188"/>
          <p14:tracePt t="172914" x="5472113" y="2643188"/>
          <p14:tracePt t="172922" x="5486400" y="2643188"/>
          <p14:tracePt t="172954" x="5494338" y="2643188"/>
          <p14:tracePt t="172966" x="5508625" y="2643188"/>
          <p14:tracePt t="172969" x="5514975" y="2643188"/>
          <p14:tracePt t="172978" x="5522913" y="2643188"/>
          <p14:tracePt t="172986" x="5551488" y="2643188"/>
          <p14:tracePt t="173002" x="5594350" y="2643188"/>
          <p14:tracePt t="173017" x="5637213" y="2614613"/>
          <p14:tracePt t="173034" x="5665788" y="2600325"/>
          <p14:tracePt t="173050" x="5680075" y="2593975"/>
          <p14:tracePt t="173067" x="5694363" y="2579688"/>
          <p14:tracePt t="173084" x="5700713" y="2571750"/>
          <p14:tracePt t="173100" x="5708650" y="2565400"/>
          <p14:tracePt t="173117" x="5715000" y="2565400"/>
          <p14:tracePt t="173193" x="5722938" y="2565400"/>
          <p14:tracePt t="173209" x="5729288" y="2565400"/>
          <p14:tracePt t="173217" x="5743575" y="2565400"/>
          <p14:tracePt t="173234" x="5751513" y="2565400"/>
          <p14:tracePt t="173305" x="5757863" y="2565400"/>
          <p14:tracePt t="173354" x="5765800" y="2565400"/>
          <p14:tracePt t="173362" x="5780088" y="2565400"/>
          <p14:tracePt t="173369" x="5808663" y="2565400"/>
          <p14:tracePt t="173393" x="5822950" y="2565400"/>
          <p14:tracePt t="173458" x="5829300" y="2565400"/>
          <p14:tracePt t="173466" x="5837238" y="2565400"/>
          <p14:tracePt t="173474" x="5843588" y="2565400"/>
          <p14:tracePt t="173482" x="5880100" y="2565400"/>
          <p14:tracePt t="173486" x="5915025" y="2565400"/>
          <p14:tracePt t="173500" x="5943600" y="2565400"/>
          <p14:tracePt t="173517" x="5951538" y="2565400"/>
          <p14:tracePt t="173533" x="5957888" y="2565400"/>
          <p14:tracePt t="173578" x="5965825" y="2565400"/>
          <p14:tracePt t="173586" x="5980113" y="2565400"/>
          <p14:tracePt t="173594" x="5986463" y="2565400"/>
          <p14:tracePt t="173600" x="6022975" y="2565400"/>
          <p14:tracePt t="173616" x="6037263" y="2565400"/>
          <p14:tracePt t="173633" x="6043613" y="2557463"/>
          <p14:tracePt t="173690" x="6051550" y="2551113"/>
          <p14:tracePt t="173698" x="6065838" y="2543175"/>
          <p14:tracePt t="173716" x="6100763" y="2536825"/>
          <p14:tracePt t="173717" x="6137275" y="2508250"/>
          <p14:tracePt t="173733" x="6157913" y="2493963"/>
          <p14:tracePt t="173778" x="6165850" y="2486025"/>
          <p14:tracePt t="173786" x="6180138" y="2486025"/>
          <p14:tracePt t="173794" x="6200775" y="2465388"/>
          <p14:tracePt t="173850" x="6215063" y="2451100"/>
          <p14:tracePt t="174002" x="6223000" y="2457450"/>
          <p14:tracePt t="174017" x="6229350" y="2465388"/>
          <p14:tracePt t="174026" x="6237288" y="2471738"/>
          <p14:tracePt t="174057" x="6237288" y="2486025"/>
          <p14:tracePt t="174065" x="6237288" y="2493963"/>
          <p14:tracePt t="174073" x="6237288" y="2500313"/>
          <p14:tracePt t="174170" x="6237288" y="2508250"/>
          <p14:tracePt t="175105" x="6237288" y="2514600"/>
          <p14:tracePt t="175201" x="6229350" y="2522538"/>
          <p14:tracePt t="175257" x="6229350" y="2528888"/>
          <p14:tracePt t="175306" x="6223000" y="2536825"/>
          <p14:tracePt t="175338" x="6208713" y="2536825"/>
          <p14:tracePt t="175354" x="6194425" y="2543175"/>
          <p14:tracePt t="175370" x="6186488" y="2543175"/>
          <p14:tracePt t="175370" x="6157913" y="2551113"/>
          <p14:tracePt t="175385" x="6151563" y="2551113"/>
          <p14:tracePt t="175404" x="6129338" y="2551113"/>
          <p14:tracePt t="175409" x="6108700" y="2565400"/>
          <p14:tracePt t="175417" x="6086475" y="2579688"/>
          <p14:tracePt t="175430" x="6080125" y="2586038"/>
          <p14:tracePt t="175447" x="6065838" y="2586038"/>
          <p14:tracePt t="175464" x="6051550" y="2586038"/>
          <p14:tracePt t="175481" x="6037263" y="2593975"/>
          <p14:tracePt t="175498" x="5994400" y="2608263"/>
          <p14:tracePt t="175514" x="5951538" y="2622550"/>
          <p14:tracePt t="175531" x="5908675" y="2622550"/>
          <p14:tracePt t="175547" x="5880100" y="2622550"/>
          <p14:tracePt t="175564" x="5865813" y="2622550"/>
          <p14:tracePt t="175580" x="5851525" y="2622550"/>
          <p14:tracePt t="175626" x="5843588" y="2622550"/>
          <p14:tracePt t="175643" x="5829300" y="2622550"/>
          <p14:tracePt t="175682" x="5822950" y="2622550"/>
          <p14:tracePt t="175698" x="5808663" y="2622550"/>
          <p14:tracePt t="176018" x="5822950" y="2622550"/>
          <p14:tracePt t="176026" x="5837238" y="2622550"/>
          <p14:tracePt t="176034" x="5880100" y="2614613"/>
          <p14:tracePt t="176047" x="5908675" y="2614613"/>
          <p14:tracePt t="176063" x="5951538" y="2608263"/>
          <p14:tracePt t="176080" x="5980113" y="2608263"/>
          <p14:tracePt t="176122" x="5994400" y="2608263"/>
          <p14:tracePt t="176130" x="6000750" y="2608263"/>
          <p14:tracePt t="176150" x="6008688" y="2608263"/>
          <p14:tracePt t="176154" x="6015038" y="2608263"/>
          <p14:tracePt t="176163" x="6043613" y="2608263"/>
          <p14:tracePt t="176179" x="6057900" y="2608263"/>
          <p14:tracePt t="176242" x="6072188" y="2608263"/>
          <p14:tracePt t="176258" x="6080125" y="2608263"/>
          <p14:tracePt t="176266" x="6094413" y="2600325"/>
          <p14:tracePt t="176270" x="6108700" y="2600325"/>
          <p14:tracePt t="176279" x="6115050" y="2600325"/>
          <p14:tracePt t="176338" x="6122988" y="2600325"/>
          <p14:tracePt t="176342" x="6129338" y="2600325"/>
          <p14:tracePt t="176362" x="6157913" y="2600325"/>
          <p14:tracePt t="176363" x="6186488" y="2600325"/>
          <p14:tracePt t="176379" x="6194425" y="2600325"/>
          <p14:tracePt t="176458" x="6200775" y="2600325"/>
          <p14:tracePt t="176466" x="6208713" y="2600325"/>
          <p14:tracePt t="176474" x="6223000" y="2600325"/>
          <p14:tracePt t="176482" x="6265863" y="2651125"/>
          <p14:tracePt t="176495" x="6294438" y="2679700"/>
          <p14:tracePt t="176512" x="6300788" y="2714625"/>
          <p14:tracePt t="176529" x="6300788" y="2751138"/>
          <p14:tracePt t="176545" x="6300788" y="2786063"/>
          <p14:tracePt t="176562" x="6300788" y="2800350"/>
          <p14:tracePt t="176578" x="6286500" y="2822575"/>
          <p14:tracePt t="176595" x="6272213" y="2836863"/>
          <p14:tracePt t="176612" x="6257925" y="2836863"/>
          <p14:tracePt t="176628" x="6243638" y="2836863"/>
          <p14:tracePt t="176646" x="6229350" y="2836863"/>
          <p14:tracePt t="176662" x="6223000" y="2843213"/>
          <p14:tracePt t="176678" x="6208713" y="2843213"/>
          <p14:tracePt t="176695" x="6180138" y="2843213"/>
          <p14:tracePt t="176712" x="6165850" y="2843213"/>
          <p14:tracePt t="176728" x="6129338" y="2822575"/>
          <p14:tracePt t="176745" x="6122988" y="2814638"/>
          <p14:tracePt t="176762" x="6122988" y="2800350"/>
          <p14:tracePt t="176778" x="6122988" y="2779713"/>
          <p14:tracePt t="176795" x="6122988" y="2765425"/>
          <p14:tracePt t="176811" x="6122988" y="2751138"/>
          <p14:tracePt t="176828" x="6122988" y="2722563"/>
          <p14:tracePt t="176845" x="6122988" y="2708275"/>
          <p14:tracePt t="176862" x="6122988" y="2686050"/>
          <p14:tracePt t="176878" x="6122988" y="2671763"/>
          <p14:tracePt t="176894" x="6122988" y="2665413"/>
          <p14:tracePt t="176912" x="6122988" y="2651125"/>
          <p14:tracePt t="176928" x="6122988" y="2643188"/>
          <p14:tracePt t="176945" x="6115050" y="2608263"/>
          <p14:tracePt t="176962" x="6115050" y="2586038"/>
          <p14:tracePt t="176979" x="6100763" y="2543175"/>
          <p14:tracePt t="176995" x="6100763" y="2528888"/>
          <p14:tracePt t="177012" x="6100763" y="2508250"/>
          <p14:tracePt t="177033" x="6086475" y="2479675"/>
          <p14:tracePt t="177045" x="6086475" y="2465388"/>
          <p14:tracePt t="177061" x="6086475" y="2428875"/>
          <p14:tracePt t="177078" x="6086475" y="2400300"/>
          <p14:tracePt t="177095" x="6086475" y="2386013"/>
          <p14:tracePt t="177111" x="6086475" y="2371725"/>
          <p14:tracePt t="177128" x="6086475" y="2365375"/>
          <p14:tracePt t="177144" x="6086475" y="2351088"/>
          <p14:tracePt t="177161" x="6094413" y="2343150"/>
          <p14:tracePt t="177161" x="6094413" y="2336800"/>
          <p14:tracePt t="177178" x="6100763" y="2328863"/>
          <p14:tracePt t="177194" x="6129338" y="2314575"/>
          <p14:tracePt t="177211" x="6165850" y="2308225"/>
          <p14:tracePt t="177228" x="6186488" y="2300288"/>
          <p14:tracePt t="177244" x="6229350" y="2300288"/>
          <p14:tracePt t="177261" x="6286500" y="2300288"/>
          <p14:tracePt t="177278" x="6343650" y="2300288"/>
          <p14:tracePt t="177294" x="6400800" y="2343150"/>
          <p14:tracePt t="177311" x="6415088" y="2351088"/>
          <p14:tracePt t="177327" x="6451600" y="2379663"/>
          <p14:tracePt t="177345" x="6486525" y="2386013"/>
          <p14:tracePt t="177361" x="6500813" y="2393950"/>
          <p14:tracePt t="177377" x="6529388" y="2408238"/>
          <p14:tracePt t="177395" x="6537325" y="2414588"/>
          <p14:tracePt t="177411" x="6551613" y="2428875"/>
          <p14:tracePt t="177427" x="6565900" y="2443163"/>
          <p14:tracePt t="177444" x="6572250" y="2457450"/>
          <p14:tracePt t="177461" x="6572250" y="2479675"/>
          <p14:tracePt t="177477" x="6572250" y="2493963"/>
          <p14:tracePt t="177494" x="6572250" y="2522538"/>
          <p14:tracePt t="177511" x="6572250" y="2536825"/>
          <p14:tracePt t="177527" x="6557963" y="2579688"/>
          <p14:tracePt t="177544" x="6557963" y="2608263"/>
          <p14:tracePt t="177560" x="6551613" y="2643188"/>
          <p14:tracePt t="177560" x="6543675" y="2651125"/>
          <p14:tracePt t="177578" x="6529388" y="2671763"/>
          <p14:tracePt t="177594" x="6515100" y="2686050"/>
          <p14:tracePt t="177611" x="6500813" y="2700338"/>
          <p14:tracePt t="177627" x="6486525" y="2708275"/>
          <p14:tracePt t="177644" x="6451600" y="2736850"/>
          <p14:tracePt t="177660" x="6423025" y="2743200"/>
          <p14:tracePt t="177677" x="6400800" y="2751138"/>
          <p14:tracePt t="177694" x="6365875" y="2751138"/>
          <p14:tracePt t="177710" x="6351588" y="2751138"/>
          <p14:tracePt t="177727" x="6323013" y="2751138"/>
          <p14:tracePt t="177743" x="6308725" y="2751138"/>
          <p14:tracePt t="177760" x="6294438" y="2751138"/>
          <p14:tracePt t="177777" x="6280150" y="2751138"/>
          <p14:tracePt t="177777" x="6272213" y="2751138"/>
          <p14:tracePt t="177794" x="6243638" y="2751138"/>
          <p14:tracePt t="177810" x="6229350" y="2751138"/>
          <p14:tracePt t="177827" x="6215063" y="2751138"/>
          <p14:tracePt t="177844" x="6200775" y="2751138"/>
          <p14:tracePt t="177860" x="6194425" y="2751138"/>
          <p14:tracePt t="177876" x="6165850" y="2736850"/>
          <p14:tracePt t="177893" x="6137275" y="2728913"/>
          <p14:tracePt t="177910" x="6115050" y="2722563"/>
          <p14:tracePt t="177927" x="6080125" y="2708275"/>
          <p14:tracePt t="177944" x="6057900" y="2708275"/>
          <p14:tracePt t="177960" x="6029325" y="2693988"/>
          <p14:tracePt t="177977" x="6000750" y="2679700"/>
          <p14:tracePt t="177994" x="5972175" y="2671763"/>
          <p14:tracePt t="178010" x="5937250" y="2643188"/>
          <p14:tracePt t="178026" x="5908675" y="2636838"/>
          <p14:tracePt t="178043" x="5900738" y="2628900"/>
          <p14:tracePt t="178060" x="5872163" y="2622550"/>
          <p14:tracePt t="178077" x="5857875" y="2614613"/>
          <p14:tracePt t="178093" x="5837238" y="2586038"/>
          <p14:tracePt t="178110" x="5815013" y="2557463"/>
          <p14:tracePt t="178127" x="5786438" y="2514600"/>
          <p14:tracePt t="178143" x="5786438" y="2500313"/>
          <p14:tracePt t="178161" x="5780088" y="2486025"/>
          <p14:tracePt t="178194" x="5780088" y="2479675"/>
          <p14:tracePt t="178194" x="5780088" y="2457450"/>
          <p14:tracePt t="178210" x="5780088" y="2428875"/>
          <p14:tracePt t="178226" x="5780088" y="2400300"/>
          <p14:tracePt t="178243" x="5772150" y="2379663"/>
          <p14:tracePt t="178259" x="5765800" y="2357438"/>
          <p14:tracePt t="178276" x="5737225" y="2322513"/>
          <p14:tracePt t="178292" x="5722938" y="2308225"/>
          <p14:tracePt t="178310" x="5708650" y="2300288"/>
          <p14:tracePt t="178326" x="5700713" y="2300288"/>
          <p14:tracePt t="178342" x="5680075" y="2300288"/>
          <p14:tracePt t="178360" x="5672138" y="2293938"/>
          <p14:tracePt t="178376" x="5657850" y="2293938"/>
          <p14:tracePt t="178417" x="5637213" y="2293938"/>
          <p14:tracePt t="178420" x="5622925" y="2293938"/>
          <p14:tracePt t="178425" x="5600700" y="2293938"/>
          <p14:tracePt t="178443" x="5586413" y="2293938"/>
          <p14:tracePt t="178460" x="5580063" y="2293938"/>
          <p14:tracePt t="178476" x="5557838" y="2293938"/>
          <p14:tracePt t="178493" x="5551488" y="2293938"/>
          <p14:tracePt t="178509" x="5529263" y="2314575"/>
          <p14:tracePt t="178526" x="5514975" y="2328863"/>
          <p14:tracePt t="178543" x="5514975" y="2365375"/>
          <p14:tracePt t="178559" x="5508625" y="2393950"/>
          <p14:tracePt t="178576" x="5508625" y="2428875"/>
          <p14:tracePt t="178592" x="5494338" y="2471738"/>
          <p14:tracePt t="178592" x="5494338" y="2486025"/>
          <p14:tracePt t="178610" x="5494338" y="2493963"/>
          <p14:tracePt t="178625" x="5494338" y="2557463"/>
          <p14:tracePt t="178643" x="5494338" y="2571750"/>
          <p14:tracePt t="178658" x="5508625" y="2614613"/>
          <p14:tracePt t="178676" x="5522913" y="2628900"/>
          <p14:tracePt t="178692" x="5543550" y="2657475"/>
          <p14:tracePt t="178709" x="5551488" y="2665413"/>
          <p14:tracePt t="178726" x="5557838" y="2671763"/>
          <p14:tracePt t="178761" x="5580063" y="2671763"/>
          <p14:tracePt t="178794" x="5586413" y="2671763"/>
          <p14:tracePt t="178898" x="5572125" y="2686050"/>
          <p14:tracePt t="178902" x="5565775" y="2693988"/>
          <p14:tracePt t="178909" x="5551488" y="2700338"/>
          <p14:tracePt t="178925" x="5522913" y="2728913"/>
          <p14:tracePt t="178942" x="5494338" y="2743200"/>
          <p14:tracePt t="178958" x="5486400" y="2751138"/>
          <p14:tracePt t="178975" x="5472113" y="2757488"/>
          <p14:tracePt t="178992" x="5457825" y="2771775"/>
          <p14:tracePt t="179008" x="5437188" y="2779713"/>
          <p14:tracePt t="179025" x="5394325" y="2786063"/>
          <p14:tracePt t="179042" x="5380038" y="2786063"/>
          <p14:tracePt t="179059" x="5357813" y="2786063"/>
          <p14:tracePt t="179075" x="5322888" y="2786063"/>
          <p14:tracePt t="179092" x="5300663" y="2786063"/>
          <p14:tracePt t="179108" x="5280025" y="2786063"/>
          <p14:tracePt t="179125" x="5243513" y="2786063"/>
          <p14:tracePt t="179142" x="5229225" y="2786063"/>
          <p14:tracePt t="179158" x="5186363" y="2779713"/>
          <p14:tracePt t="179175" x="5157788" y="2765425"/>
          <p14:tracePt t="179192" x="5122863" y="2743200"/>
          <p14:tracePt t="179209" x="5080000" y="2722563"/>
          <p14:tracePt t="179271" x="5072063" y="2714625"/>
          <p14:tracePt t="179275" x="5065713" y="2679700"/>
          <p14:tracePt t="179308" x="5065713" y="2657475"/>
          <p14:tracePt t="179309" x="5057775" y="2643188"/>
          <p14:tracePt t="179325" x="5057775" y="2600325"/>
          <p14:tracePt t="179342" x="5057775" y="2579688"/>
          <p14:tracePt t="179359" x="5051425" y="2551113"/>
          <p14:tracePt t="179374" x="5051425" y="2514600"/>
          <p14:tracePt t="179392" x="5051425" y="2479675"/>
          <p14:tracePt t="179408" x="5051425" y="2436813"/>
          <p14:tracePt t="179425" x="5051425" y="2414588"/>
          <p14:tracePt t="179441" x="5051425" y="2393950"/>
          <p14:tracePt t="179458" x="5051425" y="2365375"/>
          <p14:tracePt t="179506" x="5057775" y="2357438"/>
          <p14:tracePt t="179514" x="5072063" y="2343150"/>
          <p14:tracePt t="179524" x="5094288" y="2328863"/>
          <p14:tracePt t="179530" x="5122863" y="2308225"/>
          <p14:tracePt t="179541" x="5143500" y="2300288"/>
          <p14:tracePt t="179558" x="5151438" y="2300288"/>
          <p14:tracePt t="179575" x="5165725" y="2300288"/>
          <p14:tracePt t="179591" x="5180013" y="2293938"/>
          <p14:tracePt t="179608" x="5194300" y="2293938"/>
          <p14:tracePt t="179624" x="5200650" y="2293938"/>
          <p14:tracePt t="179641" x="5214938" y="2293938"/>
          <p14:tracePt t="179676" x="5222875" y="2293938"/>
          <p14:tracePt t="179682" x="5229225" y="2293938"/>
          <p14:tracePt t="179691" x="5237163" y="2293938"/>
          <p14:tracePt t="179746" x="5251450" y="2293938"/>
          <p14:tracePt t="179756" x="5257800" y="2293938"/>
          <p14:tracePt t="179778" x="5265738" y="2293938"/>
          <p14:tracePt t="179786" x="5280025" y="2293938"/>
          <p14:tracePt t="179793" x="5300663" y="2314575"/>
          <p14:tracePt t="179807" x="5314950" y="2343150"/>
          <p14:tracePt t="179824" x="5322888" y="2365375"/>
          <p14:tracePt t="179841" x="5337175" y="2393950"/>
          <p14:tracePt t="179857" x="5351463" y="2443163"/>
          <p14:tracePt t="179874" x="5357813" y="2465388"/>
          <p14:tracePt t="179890" x="5365750" y="2486025"/>
          <p14:tracePt t="179907" x="5365750" y="2500313"/>
          <p14:tracePt t="179924" x="5365750" y="2508250"/>
          <p14:tracePt t="179941" x="5365750" y="2522538"/>
          <p14:tracePt t="179957" x="5365750" y="2528888"/>
          <p14:tracePt t="179973" x="5365750" y="2543175"/>
          <p14:tracePt t="179990" x="5365750" y="2551113"/>
          <p14:tracePt t="180007" x="5365750" y="2557463"/>
          <p14:tracePt t="180023" x="5365750" y="2565400"/>
          <p14:tracePt t="180082" x="5365750" y="2579688"/>
          <p14:tracePt t="180738" x="5365750" y="2586038"/>
          <p14:tracePt t="180746" x="5365750" y="2593975"/>
          <p14:tracePt t="181553" x="5365750" y="2600325"/>
          <p14:tracePt t="181561" x="5357813" y="2600325"/>
          <p14:tracePt t="181569" x="5337175" y="2600325"/>
          <p14:tracePt t="181574" x="5314950" y="2600325"/>
          <p14:tracePt t="181587" x="5294313" y="2608263"/>
          <p14:tracePt t="181604" x="5272088" y="2628900"/>
          <p14:tracePt t="181621" x="5265738" y="2628900"/>
          <p14:tracePt t="181637" x="5257800" y="2628900"/>
          <p14:tracePt t="181655" x="5229225" y="2628900"/>
          <p14:tracePt t="181671" x="5194300" y="2636838"/>
          <p14:tracePt t="181688" x="5137150" y="2643188"/>
          <p14:tracePt t="181705" x="5086350" y="2657475"/>
          <p14:tracePt t="181722" x="5029200" y="2671763"/>
          <p14:tracePt t="181739" x="4994275" y="2671763"/>
          <p14:tracePt t="181755" x="4965700" y="2679700"/>
          <p14:tracePt t="181772" x="4929188" y="2679700"/>
          <p14:tracePt t="181788" x="4914900" y="2679700"/>
          <p14:tracePt t="181805" x="4894263" y="2686050"/>
          <p14:tracePt t="181820" x="4837113" y="2700338"/>
          <p14:tracePt t="181838" x="4829175" y="2700338"/>
          <p14:tracePt t="181854" x="4808538" y="2714625"/>
          <p14:tracePt t="181871" x="4800600" y="2714625"/>
          <p14:tracePt t="181887" x="4779963" y="2722563"/>
          <p14:tracePt t="181904" x="4751388" y="2736850"/>
          <p14:tracePt t="181921" x="4737100" y="2751138"/>
          <p14:tracePt t="182066" x="4757738" y="2751138"/>
          <p14:tracePt t="182074" x="4808538" y="2751138"/>
          <p14:tracePt t="182090" x="4851400" y="2751138"/>
          <p14:tracePt t="182096" x="4886325" y="2751138"/>
          <p14:tracePt t="182104" x="4979988" y="2751138"/>
          <p14:tracePt t="182121" x="5122863" y="2751138"/>
          <p14:tracePt t="182138" x="5314950" y="2751138"/>
          <p14:tracePt t="182154" x="5365750" y="2751138"/>
          <p14:tracePt t="182171" x="5380038" y="2751138"/>
          <p14:tracePt t="182187" x="5386388" y="2751138"/>
          <p14:tracePt t="182234" x="5414963" y="2751138"/>
          <p14:tracePt t="182234" x="5465763" y="2751138"/>
          <p14:tracePt t="182250" x="5480050" y="2751138"/>
          <p14:tracePt t="182258" x="5522913" y="2751138"/>
          <p14:tracePt t="182266" x="5557838" y="2751138"/>
          <p14:tracePt t="182274" x="5614988" y="2751138"/>
          <p14:tracePt t="182287" x="5651500" y="2751138"/>
          <p14:tracePt t="182303" x="5672138" y="2751138"/>
          <p14:tracePt t="182320" x="5694363" y="2743200"/>
          <p14:tracePt t="182337" x="5743575" y="2736850"/>
          <p14:tracePt t="182354" x="5800725" y="2714625"/>
          <p14:tracePt t="182370" x="5880100" y="2708275"/>
          <p14:tracePt t="182387" x="5943600" y="2708275"/>
          <p14:tracePt t="182403" x="5994400" y="2693988"/>
          <p14:tracePt t="182420" x="6022975" y="2686050"/>
          <p14:tracePt t="182465" x="6029325" y="2686050"/>
          <p14:tracePt t="182481" x="6051550" y="2686050"/>
          <p14:tracePt t="182490" x="6057900" y="2686050"/>
          <p14:tracePt t="182497" x="6065838" y="2686050"/>
          <p14:tracePt t="182503" x="6100763" y="2686050"/>
          <p14:tracePt t="182520" x="6137275" y="2686050"/>
          <p14:tracePt t="182536" x="6172200" y="2686050"/>
          <p14:tracePt t="182553" x="6194425" y="2686050"/>
          <p14:tracePt t="182570" x="6215063" y="2686050"/>
          <p14:tracePt t="182912" x="0" y="0"/>
        </p14:tracePtLst>
        <p14:tracePtLst>
          <p14:tracePt t="188769" x="5200650" y="3222625"/>
          <p14:tracePt t="189001" x="5194300" y="3222625"/>
          <p14:tracePt t="189009" x="5180013" y="3228975"/>
          <p14:tracePt t="189017" x="5143500" y="3243263"/>
          <p14:tracePt t="189027" x="5114925" y="3243263"/>
          <p14:tracePt t="189044" x="5108575" y="3251200"/>
          <p14:tracePt t="189060" x="5072063" y="3251200"/>
          <p14:tracePt t="189077" x="5029200" y="3251200"/>
          <p14:tracePt t="189093" x="4972050" y="3251200"/>
          <p14:tracePt t="189110" x="4900613" y="3265488"/>
          <p14:tracePt t="189127" x="4851400" y="3265488"/>
          <p14:tracePt t="189144" x="4786313" y="3265488"/>
          <p14:tracePt t="189160" x="4708525" y="3265488"/>
          <p14:tracePt t="189160" x="4657725" y="3265488"/>
          <p14:tracePt t="189178" x="4551363" y="3265488"/>
          <p14:tracePt t="189193" x="4479925" y="3265488"/>
          <p14:tracePt t="189210" x="4400550" y="3265488"/>
          <p14:tracePt t="189226" x="4337050" y="3265488"/>
          <p14:tracePt t="189244" x="4243388" y="3257550"/>
          <p14:tracePt t="189261" x="4186238" y="3257550"/>
          <p14:tracePt t="189277" x="4108450" y="3236913"/>
          <p14:tracePt t="189294" x="4079875" y="3228975"/>
          <p14:tracePt t="189310" x="4037013" y="3228975"/>
          <p14:tracePt t="189327" x="4008438" y="3222625"/>
          <p14:tracePt t="189344" x="3951288" y="3214688"/>
          <p14:tracePt t="189361" x="3922713" y="3214688"/>
          <p14:tracePt t="189377" x="3836988" y="3186113"/>
          <p14:tracePt t="189394" x="3794125" y="3171825"/>
          <p14:tracePt t="189411" x="3757613" y="3157538"/>
          <p14:tracePt t="189427" x="3729038" y="3143250"/>
          <p14:tracePt t="189444" x="3671888" y="3128963"/>
          <p14:tracePt t="189460" x="3614738" y="3108325"/>
          <p14:tracePt t="189477" x="3557588" y="3100388"/>
          <p14:tracePt t="189494" x="3494088" y="3086100"/>
          <p14:tracePt t="189510" x="3479800" y="3079750"/>
          <p14:tracePt t="189527" x="3443288" y="3065463"/>
          <p14:tracePt t="189543" x="3414713" y="3051175"/>
          <p14:tracePt t="189560" x="3379788" y="3022600"/>
          <p14:tracePt t="189577" x="3351213" y="3008313"/>
          <p14:tracePt t="189577" x="3343275" y="3000375"/>
          <p14:tracePt t="189595" x="3294063" y="2971800"/>
          <p14:tracePt t="189610" x="3243263" y="2951163"/>
          <p14:tracePt t="189627" x="3214688" y="2936875"/>
          <p14:tracePt t="189643" x="3165475" y="2914650"/>
          <p14:tracePt t="189661" x="3128963" y="2908300"/>
          <p14:tracePt t="189676" x="3086100" y="2879725"/>
          <p14:tracePt t="189693" x="3057525" y="2871788"/>
          <p14:tracePt t="189710" x="3043238" y="2865438"/>
          <p14:tracePt t="189726" x="3014663" y="2851150"/>
          <p14:tracePt t="189743" x="2986088" y="2822575"/>
          <p14:tracePt t="189760" x="2979738" y="2822575"/>
          <p14:tracePt t="189777" x="2965450" y="2808288"/>
          <p14:tracePt t="189793" x="2957513" y="2800350"/>
          <p14:tracePt t="189810" x="2951163" y="2800350"/>
          <p14:tracePt t="189826" x="2936875" y="2800350"/>
          <p14:tracePt t="189843" x="2928938" y="2800350"/>
          <p14:tracePt t="189859" x="2900363" y="2800350"/>
          <p14:tracePt t="189876" x="2894013" y="2800350"/>
          <p14:tracePt t="189893" x="2871788" y="2800350"/>
          <p14:tracePt t="189909" x="2857500" y="2800350"/>
          <p14:tracePt t="189926" x="2836863" y="2794000"/>
          <p14:tracePt t="189943" x="2822575" y="2794000"/>
          <p14:tracePt t="189960" x="2808288" y="2786063"/>
          <p14:tracePt t="189976" x="2779713" y="2771775"/>
          <p14:tracePt t="189993" x="2757488" y="2765425"/>
          <p14:tracePt t="190009" x="2714625" y="2757488"/>
          <p14:tracePt t="190026" x="2700338" y="2757488"/>
          <p14:tracePt t="190043" x="2693988" y="2751138"/>
          <p14:tracePt t="190059" x="2657475" y="2728913"/>
          <p14:tracePt t="190076" x="2643188" y="2714625"/>
          <p14:tracePt t="190092" x="2636838" y="2693988"/>
          <p14:tracePt t="190109" x="2628900" y="2686050"/>
          <p14:tracePt t="190170" x="2622550" y="2679700"/>
          <p14:tracePt t="190825" x="2622550" y="2665413"/>
          <p14:tracePt t="190874" x="2628900" y="2665413"/>
          <p14:tracePt t="190954" x="2636838" y="2665413"/>
          <p14:tracePt t="191026" x="2651125" y="2665413"/>
          <p14:tracePt t="191034" x="2657475" y="2665413"/>
          <p14:tracePt t="191050" x="2665413" y="2671763"/>
          <p14:tracePt t="191066" x="2671763" y="2671763"/>
          <p14:tracePt t="191068" x="2686050" y="2671763"/>
          <p14:tracePt t="191075" x="2700338" y="2671763"/>
          <p14:tracePt t="191091" x="2708275" y="2671763"/>
          <p14:tracePt t="191108" x="2722563" y="2686050"/>
          <p14:tracePt t="191124" x="2751138" y="2693988"/>
          <p14:tracePt t="191142" x="2771775" y="2693988"/>
          <p14:tracePt t="191158" x="2786063" y="2700338"/>
          <p14:tracePt t="191174" x="2836863" y="2708275"/>
          <p14:tracePt t="191192" x="2865438" y="2708275"/>
          <p14:tracePt t="191208" x="2886075" y="2708275"/>
          <p14:tracePt t="191224" x="2900363" y="2708275"/>
          <p14:tracePt t="191241" x="2943225" y="2722563"/>
          <p14:tracePt t="191258" x="2965450" y="2728913"/>
          <p14:tracePt t="191274" x="2986088" y="2743200"/>
          <p14:tracePt t="191291" x="3022600" y="2743200"/>
          <p14:tracePt t="191307" x="3057525" y="2743200"/>
          <p14:tracePt t="191324" x="3071813" y="2743200"/>
          <p14:tracePt t="191342" x="3094038" y="2751138"/>
          <p14:tracePt t="191358" x="3128963" y="2751138"/>
          <p14:tracePt t="191374" x="3151188" y="2751138"/>
          <p14:tracePt t="191391" x="3214688" y="2751138"/>
          <p14:tracePt t="191408" x="3271838" y="2751138"/>
          <p14:tracePt t="191424" x="3314700" y="2751138"/>
          <p14:tracePt t="191441" x="3357563" y="2751138"/>
          <p14:tracePt t="191458" x="3436938" y="2751138"/>
          <p14:tracePt t="191474" x="3494088" y="2751138"/>
          <p14:tracePt t="191491" x="3536950" y="2751138"/>
          <p14:tracePt t="191507" x="3579813" y="2751138"/>
          <p14:tracePt t="191524" x="3608388" y="2751138"/>
          <p14:tracePt t="191540" x="3657600" y="2728913"/>
          <p14:tracePt t="191558" x="3679825" y="2722563"/>
          <p14:tracePt t="191574" x="3722688" y="2714625"/>
          <p14:tracePt t="191591" x="3757613" y="2700338"/>
          <p14:tracePt t="191607" x="3779838" y="2679700"/>
          <p14:tracePt t="191624" x="3822700" y="2657475"/>
          <p14:tracePt t="191640" x="3851275" y="2636838"/>
          <p14:tracePt t="191657" x="3857625" y="2628900"/>
          <p14:tracePt t="191657" x="3857625" y="2614613"/>
          <p14:tracePt t="191674" x="3865563" y="2586038"/>
          <p14:tracePt t="191690" x="3871913" y="2571750"/>
          <p14:tracePt t="191707" x="3871913" y="2551113"/>
          <p14:tracePt t="191723" x="3865563" y="2522538"/>
          <p14:tracePt t="191741" x="3836988" y="2479675"/>
          <p14:tracePt t="191757" x="3814763" y="2451100"/>
          <p14:tracePt t="191773" x="3779838" y="2414588"/>
          <p14:tracePt t="191790" x="3736975" y="2400300"/>
          <p14:tracePt t="191806" x="3700463" y="2379663"/>
          <p14:tracePt t="191823" x="3657600" y="2371725"/>
          <p14:tracePt t="191840" x="3622675" y="2357438"/>
          <p14:tracePt t="191857" x="3579813" y="2336800"/>
          <p14:tracePt t="191873" x="3479800" y="2308225"/>
          <p14:tracePt t="191890" x="3436938" y="2308225"/>
          <p14:tracePt t="191906" x="3379788" y="2300288"/>
          <p14:tracePt t="191923" x="3343275" y="2300288"/>
          <p14:tracePt t="191939" x="3300413" y="2293938"/>
          <p14:tracePt t="191956" x="3257550" y="2293938"/>
          <p14:tracePt t="191973" x="3214688" y="2293938"/>
          <p14:tracePt t="191989" x="3171825" y="2293938"/>
          <p14:tracePt t="192007" x="3136900" y="2293938"/>
          <p14:tracePt t="192023" x="3094038" y="2293938"/>
          <p14:tracePt t="192041" x="3071813" y="2293938"/>
          <p14:tracePt t="192057" x="3036888" y="2293938"/>
          <p14:tracePt t="192073" x="2957513" y="2293938"/>
          <p14:tracePt t="192090" x="2914650" y="2293938"/>
          <p14:tracePt t="192107" x="2857500" y="2293938"/>
          <p14:tracePt t="192123" x="2779713" y="2293938"/>
          <p14:tracePt t="192140" x="2722563" y="2314575"/>
          <p14:tracePt t="192156" x="2665413" y="2314575"/>
          <p14:tracePt t="192173" x="2622550" y="2322513"/>
          <p14:tracePt t="192190" x="2579688" y="2351088"/>
          <p14:tracePt t="192206" x="2522538" y="2357438"/>
          <p14:tracePt t="192223" x="2493963" y="2371725"/>
          <p14:tracePt t="192239" x="2465388" y="2379663"/>
          <p14:tracePt t="192256" x="2443163" y="2386013"/>
          <p14:tracePt t="192273" x="2408238" y="2414588"/>
          <p14:tracePt t="192290" x="2400300" y="2422525"/>
          <p14:tracePt t="192306" x="2400300" y="2428875"/>
          <p14:tracePt t="192354" x="2400300" y="2436813"/>
          <p14:tracePt t="192362" x="2400300" y="2451100"/>
          <p14:tracePt t="192378" x="2400300" y="2479675"/>
          <p14:tracePt t="192389" x="2400300" y="2486025"/>
          <p14:tracePt t="192394" x="2400300" y="2508250"/>
          <p14:tracePt t="192406" x="2400300" y="2522538"/>
          <p14:tracePt t="192423" x="2414588" y="2557463"/>
          <p14:tracePt t="192439" x="2428875" y="2571750"/>
          <p14:tracePt t="192456" x="2451100" y="2593975"/>
          <p14:tracePt t="192473" x="2457450" y="2608263"/>
          <p14:tracePt t="192489" x="2493963" y="2628900"/>
          <p14:tracePt t="192506" x="2514600" y="2651125"/>
          <p14:tracePt t="192523" x="2536825" y="2657475"/>
          <p14:tracePt t="192539" x="2557463" y="2679700"/>
          <p14:tracePt t="192556" x="2571750" y="2686050"/>
          <p14:tracePt t="192572" x="2600325" y="2686050"/>
          <p14:tracePt t="192590" x="2608263" y="2693988"/>
          <p14:tracePt t="192606" x="2614613" y="2693988"/>
          <p14:tracePt t="192622" x="2622550" y="2693988"/>
          <p14:tracePt t="192639" x="2651125" y="2700338"/>
          <p14:tracePt t="192698" x="2657475" y="2708275"/>
          <p14:tracePt t="192706" x="2665413" y="2714625"/>
          <p14:tracePt t="192770" x="2679700" y="2714625"/>
          <p14:tracePt t="193049" x="2686050" y="2714625"/>
          <p14:tracePt t="193057" x="2693988" y="2714625"/>
          <p14:tracePt t="193070" x="2700338" y="2714625"/>
          <p14:tracePt t="193077" x="2722563" y="2714625"/>
          <p14:tracePt t="193088" x="2728913" y="2714625"/>
          <p14:tracePt t="193105" x="2743200" y="2714625"/>
          <p14:tracePt t="193105" x="2751138" y="2714625"/>
          <p14:tracePt t="193122" x="2757488" y="2714625"/>
          <p14:tracePt t="193138" x="2765425" y="2708275"/>
          <p14:tracePt t="193155" x="2771775" y="2708275"/>
          <p14:tracePt t="193171" x="2794000" y="2708275"/>
          <p14:tracePt t="193188" x="2808288" y="2708275"/>
          <p14:tracePt t="193204" x="2814638" y="2700338"/>
          <p14:tracePt t="193265" x="2828925" y="2700338"/>
          <p14:tracePt t="193313" x="2836863" y="2700338"/>
          <p14:tracePt t="193321" x="2851150" y="2686050"/>
          <p14:tracePt t="193361" x="2865438" y="2686050"/>
          <p14:tracePt t="193377" x="2879725" y="2686050"/>
          <p14:tracePt t="193385" x="2886075" y="2686050"/>
          <p14:tracePt t="193393" x="2894013" y="2686050"/>
          <p14:tracePt t="193404" x="2914650" y="2686050"/>
          <p14:tracePt t="193421" x="2928938" y="2686050"/>
          <p14:tracePt t="193437" x="2957513" y="2679700"/>
          <p14:tracePt t="193454" x="2965450" y="2679700"/>
          <p14:tracePt t="193470" x="3000375" y="2679700"/>
          <p14:tracePt t="193488" x="3028950" y="2671763"/>
          <p14:tracePt t="193504" x="3043238" y="2671763"/>
          <p14:tracePt t="193520" x="3086100" y="2657475"/>
          <p14:tracePt t="193537" x="3108325" y="2657475"/>
          <p14:tracePt t="193577" x="3114675" y="2657475"/>
          <p14:tracePt t="193587" x="3128963" y="2651125"/>
          <p14:tracePt t="193589" x="3143250" y="2643188"/>
          <p14:tracePt t="193603" x="3157538" y="2643188"/>
          <p14:tracePt t="193620" x="3186113" y="2643188"/>
          <p14:tracePt t="193637" x="3194050" y="2643188"/>
          <p14:tracePt t="193653" x="3208338" y="2643188"/>
          <p14:tracePt t="193670" x="3222625" y="2643188"/>
          <p14:tracePt t="193687" x="3228975" y="2643188"/>
          <p14:tracePt t="193721" x="3236913" y="2643188"/>
          <p14:tracePt t="193737" x="3243263" y="2643188"/>
          <p14:tracePt t="193761" x="3265488" y="2643188"/>
          <p14:tracePt t="193777" x="3271838" y="2643188"/>
          <p14:tracePt t="193817" x="3279775" y="2643188"/>
          <p14:tracePt t="193825" x="3286125" y="2643188"/>
          <p14:tracePt t="193841" x="3300413" y="2643188"/>
          <p14:tracePt t="193873" x="3314700" y="2643188"/>
          <p14:tracePt t="193889" x="3322638" y="2643188"/>
          <p14:tracePt t="193905" x="3328988" y="2636838"/>
          <p14:tracePt t="193913" x="3336925" y="2636838"/>
          <p14:tracePt t="193953" x="3343275" y="2636838"/>
          <p14:tracePt t="193961" x="3351213" y="2636838"/>
          <p14:tracePt t="193970" x="3357563" y="2636838"/>
          <p14:tracePt t="194009" x="3371850" y="2636838"/>
          <p14:tracePt t="194025" x="3379788" y="2636838"/>
          <p14:tracePt t="194065" x="3386138" y="2636838"/>
          <p14:tracePt t="194072" x="3394075" y="2636838"/>
          <p14:tracePt t="194089" x="3414713" y="2636838"/>
          <p14:tracePt t="194106" x="3422650" y="2636838"/>
          <p14:tracePt t="194138" x="3429000" y="2636838"/>
          <p14:tracePt t="194146" x="3436938" y="2636838"/>
          <p14:tracePt t="194162" x="3451225" y="2636838"/>
          <p14:tracePt t="194170" x="3457575" y="2636838"/>
          <p14:tracePt t="194183" x="3465513" y="2636838"/>
          <p14:tracePt t="194187" x="3471863" y="2636838"/>
          <p14:tracePt t="194234" x="3479800" y="2643188"/>
          <p14:tracePt t="194242" x="3486150" y="2643188"/>
          <p14:tracePt t="194274" x="3500438" y="2643188"/>
          <p14:tracePt t="194306" x="3508375" y="2643188"/>
          <p14:tracePt t="194314" x="3522663" y="2643188"/>
          <p14:tracePt t="194346" x="3529013" y="2643188"/>
          <p14:tracePt t="194377" x="3536950" y="2643188"/>
          <p14:tracePt t="194385" x="3543300" y="2651125"/>
          <p14:tracePt t="194449" x="3565525" y="2651125"/>
          <p14:tracePt t="194529" x="3571875" y="2651125"/>
          <p14:tracePt t="194771" x="3536950" y="2651125"/>
          <p14:tracePt t="194778" x="3514725" y="2665413"/>
          <p14:tracePt t="194785" x="3486150" y="2679700"/>
          <p14:tracePt t="194786" x="3408363" y="2700338"/>
          <p14:tracePt t="194802" x="3314700" y="2736850"/>
          <p14:tracePt t="194819" x="3251200" y="2743200"/>
          <p14:tracePt t="194835" x="3194050" y="2765425"/>
          <p14:tracePt t="194852" x="3157538" y="2765425"/>
          <p14:tracePt t="194869" x="3136900" y="2765425"/>
          <p14:tracePt t="194886" x="3100388" y="2765425"/>
          <p14:tracePt t="194902" x="3065463" y="2779713"/>
          <p14:tracePt t="194919" x="3036888" y="2779713"/>
          <p14:tracePt t="194936" x="2986088" y="2786063"/>
          <p14:tracePt t="194952" x="2965450" y="2786063"/>
          <p14:tracePt t="194970" x="2908300" y="2786063"/>
          <p14:tracePt t="194997" x="2894013" y="2786063"/>
          <p14:tracePt t="195003" x="2871788" y="2786063"/>
          <p14:tracePt t="195019" x="2857500" y="2786063"/>
          <p14:tracePt t="195036" x="2822575" y="2786063"/>
          <p14:tracePt t="195052" x="2808288" y="2786063"/>
          <p14:tracePt t="195069" x="2779713" y="2786063"/>
          <p14:tracePt t="195086" x="2743200" y="2786063"/>
          <p14:tracePt t="195102" x="2700338" y="2786063"/>
          <p14:tracePt t="195119" x="2686050" y="2786063"/>
          <p14:tracePt t="195135" x="2665413" y="2786063"/>
          <p14:tracePt t="195152" x="2651125" y="2786063"/>
          <p14:tracePt t="195168" x="2628900" y="2779713"/>
          <p14:tracePt t="195218" x="2622550" y="2779713"/>
          <p14:tracePt t="195234" x="2614613" y="2779713"/>
          <p14:tracePt t="195242" x="2608263" y="2771775"/>
          <p14:tracePt t="196425" x="2614613" y="2771775"/>
          <p14:tracePt t="196433" x="2628900" y="2765425"/>
          <p14:tracePt t="196481" x="2651125" y="2743200"/>
          <p14:tracePt t="196521" x="2657475" y="2743200"/>
          <p14:tracePt t="196585" x="2665413" y="2743200"/>
          <p14:tracePt t="196601" x="2671763" y="2743200"/>
          <p14:tracePt t="196609" x="2679700" y="2743200"/>
          <p14:tracePt t="196625" x="2693988" y="2743200"/>
          <p14:tracePt t="196641" x="2700338" y="2743200"/>
          <p14:tracePt t="196657" x="2708275" y="2743200"/>
          <p14:tracePt t="196665" x="2714625" y="2743200"/>
          <p14:tracePt t="196669" x="2736850" y="2743200"/>
          <p14:tracePt t="196683" x="2751138" y="2743200"/>
          <p14:tracePt t="196699" x="2779713" y="2743200"/>
          <p14:tracePt t="196717" x="2808288" y="2743200"/>
          <p14:tracePt t="196732" x="2822575" y="2757488"/>
          <p14:tracePt t="196750" x="2851150" y="2757488"/>
          <p14:tracePt t="196766" x="2879725" y="2757488"/>
          <p14:tracePt t="196783" x="2908300" y="2757488"/>
          <p14:tracePt t="196799" x="2951163" y="2757488"/>
          <p14:tracePt t="196816" x="2986088" y="2757488"/>
          <p14:tracePt t="196816" x="3000375" y="2757488"/>
          <p14:tracePt t="196833" x="3043238" y="2757488"/>
          <p14:tracePt t="196849" x="3071813" y="2757488"/>
          <p14:tracePt t="196866" x="3114675" y="2757488"/>
          <p14:tracePt t="196882" x="3143250" y="2757488"/>
          <p14:tracePt t="196899" x="3186113" y="2757488"/>
          <p14:tracePt t="196916" x="3208338" y="2757488"/>
          <p14:tracePt t="196933" x="3236913" y="2757488"/>
          <p14:tracePt t="196949" x="3243263" y="2757488"/>
          <p14:tracePt t="196966" x="3265488" y="2757488"/>
          <p14:tracePt t="196982" x="3308350" y="2757488"/>
          <p14:tracePt t="196999" x="3336925" y="2743200"/>
          <p14:tracePt t="197016" x="3386138" y="2728913"/>
          <p14:tracePt t="197035" x="3394075" y="2728913"/>
          <p14:tracePt t="197049" x="3408363" y="2728913"/>
          <p14:tracePt t="197065" x="3414713" y="2728913"/>
          <p14:tracePt t="197082" x="3436938" y="2728913"/>
          <p14:tracePt t="197099" x="3451225" y="2728913"/>
          <p14:tracePt t="197116" x="3486150" y="2722563"/>
          <p14:tracePt t="197132" x="3529013" y="2693988"/>
          <p14:tracePt t="197148" x="3551238" y="2693988"/>
          <p14:tracePt t="197165" x="3565525" y="2693988"/>
          <p14:tracePt t="197182" x="3594100" y="2686050"/>
          <p14:tracePt t="197198" x="3614738" y="2671763"/>
          <p14:tracePt t="197215" x="3636963" y="2671763"/>
          <p14:tracePt t="197232" x="3657600" y="2671763"/>
          <p14:tracePt t="197248" x="3694113" y="2671763"/>
          <p14:tracePt t="197248" x="3722688" y="2671763"/>
          <p14:tracePt t="197266" x="3743325" y="2671763"/>
          <p14:tracePt t="197281" x="3757613" y="2671763"/>
          <p14:tracePt t="197299" x="3771900" y="2671763"/>
          <p14:tracePt t="197369" x="3779838" y="2671763"/>
          <p14:tracePt t="197402" x="3779838" y="2679700"/>
          <p14:tracePt t="197410" x="3771900" y="2700338"/>
          <p14:tracePt t="197418" x="3751263" y="2708275"/>
          <p14:tracePt t="197426" x="3729038" y="2714625"/>
          <p14:tracePt t="197434" x="3665538" y="2736850"/>
          <p14:tracePt t="197449" x="3636963" y="2751138"/>
          <p14:tracePt t="197465" x="3594100" y="2751138"/>
          <p14:tracePt t="197482" x="3579813" y="2757488"/>
          <p14:tracePt t="197499" x="3551238" y="2757488"/>
          <p14:tracePt t="197515" x="3508375" y="2757488"/>
          <p14:tracePt t="197533" x="3451225" y="2757488"/>
          <p14:tracePt t="197549" x="3408363" y="2757488"/>
          <p14:tracePt t="197565" x="3365500" y="2757488"/>
          <p14:tracePt t="197582" x="3328988" y="2757488"/>
          <p14:tracePt t="197599" x="3279775" y="2757488"/>
          <p14:tracePt t="197615" x="3243263" y="2757488"/>
          <p14:tracePt t="197632" x="3208338" y="2757488"/>
          <p14:tracePt t="197649" x="3157538" y="2757488"/>
          <p14:tracePt t="197665" x="3122613" y="2757488"/>
          <p14:tracePt t="197665" x="3094038" y="2757488"/>
          <p14:tracePt t="197682" x="3022600" y="2757488"/>
          <p14:tracePt t="197698" x="2951163" y="2757488"/>
          <p14:tracePt t="197715" x="2886075" y="2757488"/>
          <p14:tracePt t="197732" x="2836863" y="2757488"/>
          <p14:tracePt t="197749" x="2808288" y="2757488"/>
          <p14:tracePt t="197765" x="2800350" y="2757488"/>
          <p14:tracePt t="197818" x="2794000" y="2757488"/>
          <p14:tracePt t="197826" x="2765425" y="2757488"/>
          <p14:tracePt t="197858" x="2757488" y="2757488"/>
          <p14:tracePt t="198218" x="2751138" y="2757488"/>
          <p14:tracePt t="198228" x="2736850" y="2757488"/>
          <p14:tracePt t="198250" x="2728913" y="2757488"/>
          <p14:tracePt t="198258" x="2722563" y="2757488"/>
          <p14:tracePt t="198265" x="2700338" y="2757488"/>
          <p14:tracePt t="198281" x="2679700" y="2757488"/>
          <p14:tracePt t="198298" x="2651125" y="2786063"/>
          <p14:tracePt t="198314" x="2643188" y="2794000"/>
          <p14:tracePt t="198331" x="2636838" y="2808288"/>
          <p14:tracePt t="198348" x="2636838" y="2822575"/>
          <p14:tracePt t="198394" x="2636838" y="2828925"/>
          <p14:tracePt t="198434" x="2636838" y="2836863"/>
          <p14:tracePt t="198442" x="2657475" y="2843213"/>
          <p14:tracePt t="198451" x="2686050" y="2857500"/>
          <p14:tracePt t="198464" x="2700338" y="2857500"/>
          <p14:tracePt t="198480" x="2728913" y="2857500"/>
          <p14:tracePt t="198480" x="2757488" y="2857500"/>
          <p14:tracePt t="198498" x="2814638" y="2843213"/>
          <p14:tracePt t="198514" x="2828925" y="2843213"/>
          <p14:tracePt t="198531" x="2851150" y="2836863"/>
          <p14:tracePt t="198547" x="2879725" y="2814638"/>
          <p14:tracePt t="198602" x="2886075" y="2808288"/>
          <p14:tracePt t="198610" x="2908300" y="2808288"/>
          <p14:tracePt t="198618" x="2951163" y="2808288"/>
          <p14:tracePt t="198626" x="2986088" y="2808288"/>
          <p14:tracePt t="198633" x="3036888" y="2822575"/>
          <p14:tracePt t="198647" x="3086100" y="2828925"/>
          <p14:tracePt t="198663" x="3100388" y="2828925"/>
          <p14:tracePt t="198680" x="3122613" y="2828925"/>
          <p14:tracePt t="198697" x="3128963" y="2836863"/>
          <p14:tracePt t="198745" x="3136900" y="2836863"/>
          <p14:tracePt t="198778" x="3143250" y="2836863"/>
          <p14:tracePt t="198794" x="3157538" y="2836863"/>
          <p14:tracePt t="198809" x="3165475" y="2836863"/>
          <p14:tracePt t="198857" x="3171825" y="2836863"/>
          <p14:tracePt t="198905" x="3179763" y="2836863"/>
          <p14:tracePt t="198913" x="3194050" y="2836863"/>
          <p14:tracePt t="198945" x="3200400" y="2836863"/>
          <p14:tracePt t="198961" x="3208338" y="2836863"/>
          <p14:tracePt t="198961" x="3214688" y="2836863"/>
          <p14:tracePt t="199002" x="3228975" y="2836863"/>
          <p14:tracePt t="199004" x="3236913" y="2836863"/>
          <p14:tracePt t="199017" x="3243263" y="2836863"/>
          <p14:tracePt t="199029" x="3251200" y="2836863"/>
          <p14:tracePt t="199033" x="3279775" y="2822575"/>
          <p14:tracePt t="199046" x="3286125" y="2822575"/>
          <p14:tracePt t="199063" x="3308350" y="2814638"/>
          <p14:tracePt t="199079" x="3322638" y="2814638"/>
          <p14:tracePt t="199096" x="3343275" y="2808288"/>
          <p14:tracePt t="199113" x="3365500" y="2800350"/>
          <p14:tracePt t="199130" x="3400425" y="2779713"/>
          <p14:tracePt t="199146" x="3436938" y="2771775"/>
          <p14:tracePt t="199163" x="3465513" y="2765425"/>
          <p14:tracePt t="199179" x="3514725" y="2757488"/>
          <p14:tracePt t="199196" x="3551238" y="2736850"/>
          <p14:tracePt t="199212" x="3565525" y="2736850"/>
          <p14:tracePt t="199229" x="3586163" y="2728913"/>
          <p14:tracePt t="199305" x="3594100" y="2728913"/>
          <p14:tracePt t="199321" x="3600450" y="2728913"/>
          <p14:tracePt t="199353" x="3614738" y="2728913"/>
          <p14:tracePt t="199866" x="3594100" y="2728913"/>
          <p14:tracePt t="199874" x="3543300" y="2728913"/>
          <p14:tracePt t="199882" x="3514725" y="2728913"/>
          <p14:tracePt t="199890" x="3500438" y="2728913"/>
          <p14:tracePt t="199897" x="3457575" y="2728913"/>
          <p14:tracePt t="199912" x="3408363" y="2728913"/>
          <p14:tracePt t="199928" x="3371850" y="2728913"/>
          <p14:tracePt t="199928" x="3343275" y="2728913"/>
          <p14:tracePt t="199946" x="3328988" y="2728913"/>
          <p14:tracePt t="199962" x="3286125" y="2728913"/>
          <p14:tracePt t="199978" x="3214688" y="2728913"/>
          <p14:tracePt t="199995" x="3157538" y="2728913"/>
          <p14:tracePt t="200012" x="3094038" y="2728913"/>
          <p14:tracePt t="200028" x="3014663" y="2728913"/>
          <p14:tracePt t="200044" x="2951163" y="2728913"/>
          <p14:tracePt t="200061" x="2871788" y="2728913"/>
          <p14:tracePt t="200078" x="2808288" y="2728913"/>
          <p14:tracePt t="200095" x="2765425" y="2728913"/>
          <p14:tracePt t="200111" x="2728913" y="2728913"/>
          <p14:tracePt t="200128" x="2708275" y="2728913"/>
          <p14:tracePt t="200144" x="2693988" y="2728913"/>
          <p14:tracePt t="200161" x="2671763" y="2728913"/>
          <p14:tracePt t="200314" x="2693988" y="2728913"/>
          <p14:tracePt t="200322" x="2700338" y="2728913"/>
          <p14:tracePt t="200330" x="2708275" y="2722563"/>
          <p14:tracePt t="200345" x="2722563" y="2722563"/>
          <p14:tracePt t="200345" x="2743200" y="2722563"/>
          <p14:tracePt t="200346" x="2765425" y="2722563"/>
          <p14:tracePt t="200361" x="2822575" y="2722563"/>
          <p14:tracePt t="200378" x="2836863" y="2714625"/>
          <p14:tracePt t="200395" x="2857500" y="2714625"/>
          <p14:tracePt t="200411" x="2871788" y="2714625"/>
          <p14:tracePt t="200428" x="2900363" y="2714625"/>
          <p14:tracePt t="200444" x="2908300" y="2714625"/>
          <p14:tracePt t="200462" x="2928938" y="2714625"/>
          <p14:tracePt t="200477" x="2936875" y="2714625"/>
          <p14:tracePt t="200494" x="2957513" y="2708275"/>
          <p14:tracePt t="200510" x="2971800" y="2700338"/>
          <p14:tracePt t="200527" x="3000375" y="2700338"/>
          <p14:tracePt t="200543" x="3057525" y="2679700"/>
          <p14:tracePt t="200561" x="3100388" y="2679700"/>
          <p14:tracePt t="200578" x="3128963" y="2679700"/>
          <p14:tracePt t="200594" x="3143250" y="2679700"/>
          <p14:tracePt t="200610" x="3186113" y="2679700"/>
          <p14:tracePt t="200628" x="3243263" y="2671763"/>
          <p14:tracePt t="200646" x="3286125" y="2671763"/>
          <p14:tracePt t="200661" x="3314700" y="2651125"/>
          <p14:tracePt t="200678" x="3351213" y="2651125"/>
          <p14:tracePt t="200694" x="3365500" y="2651125"/>
          <p14:tracePt t="200711" x="3408363" y="2643188"/>
          <p14:tracePt t="200727" x="3451225" y="2643188"/>
          <p14:tracePt t="200744" x="3494088" y="2636838"/>
          <p14:tracePt t="200761" x="3500438" y="2636838"/>
          <p14:tracePt t="200810" x="3514725" y="2636838"/>
          <p14:tracePt t="200825" x="3522663" y="2636838"/>
          <p14:tracePt t="200826" x="3536950" y="2636838"/>
          <p14:tracePt t="200844" x="3557588" y="2636838"/>
          <p14:tracePt t="200860" x="3565525" y="2636838"/>
          <p14:tracePt t="201002" x="3551238" y="2636838"/>
          <p14:tracePt t="201004" x="3508375" y="2651125"/>
          <p14:tracePt t="201010" x="3465513" y="2651125"/>
          <p14:tracePt t="201027" x="3422650" y="2665413"/>
          <p14:tracePt t="201043" x="3365500" y="2679700"/>
          <p14:tracePt t="201060" x="3286125" y="2693988"/>
          <p14:tracePt t="201076" x="3222625" y="2693988"/>
          <p14:tracePt t="201094" x="3136900" y="2693988"/>
          <p14:tracePt t="201110" x="3057525" y="2693988"/>
          <p14:tracePt t="201127" x="3000375" y="2693988"/>
          <p14:tracePt t="201143" x="2936875" y="2693988"/>
          <p14:tracePt t="201160" x="2871788" y="2693988"/>
          <p14:tracePt t="201177" x="2814638" y="2693988"/>
          <p14:tracePt t="201193" x="2728913" y="2686050"/>
          <p14:tracePt t="201210" x="2708275" y="2686050"/>
          <p14:tracePt t="201226" x="2686050" y="2686050"/>
          <p14:tracePt t="201243" x="2679700" y="2686050"/>
          <p14:tracePt t="201362" x="2736850" y="2686050"/>
          <p14:tracePt t="201370" x="2771775" y="2686050"/>
          <p14:tracePt t="201378" x="2808288" y="2686050"/>
          <p14:tracePt t="201383" x="2836863" y="2686050"/>
          <p14:tracePt t="201393" x="2922588" y="2686050"/>
          <p14:tracePt t="201409" x="2957513" y="2686050"/>
          <p14:tracePt t="201426" x="2994025" y="2686050"/>
          <p14:tracePt t="201442" x="3051175" y="2686050"/>
          <p14:tracePt t="201460" x="3094038" y="2686050"/>
          <p14:tracePt t="201476" x="3136900" y="2686050"/>
          <p14:tracePt t="201492" x="3194050" y="2686050"/>
          <p14:tracePt t="201509" x="3214688" y="2686050"/>
          <p14:tracePt t="201526" x="3222625" y="2686050"/>
          <p14:tracePt t="201562" x="3228975" y="2686050"/>
          <p14:tracePt t="201567" x="3257550" y="2686050"/>
          <p14:tracePt t="201576" x="3279775" y="2671763"/>
          <p14:tracePt t="201593" x="3308350" y="2671763"/>
          <p14:tracePt t="201610" x="3322638" y="2671763"/>
          <p14:tracePt t="201626" x="3336925" y="2671763"/>
          <p14:tracePt t="201642" x="3371850" y="2671763"/>
          <p14:tracePt t="201658" x="3386138" y="2671763"/>
          <p14:tracePt t="201675" x="3408363" y="2671763"/>
          <p14:tracePt t="201692" x="3414713" y="2671763"/>
          <p14:tracePt t="201730" x="3422650" y="2671763"/>
          <p14:tracePt t="201738" x="3451225" y="2671763"/>
          <p14:tracePt t="201752" x="3457575" y="2671763"/>
          <p14:tracePt t="201759" x="3465513" y="2671763"/>
          <p14:tracePt t="201776" x="3479800" y="2671763"/>
          <p14:tracePt t="202377" x="3486150" y="2671763"/>
          <p14:tracePt t="202425" x="3436938" y="2700338"/>
          <p14:tracePt t="202433" x="3429000" y="2708275"/>
          <p14:tracePt t="202449" x="3408363" y="2714625"/>
          <p14:tracePt t="202449" x="3400425" y="2714625"/>
          <p14:tracePt t="202465" x="3394075" y="2714625"/>
          <p14:tracePt t="202473" x="3371850" y="2722563"/>
          <p14:tracePt t="202481" x="3351213" y="2736850"/>
          <p14:tracePt t="202494" x="3308350" y="2751138"/>
          <p14:tracePt t="202507" x="3228975" y="2751138"/>
          <p14:tracePt t="202524" x="3165475" y="2751138"/>
          <p14:tracePt t="202541" x="3094038" y="2757488"/>
          <p14:tracePt t="202558" x="3086100" y="2757488"/>
          <p14:tracePt t="202574" x="3071813" y="2757488"/>
          <p14:tracePt t="202591" x="3051175" y="2757488"/>
          <p14:tracePt t="202608" x="3043238" y="2757488"/>
          <p14:tracePt t="202625" x="3000375" y="2765425"/>
          <p14:tracePt t="202642" x="2951163" y="2765425"/>
          <p14:tracePt t="202658" x="2914650" y="2765425"/>
          <p14:tracePt t="202675" x="2886075" y="2765425"/>
          <p14:tracePt t="202691" x="2879725" y="2765425"/>
          <p14:tracePt t="202708" x="2857500" y="2765425"/>
          <p14:tracePt t="202725" x="2851150" y="2765425"/>
          <p14:tracePt t="202741" x="2836863" y="2765425"/>
          <p14:tracePt t="202786" x="2814638" y="2765425"/>
          <p14:tracePt t="202791" x="2800350" y="2765425"/>
          <p14:tracePt t="202810" x="2794000" y="2765425"/>
          <p14:tracePt t="202818" x="2779713" y="2765425"/>
          <p14:tracePt t="202826" x="2765425" y="2765425"/>
          <p14:tracePt t="202841" x="2757488" y="2765425"/>
          <p14:tracePt t="202857" x="2736850" y="2765425"/>
          <p14:tracePt t="202875" x="2722563" y="2751138"/>
          <p14:tracePt t="202891" x="2714625" y="2743200"/>
          <p14:tracePt t="202908" x="2700338" y="2743200"/>
          <p14:tracePt t="202924" x="2686050" y="2736850"/>
          <p14:tracePt t="202970" x="2679700" y="2736850"/>
          <p14:tracePt t="203002" x="2665413" y="2736850"/>
          <p14:tracePt t="203018" x="2657475" y="2728913"/>
          <p14:tracePt t="203066" x="2651125" y="2722563"/>
          <p14:tracePt t="203074" x="2651125" y="2714625"/>
          <p14:tracePt t="203082" x="2651125" y="2708275"/>
          <p14:tracePt t="203091" x="2651125" y="2700338"/>
          <p14:tracePt t="203138" x="2651125" y="2686050"/>
          <p14:tracePt t="203271" x="2643188" y="2679700"/>
          <p14:tracePt t="203330" x="2628900" y="2679700"/>
          <p14:tracePt t="203338" x="2622550" y="2671763"/>
          <p14:tracePt t="203348" x="2614613" y="2671763"/>
          <p14:tracePt t="203370" x="2600325" y="2665413"/>
          <p14:tracePt t="203402" x="2593975" y="2665413"/>
          <p14:tracePt t="203410" x="2586038" y="2657475"/>
          <p14:tracePt t="203426" x="2565400" y="2636838"/>
          <p14:tracePt t="203473" x="2557463" y="2628900"/>
          <p14:tracePt t="203489" x="2551113" y="2622550"/>
          <p14:tracePt t="203496" x="2543175" y="2614613"/>
          <p14:tracePt t="203506" x="2536825" y="2600325"/>
          <p14:tracePt t="203523" x="2528888" y="2579688"/>
          <p14:tracePt t="203540" x="2522538" y="2557463"/>
          <p14:tracePt t="203556" x="2508250" y="2536825"/>
          <p14:tracePt t="203573" x="2508250" y="2528888"/>
          <p14:tracePt t="203589" x="2508250" y="2522538"/>
          <p14:tracePt t="203633" x="2508250" y="2514600"/>
          <p14:tracePt t="203649" x="2508250" y="2508250"/>
          <p14:tracePt t="203657" x="2508250" y="2493963"/>
          <p14:tracePt t="203673" x="2508250" y="2486025"/>
          <p14:tracePt t="203690" x="2508250" y="2471738"/>
          <p14:tracePt t="203690" x="2514600" y="2465388"/>
          <p14:tracePt t="203729" x="2528888" y="2451100"/>
          <p14:tracePt t="203745" x="2536825" y="2443163"/>
          <p14:tracePt t="203753" x="2543175" y="2436813"/>
          <p14:tracePt t="203756" x="2565400" y="2422525"/>
          <p14:tracePt t="203772" x="2571750" y="2422525"/>
          <p14:tracePt t="203789" x="2586038" y="2422525"/>
          <p14:tracePt t="203806" x="2600325" y="2414588"/>
          <p14:tracePt t="203822" x="2608263" y="2408238"/>
          <p14:tracePt t="203840" x="2622550" y="2400300"/>
          <p14:tracePt t="203855" x="2628900" y="2400300"/>
          <p14:tracePt t="203872" x="2643188" y="2400300"/>
          <p14:tracePt t="203889" x="2657475" y="2400300"/>
          <p14:tracePt t="203906" x="2686050" y="2393950"/>
          <p14:tracePt t="203922" x="2693988" y="2393950"/>
          <p14:tracePt t="204001" x="2700338" y="2393950"/>
          <p14:tracePt t="204009" x="2708275" y="2393950"/>
          <p14:tracePt t="204049" x="2722563" y="2393950"/>
          <p14:tracePt t="204057" x="2728913" y="2393950"/>
          <p14:tracePt t="204065" x="2736850" y="2400300"/>
          <p14:tracePt t="204073" x="2743200" y="2408238"/>
          <p14:tracePt t="204084" x="2751138" y="2414588"/>
          <p14:tracePt t="204121" x="2751138" y="2428875"/>
          <p14:tracePt t="204129" x="2751138" y="2451100"/>
          <p14:tracePt t="204138" x="2751138" y="2457450"/>
          <p14:tracePt t="204145" x="2751138" y="2479675"/>
          <p14:tracePt t="204155" x="2751138" y="2493963"/>
          <p14:tracePt t="204172" x="2751138" y="2514600"/>
          <p14:tracePt t="204188" x="2751138" y="2522538"/>
          <p14:tracePt t="204205" x="2751138" y="2528888"/>
          <p14:tracePt t="204222" x="2751138" y="2543175"/>
          <p14:tracePt t="204239" x="2751138" y="2557463"/>
          <p14:tracePt t="204255" x="2751138" y="2586038"/>
          <p14:tracePt t="204272" x="2751138" y="2593975"/>
          <p14:tracePt t="204288" x="2736850" y="2614613"/>
          <p14:tracePt t="204305" x="2736850" y="2622550"/>
          <p14:tracePt t="204481" x="2736850" y="2628900"/>
          <p14:tracePt t="204554" x="2736850" y="2636838"/>
          <p14:tracePt t="204586" x="2736850" y="2643188"/>
          <p14:tracePt t="204682" x="2728913" y="2651125"/>
          <p14:tracePt t="204738" x="2722563" y="2651125"/>
          <p14:tracePt t="204746" x="2708275" y="2651125"/>
          <p14:tracePt t="204762" x="2693988" y="2651125"/>
          <p14:tracePt t="204794" x="2686050" y="2651125"/>
          <p14:tracePt t="204802" x="2679700" y="2651125"/>
          <p14:tracePt t="204818" x="2665413" y="2651125"/>
          <p14:tracePt t="204838" x="2657475" y="2651125"/>
          <p14:tracePt t="204838" x="2651125" y="2651125"/>
          <p14:tracePt t="204881" x="2643188" y="2651125"/>
          <p14:tracePt t="205186" x="2643188" y="2643188"/>
          <p14:tracePt t="205194" x="2643188" y="2628900"/>
          <p14:tracePt t="205210" x="2643188" y="2622550"/>
          <p14:tracePt t="205221" x="2643188" y="2600325"/>
          <p14:tracePt t="205226" x="2643188" y="2593975"/>
          <p14:tracePt t="205239" x="2643188" y="2586038"/>
          <p14:tracePt t="205290" x="2636838" y="2579688"/>
          <p14:tracePt t="205298" x="2628900" y="2571750"/>
          <p14:tracePt t="205306" x="2593975" y="2551113"/>
          <p14:tracePt t="205322" x="2586038" y="2551113"/>
          <p14:tracePt t="205322" x="2579688" y="2551113"/>
          <p14:tracePt t="205337" x="2565400" y="2543175"/>
          <p14:tracePt t="205355" x="2543175" y="2536825"/>
          <p14:tracePt t="205371" x="2536825" y="2536825"/>
          <p14:tracePt t="205388" x="2528888" y="2528888"/>
          <p14:tracePt t="205404" x="2522538" y="2508250"/>
          <p14:tracePt t="205420" x="2522538" y="2500313"/>
          <p14:tracePt t="205437" x="2522538" y="2479675"/>
          <p14:tracePt t="205454" x="2522538" y="2471738"/>
          <p14:tracePt t="205471" x="2522538" y="2451100"/>
          <p14:tracePt t="205487" x="2522538" y="2443163"/>
          <p14:tracePt t="205504" x="2522538" y="2428875"/>
          <p14:tracePt t="205520" x="2528888" y="2422525"/>
          <p14:tracePt t="205537" x="2551113" y="2393950"/>
          <p14:tracePt t="205556" x="2571750" y="2386013"/>
          <p14:tracePt t="205570" x="2586038" y="2379663"/>
          <p14:tracePt t="205587" x="2622550" y="2365375"/>
          <p14:tracePt t="205634" x="2628900" y="2365375"/>
          <p14:tracePt t="205642" x="2657475" y="2351088"/>
          <p14:tracePt t="205674" x="2665413" y="2351088"/>
          <p14:tracePt t="205707" x="2671763" y="2351088"/>
          <p14:tracePt t="205738" x="2686050" y="2351088"/>
          <p14:tracePt t="205754" x="2714625" y="2365375"/>
          <p14:tracePt t="205758" x="2722563" y="2371725"/>
          <p14:tracePt t="205770" x="2743200" y="2408238"/>
          <p14:tracePt t="205787" x="2751138" y="2414588"/>
          <p14:tracePt t="205803" x="2757488" y="2428875"/>
          <p14:tracePt t="205820" x="2765425" y="2443163"/>
          <p14:tracePt t="205837" x="2771775" y="2457450"/>
          <p14:tracePt t="205853" x="2779713" y="2465388"/>
          <p14:tracePt t="205870" x="2779713" y="2471738"/>
          <p14:tracePt t="205886" x="2779713" y="2479675"/>
          <p14:tracePt t="205946" x="2779713" y="2486025"/>
          <p14:tracePt t="206090" x="2779713" y="2522538"/>
          <p14:tracePt t="206092" x="2771775" y="2528888"/>
          <p14:tracePt t="206106" x="2771775" y="2543175"/>
          <p14:tracePt t="206114" x="2757488" y="2565400"/>
          <p14:tracePt t="206122" x="2736850" y="2600325"/>
          <p14:tracePt t="206136" x="2736850" y="2608263"/>
          <p14:tracePt t="206152" x="2736850" y="2628900"/>
          <p14:tracePt t="206152" x="2736850" y="2643188"/>
          <p14:tracePt t="206170" x="2736850" y="2671763"/>
          <p14:tracePt t="206186" x="2736850" y="2686050"/>
          <p14:tracePt t="206202" x="2736850" y="2693988"/>
          <p14:tracePt t="206242" x="2743200" y="2708275"/>
          <p14:tracePt t="206252" x="2751138" y="2714625"/>
          <p14:tracePt t="206253" x="2757488" y="2722563"/>
          <p14:tracePt t="206393" x="2751138" y="2722563"/>
          <p14:tracePt t="206401" x="2693988" y="2736850"/>
          <p14:tracePt t="206409" x="2614613" y="2765425"/>
          <p14:tracePt t="206419" x="2543175" y="2786063"/>
          <p14:tracePt t="206436" x="2522538" y="2794000"/>
          <p14:tracePt t="206452" x="2514600" y="2808288"/>
          <p14:tracePt t="206498" x="2508250" y="2822575"/>
          <p14:tracePt t="206513" x="2500313" y="2828925"/>
          <p14:tracePt t="206545" x="2500313" y="2843213"/>
          <p14:tracePt t="206553" x="2528888" y="2857500"/>
          <p14:tracePt t="206561" x="2536825" y="2865438"/>
          <p14:tracePt t="206569" x="2565400" y="2871788"/>
          <p14:tracePt t="206569" x="2586038" y="2886075"/>
          <p14:tracePt t="206586" x="2608263" y="2894013"/>
          <p14:tracePt t="206602" x="2622550" y="2894013"/>
          <p14:tracePt t="206619" x="2643188" y="2894013"/>
          <p14:tracePt t="206635" x="2651125" y="2900363"/>
          <p14:tracePt t="206652" x="2665413" y="2900363"/>
          <p14:tracePt t="206668" x="2679700" y="2900363"/>
          <p14:tracePt t="206686" x="2686050" y="2908300"/>
          <p14:tracePt t="206721" x="2708275" y="2922588"/>
          <p14:tracePt t="206722" x="2714625" y="2928938"/>
          <p14:tracePt t="206735" x="2728913" y="2936875"/>
          <p14:tracePt t="206751" x="2736850" y="2943225"/>
          <p14:tracePt t="206768" x="2743200" y="2965450"/>
          <p14:tracePt t="206785" x="2743200" y="2979738"/>
          <p14:tracePt t="206802" x="2751138" y="3000375"/>
          <p14:tracePt t="206818" x="2751138" y="3008313"/>
          <p14:tracePt t="206866" x="2751138" y="3014663"/>
          <p14:tracePt t="206905" x="2751138" y="3028950"/>
          <p14:tracePt t="206908" x="2751138" y="3036888"/>
          <p14:tracePt t="206921" x="2743200" y="3043238"/>
          <p14:tracePt t="206937" x="2728913" y="3043238"/>
          <p14:tracePt t="206945" x="2722563" y="3043238"/>
          <p14:tracePt t="206953" x="2708275" y="3043238"/>
          <p14:tracePt t="206968" x="2693988" y="3043238"/>
          <p14:tracePt t="206984" x="2686050" y="3043238"/>
          <p14:tracePt t="207105" x="2700338" y="3043238"/>
          <p14:tracePt t="207113" x="2708275" y="3043238"/>
          <p14:tracePt t="207121" x="2728913" y="3043238"/>
          <p14:tracePt t="207137" x="2736850" y="3043238"/>
          <p14:tracePt t="207153" x="2743200" y="3043238"/>
          <p14:tracePt t="207185" x="2757488" y="3043238"/>
          <p14:tracePt t="207193" x="2771775" y="3043238"/>
          <p14:tracePt t="207201" x="2779713" y="3043238"/>
          <p14:tracePt t="207206" x="2786063" y="3036888"/>
          <p14:tracePt t="207217" x="2786063" y="3008313"/>
          <p14:tracePt t="207234" x="2786063" y="2965450"/>
          <p14:tracePt t="207250" x="2786063" y="2908300"/>
          <p14:tracePt t="207267" x="2786063" y="2871788"/>
          <p14:tracePt t="207284" x="2786063" y="2865438"/>
          <p14:tracePt t="207329" x="2786063" y="2857500"/>
          <p14:tracePt t="207339" x="2779713" y="2857500"/>
          <p14:tracePt t="207340" x="2765425" y="2857500"/>
          <p14:tracePt t="208121" x="2771775" y="2851150"/>
          <p14:tracePt t="208602" x="2779713" y="2843213"/>
          <p14:tracePt t="208610" x="2786063" y="2836863"/>
          <p14:tracePt t="208810" x="2779713" y="2836863"/>
          <p14:tracePt t="208818" x="2765425" y="2836863"/>
          <p14:tracePt t="208834" x="2757488" y="2836863"/>
          <p14:tracePt t="208834" x="2743200" y="2836863"/>
          <p14:tracePt t="208850" x="2736850" y="2836863"/>
          <p14:tracePt t="208890" x="2728913" y="2836863"/>
          <p14:tracePt t="208899" x="2722563" y="2836863"/>
          <p14:tracePt t="208906" x="2700338" y="2836863"/>
          <p14:tracePt t="208916" x="2686050" y="2828925"/>
          <p14:tracePt t="208962" x="2679700" y="2822575"/>
          <p14:tracePt t="208970" x="2657475" y="2814638"/>
          <p14:tracePt t="209002" x="2651125" y="2794000"/>
          <p14:tracePt t="209010" x="2643188" y="2786063"/>
          <p14:tracePt t="209042" x="2636838" y="2779713"/>
          <p14:tracePt t="209050" x="2622550" y="2771775"/>
          <p14:tracePt t="209058" x="2622550" y="2765425"/>
          <p14:tracePt t="209058" x="2614613" y="2757488"/>
          <p14:tracePt t="209066" x="2608263" y="2751138"/>
          <p14:tracePt t="209082" x="2600325" y="2728913"/>
          <p14:tracePt t="209099" x="2586038" y="2700338"/>
          <p14:tracePt t="209115" x="2565400" y="2671763"/>
          <p14:tracePt t="209132" x="2557463" y="2665413"/>
          <p14:tracePt t="209149" x="2557463" y="2643188"/>
          <p14:tracePt t="209165" x="2543175" y="2608263"/>
          <p14:tracePt t="209182" x="2543175" y="2586038"/>
          <p14:tracePt t="209198" x="2543175" y="2579688"/>
          <p14:tracePt t="209215" x="2536825" y="2557463"/>
          <p14:tracePt t="209232" x="2536825" y="2551113"/>
          <p14:tracePt t="209249" x="2536825" y="2543175"/>
          <p14:tracePt t="209265" x="2536825" y="2514600"/>
          <p14:tracePt t="209282" x="2536825" y="2486025"/>
          <p14:tracePt t="209330" x="2536825" y="2479675"/>
          <p14:tracePt t="209339" x="2543175" y="2465388"/>
          <p14:tracePt t="209354" x="2551113" y="2457450"/>
          <p14:tracePt t="209356" x="2557463" y="2451100"/>
          <p14:tracePt t="209365" x="2579688" y="2428875"/>
          <p14:tracePt t="209382" x="2608263" y="2422525"/>
          <p14:tracePt t="209399" x="2622550" y="2400300"/>
          <p14:tracePt t="209434" x="2628900" y="2393950"/>
          <p14:tracePt t="209434" x="2636838" y="2393950"/>
          <p14:tracePt t="209448" x="2651125" y="2393950"/>
          <p14:tracePt t="209465" x="2657475" y="2393950"/>
          <p14:tracePt t="209465" x="2665413" y="2393950"/>
          <p14:tracePt t="209522" x="2686050" y="2393950"/>
          <p14:tracePt t="209530" x="2714625" y="2393950"/>
          <p14:tracePt t="209538" x="2736850" y="2428875"/>
          <p14:tracePt t="209548" x="2751138" y="2465388"/>
          <p14:tracePt t="209565" x="2751138" y="2493963"/>
          <p14:tracePt t="209581" x="2751138" y="2522538"/>
          <p14:tracePt t="209598" x="2751138" y="2551113"/>
          <p14:tracePt t="209615" x="2751138" y="2593975"/>
          <p14:tracePt t="209631" x="2751138" y="2622550"/>
          <p14:tracePt t="209648" x="2736850" y="2643188"/>
          <p14:tracePt t="209754" x="2751138" y="2651125"/>
          <p14:tracePt t="209770" x="2757488" y="2657475"/>
          <p14:tracePt t="209786" x="2771775" y="2657475"/>
          <p14:tracePt t="209793" x="2779713" y="2665413"/>
          <p14:tracePt t="209801" x="2786063" y="2671763"/>
          <p14:tracePt t="209814" x="2800350" y="2700338"/>
          <p14:tracePt t="209831" x="2814638" y="2714625"/>
          <p14:tracePt t="209848" x="2822575" y="2722563"/>
          <p14:tracePt t="209864" x="2828925" y="2728913"/>
          <p14:tracePt t="209914" x="2843213" y="2728913"/>
          <p14:tracePt t="209921" x="2857500" y="2728913"/>
          <p14:tracePt t="209929" x="2865438" y="2728913"/>
          <p14:tracePt t="209937" x="2886075" y="2728913"/>
          <p14:tracePt t="209949" x="2900363" y="2728913"/>
          <p14:tracePt t="209964" x="2908300" y="2728913"/>
          <p14:tracePt t="209980" x="2922588" y="2728913"/>
          <p14:tracePt t="209997" x="2936875" y="2728913"/>
          <p14:tracePt t="210033" x="2957513" y="2714625"/>
          <p14:tracePt t="210049" x="2965450" y="2708275"/>
          <p14:tracePt t="210057" x="2971800" y="2700338"/>
          <p14:tracePt t="210064" x="2979738" y="2693988"/>
          <p14:tracePt t="210080" x="2979738" y="2657475"/>
          <p14:tracePt t="210098" x="2979738" y="2643188"/>
          <p14:tracePt t="210113" x="2986088" y="2622550"/>
          <p14:tracePt t="210130" x="2986088" y="2593975"/>
          <p14:tracePt t="210147" x="2994025" y="2579688"/>
          <p14:tracePt t="210163" x="2994025" y="2565400"/>
          <p14:tracePt t="210180" x="2994025" y="2543175"/>
          <p14:tracePt t="210196" x="2994025" y="2536825"/>
          <p14:tracePt t="210213" x="2994025" y="2528888"/>
          <p14:tracePt t="210230" x="2994025" y="2508250"/>
          <p14:tracePt t="210247" x="2994025" y="2500313"/>
          <p14:tracePt t="210263" x="2994025" y="2493963"/>
          <p14:tracePt t="210280" x="2994025" y="2479675"/>
          <p14:tracePt t="210296" x="2979738" y="2465388"/>
          <p14:tracePt t="210313" x="2971800" y="2457450"/>
          <p14:tracePt t="210330" x="2965450" y="2451100"/>
          <p14:tracePt t="210369" x="2957513" y="2443163"/>
          <p14:tracePt t="210377" x="2951163" y="2443163"/>
          <p14:tracePt t="210385" x="2943225" y="2443163"/>
          <p14:tracePt t="210396" x="2936875" y="2436813"/>
          <p14:tracePt t="210433" x="2928938" y="2436813"/>
          <p14:tracePt t="210449" x="2914650" y="2436813"/>
          <p14:tracePt t="210465" x="2900363" y="2436813"/>
          <p14:tracePt t="210481" x="2894013" y="2436813"/>
          <p14:tracePt t="210497" x="2886075" y="2436813"/>
          <p14:tracePt t="210530" x="2871788" y="2436813"/>
          <p14:tracePt t="210562" x="2865438" y="2436813"/>
          <p14:tracePt t="210610" x="2857500" y="2436813"/>
          <p14:tracePt t="210616" x="2851150" y="2436813"/>
          <p14:tracePt t="210633" x="2843213" y="2457450"/>
          <p14:tracePt t="210665" x="2828925" y="2471738"/>
          <p14:tracePt t="210673" x="2828925" y="2486025"/>
          <p14:tracePt t="210690" x="2828925" y="2508250"/>
          <p14:tracePt t="210691" x="2828925" y="2514600"/>
          <p14:tracePt t="210699" x="2828925" y="2528888"/>
          <p14:tracePt t="210713" x="2828925" y="2543175"/>
          <p14:tracePt t="210713" x="2828925" y="2551113"/>
          <p14:tracePt t="210730" x="2836863" y="2571750"/>
          <p14:tracePt t="210746" x="2836863" y="2579688"/>
          <p14:tracePt t="210763" x="2843213" y="2586038"/>
          <p14:tracePt t="210780" x="2843213" y="2593975"/>
          <p14:tracePt t="210796" x="2851150" y="2600325"/>
          <p14:tracePt t="210842" x="2857500" y="2608263"/>
          <p14:tracePt t="210858" x="2865438" y="2614613"/>
          <p14:tracePt t="210898" x="2871788" y="2622550"/>
          <p14:tracePt t="210946" x="2886075" y="2622550"/>
          <p14:tracePt t="210962" x="2894013" y="2622550"/>
          <p14:tracePt t="210970" x="2900363" y="2622550"/>
          <p14:tracePt t="211010" x="2908300" y="2622550"/>
          <p14:tracePt t="211025" x="2922588" y="2622550"/>
          <p14:tracePt t="211042" x="2928938" y="2622550"/>
          <p14:tracePt t="211082" x="2936875" y="2622550"/>
          <p14:tracePt t="211114" x="2943225" y="2622550"/>
          <p14:tracePt t="211122" x="2965450" y="2622550"/>
          <p14:tracePt t="211154" x="2971800" y="2622550"/>
          <p14:tracePt t="211202" x="2986088" y="2622550"/>
          <p14:tracePt t="211266" x="2994025" y="2614613"/>
          <p14:tracePt t="211298" x="3008313" y="2593975"/>
          <p14:tracePt t="211313" x="3008313" y="2586038"/>
          <p14:tracePt t="211345" x="3008313" y="2579688"/>
          <p14:tracePt t="211353" x="3008313" y="2571750"/>
          <p14:tracePt t="211369" x="3008313" y="2565400"/>
          <p14:tracePt t="211377" x="3008313" y="2551113"/>
          <p14:tracePt t="211393" x="3008313" y="2543175"/>
          <p14:tracePt t="211396" x="3008313" y="2536825"/>
          <p14:tracePt t="211441" x="3008313" y="2528888"/>
          <p14:tracePt t="211449" x="3008313" y="2522538"/>
          <p14:tracePt t="211461" x="3008313" y="2514600"/>
          <p14:tracePt t="211462" x="3008313" y="2508250"/>
          <p14:tracePt t="211478" x="3008313" y="2500313"/>
          <p14:tracePt t="211495" x="3008313" y="2493963"/>
          <p14:tracePt t="211511" x="3008313" y="2479675"/>
          <p14:tracePt t="211553" x="3008313" y="2471738"/>
          <p14:tracePt t="211561" x="3000375" y="2465388"/>
          <p14:tracePt t="211618" x="2979738" y="2451100"/>
          <p14:tracePt t="211658" x="2957513" y="2443163"/>
          <p14:tracePt t="211674" x="2943225" y="2443163"/>
          <p14:tracePt t="211682" x="2936875" y="2443163"/>
          <p14:tracePt t="211693" x="2928938" y="2443163"/>
          <p14:tracePt t="211699" x="2908300" y="2428875"/>
          <p14:tracePt t="211711" x="2900363" y="2428875"/>
          <p14:tracePt t="211728" x="2894013" y="2428875"/>
          <p14:tracePt t="211745" x="2886075" y="2428875"/>
          <p14:tracePt t="211761" x="2865438" y="2428875"/>
          <p14:tracePt t="211810" x="2857500" y="2428875"/>
          <p14:tracePt t="211874" x="2851150" y="2428875"/>
          <p14:tracePt t="211922" x="2843213" y="2428875"/>
          <p14:tracePt t="211930" x="2828925" y="2428875"/>
          <p14:tracePt t="211961" x="2822575" y="2428875"/>
          <p14:tracePt t="211969" x="2814638" y="2436813"/>
          <p14:tracePt t="212021" x="2814638" y="2451100"/>
          <p14:tracePt t="212041" x="2814638" y="2457450"/>
          <p14:tracePt t="212057" x="2814638" y="2465388"/>
          <p14:tracePt t="212065" x="2814638" y="2471738"/>
          <p14:tracePt t="212081" x="2822575" y="2500313"/>
          <p14:tracePt t="212097" x="2822575" y="2508250"/>
          <p14:tracePt t="212100" x="2822575" y="2514600"/>
          <p14:tracePt t="212110" x="2822575" y="2528888"/>
          <p14:tracePt t="212127" x="2828925" y="2536825"/>
          <p14:tracePt t="212177" x="2836863" y="2551113"/>
          <p14:tracePt t="212193" x="2836863" y="2565400"/>
          <p14:tracePt t="212201" x="2851150" y="2579688"/>
          <p14:tracePt t="212211" x="2857500" y="2593975"/>
          <p14:tracePt t="212297" x="2865438" y="2600325"/>
          <p14:tracePt t="212313" x="2871788" y="2608263"/>
          <p14:tracePt t="212345" x="2879725" y="2614613"/>
          <p14:tracePt t="212354" x="2886075" y="2622550"/>
          <p14:tracePt t="212385" x="2894013" y="2622550"/>
          <p14:tracePt t="212397" x="2900363" y="2628900"/>
          <p14:tracePt t="212441" x="2922588" y="2628900"/>
          <p14:tracePt t="212449" x="2928938" y="2628900"/>
          <p14:tracePt t="212465" x="2936875" y="2636838"/>
          <p14:tracePt t="212561" x="2943225" y="2643188"/>
          <p14:tracePt t="212569" x="2951163" y="2651125"/>
          <p14:tracePt t="212665" x="2957513" y="2651125"/>
          <p14:tracePt t="212684" x="2965450" y="2651125"/>
          <p14:tracePt t="212745" x="2971800" y="2651125"/>
          <p14:tracePt t="212777" x="2986088" y="2651125"/>
          <p14:tracePt t="212833" x="2994025" y="2651125"/>
          <p14:tracePt t="212897" x="3000375" y="2643188"/>
          <p14:tracePt t="212937" x="3000375" y="2636838"/>
          <p14:tracePt t="212969" x="2994025" y="2636838"/>
          <p14:tracePt t="212978" x="2986088" y="2628900"/>
          <p14:tracePt t="213009" x="2979738" y="2608263"/>
          <p14:tracePt t="213017" x="2957513" y="2600325"/>
          <p14:tracePt t="213049" x="2951163" y="2593975"/>
          <p14:tracePt t="213064" x="2936875" y="2593975"/>
          <p14:tracePt t="213076" x="2928938" y="2586038"/>
          <p14:tracePt t="213076" x="2922588" y="2579688"/>
          <p14:tracePt t="213113" x="2914650" y="2571750"/>
          <p14:tracePt t="213121" x="2900363" y="2565400"/>
          <p14:tracePt t="213142" x="2894013" y="2557463"/>
          <p14:tracePt t="213177" x="2879725" y="2536825"/>
          <p14:tracePt t="213209" x="2871788" y="2528888"/>
          <p14:tracePt t="213212" x="2871788" y="2522538"/>
          <p14:tracePt t="213233" x="2871788" y="2508250"/>
          <p14:tracePt t="213243" x="2871788" y="2500313"/>
          <p14:tracePt t="213243" x="2871788" y="2493963"/>
          <p14:tracePt t="213265" x="2871788" y="2486025"/>
          <p14:tracePt t="213281" x="2871788" y="2471738"/>
          <p14:tracePt t="213286" x="2871788" y="2465388"/>
          <p14:tracePt t="213291" x="2871788" y="2451100"/>
          <p14:tracePt t="213309" x="2871788" y="2422525"/>
          <p14:tracePt t="213354" x="2871788" y="2414588"/>
          <p14:tracePt t="213361" x="2871788" y="2408238"/>
          <p14:tracePt t="213394" x="2879725" y="2400300"/>
          <p14:tracePt t="213398" x="2894013" y="2386013"/>
          <p14:tracePt t="213418" x="2900363" y="2379663"/>
          <p14:tracePt t="213458" x="2914650" y="2379663"/>
          <p14:tracePt t="213466" x="2922588" y="2379663"/>
          <p14:tracePt t="213482" x="2928938" y="2379663"/>
          <p14:tracePt t="213499" x="2936875" y="2379663"/>
          <p14:tracePt t="213513" x="2951163" y="2379663"/>
          <p14:tracePt t="213529" x="2957513" y="2379663"/>
          <p14:tracePt t="213562" x="2965450" y="2379663"/>
          <p14:tracePt t="213570" x="2971800" y="2379663"/>
          <p14:tracePt t="213586" x="2994025" y="2379663"/>
          <p14:tracePt t="213594" x="3008313" y="2386013"/>
          <p14:tracePt t="213650" x="3014663" y="2393950"/>
          <p14:tracePt t="213666" x="3028950" y="2393950"/>
          <p14:tracePt t="213682" x="3036888" y="2400300"/>
          <p14:tracePt t="213695" x="3043238" y="2408238"/>
          <p14:tracePt t="213698" x="3043238" y="2422525"/>
          <p14:tracePt t="213709" x="3043238" y="2428875"/>
          <p14:tracePt t="213754" x="3043238" y="2436813"/>
          <p14:tracePt t="213770" x="3043238" y="2451100"/>
          <p14:tracePt t="213786" x="3043238" y="2457450"/>
          <p14:tracePt t="213794" x="3043238" y="2465388"/>
          <p14:tracePt t="213826" x="3043238" y="2471738"/>
          <p14:tracePt t="213858" x="3043238" y="2493963"/>
          <p14:tracePt t="213871" x="3036888" y="2500313"/>
          <p14:tracePt t="213881" x="3036888" y="2508250"/>
          <p14:tracePt t="213898" x="3036888" y="2522538"/>
          <p14:tracePt t="213914" x="3036888" y="2536825"/>
          <p14:tracePt t="213918" x="3036888" y="2543175"/>
          <p14:tracePt t="213925" x="3036888" y="2565400"/>
          <p14:tracePt t="213942" x="3036888" y="2579688"/>
          <p14:tracePt t="213959" x="3036888" y="2608263"/>
          <p14:tracePt t="214002" x="3036888" y="2614613"/>
          <p14:tracePt t="214058" x="3036888" y="2622550"/>
          <p14:tracePt t="214098" x="3036888" y="2628900"/>
          <p14:tracePt t="214154" x="3043238" y="2628900"/>
          <p14:tracePt t="214186" x="3051175" y="2628900"/>
          <p14:tracePt t="214218" x="3071813" y="2628900"/>
          <p14:tracePt t="214282" x="3079750" y="2628900"/>
          <p14:tracePt t="214330" x="3094038" y="2614613"/>
          <p14:tracePt t="214338" x="3100388" y="2608263"/>
          <p14:tracePt t="214370" x="3108325" y="2600325"/>
          <p14:tracePt t="214378" x="3114675" y="2593975"/>
          <p14:tracePt t="214418" x="3122613" y="2586038"/>
          <p14:tracePt t="214434" x="3122613" y="2579688"/>
          <p14:tracePt t="214450" x="3122613" y="2571750"/>
          <p14:tracePt t="214466" x="3122613" y="2565400"/>
          <p14:tracePt t="214514" x="3122613" y="2551113"/>
          <p14:tracePt t="214525" x="3122613" y="2543175"/>
          <p14:tracePt t="214554" x="3122613" y="2536825"/>
          <p14:tracePt t="214594" x="3122613" y="2528888"/>
          <p14:tracePt t="214610" x="3122613" y="2514600"/>
          <p14:tracePt t="214626" x="3122613" y="2508250"/>
          <p14:tracePt t="214642" x="3122613" y="2500313"/>
          <p14:tracePt t="214658" x="3122613" y="2493963"/>
          <p14:tracePt t="214659" x="3136900" y="2479675"/>
          <p14:tracePt t="214674" x="3143250" y="2471738"/>
          <p14:tracePt t="214691" x="3157538" y="2457450"/>
          <p14:tracePt t="214707" x="3165475" y="2451100"/>
          <p14:tracePt t="214746" x="3186113" y="2443163"/>
          <p14:tracePt t="214762" x="3194050" y="2443163"/>
          <p14:tracePt t="214794" x="3200400" y="2443163"/>
          <p14:tracePt t="214804" x="3214688" y="2436813"/>
          <p14:tracePt t="214818" x="3236913" y="2422525"/>
          <p14:tracePt t="214858" x="3243263" y="2422525"/>
          <p14:tracePt t="214874" x="3251200" y="2422525"/>
          <p14:tracePt t="214879" x="3271838" y="2422525"/>
          <p14:tracePt t="214914" x="3279775" y="2422525"/>
          <p14:tracePt t="214961" x="3286125" y="2422525"/>
          <p14:tracePt t="214969" x="3322638" y="2436813"/>
          <p14:tracePt t="214986" x="3322638" y="2457450"/>
          <p14:tracePt t="214993" x="3322638" y="2508250"/>
          <p14:tracePt t="215007" x="3328988" y="2551113"/>
          <p14:tracePt t="215023" x="3328988" y="2565400"/>
          <p14:tracePt t="215040" x="3336925" y="2579688"/>
          <p14:tracePt t="215114" x="3343275" y="2579688"/>
          <p14:tracePt t="215146" x="3351213" y="2579688"/>
          <p14:tracePt t="215154" x="3365500" y="2579688"/>
          <p14:tracePt t="215162" x="3371850" y="2579688"/>
          <p14:tracePt t="215170" x="3379788" y="2579688"/>
          <p14:tracePt t="215202" x="3394075" y="2571750"/>
          <p14:tracePt t="215217" x="3414713" y="2565400"/>
          <p14:tracePt t="215234" x="3429000" y="2557463"/>
          <p14:tracePt t="215241" x="3436938" y="2551113"/>
          <p14:tracePt t="215249" x="3443288" y="2551113"/>
          <p14:tracePt t="215256" x="3465513" y="2543175"/>
          <p14:tracePt t="215297" x="3471863" y="2543175"/>
          <p14:tracePt t="215313" x="3479800" y="2543175"/>
          <p14:tracePt t="215345" x="3486150" y="2543175"/>
          <p14:tracePt t="215354" x="3500438" y="2543175"/>
          <p14:tracePt t="215361" x="3508375" y="2543175"/>
          <p14:tracePt t="215377" x="3514725" y="2536825"/>
          <p14:tracePt t="215393" x="3522663" y="2536825"/>
          <p14:tracePt t="215409" x="3536950" y="2536825"/>
          <p14:tracePt t="215417" x="3557588" y="2536825"/>
          <p14:tracePt t="215425" x="3565525" y="2551113"/>
          <p14:tracePt t="215439" x="3579813" y="2565400"/>
          <p14:tracePt t="215456" x="3586163" y="2571750"/>
          <p14:tracePt t="215521" x="3586163" y="2579688"/>
          <p14:tracePt t="215529" x="3586163" y="2586038"/>
          <p14:tracePt t="215537" x="3586163" y="2593975"/>
          <p14:tracePt t="215545" x="3586163" y="2614613"/>
          <p14:tracePt t="215556" x="3586163" y="2636838"/>
          <p14:tracePt t="215572" x="3565525" y="2671763"/>
          <p14:tracePt t="215589" x="3536950" y="2693988"/>
          <p14:tracePt t="215605" x="3508375" y="2722563"/>
          <p14:tracePt t="215623" x="3486150" y="2728913"/>
          <p14:tracePt t="215638" x="3457575" y="2728913"/>
          <p14:tracePt t="215656" x="3422650" y="2728913"/>
          <p14:tracePt t="215673" x="3371850" y="2728913"/>
          <p14:tracePt t="215689" x="3300413" y="2728913"/>
          <p14:tracePt t="215706" x="3243263" y="2728913"/>
          <p14:tracePt t="215722" x="3214688" y="2728913"/>
          <p14:tracePt t="215739" x="3186113" y="2728913"/>
          <p14:tracePt t="215756" x="3157538" y="2728913"/>
          <p14:tracePt t="215773" x="3114675" y="2728913"/>
          <p14:tracePt t="215789" x="3065463" y="2714625"/>
          <p14:tracePt t="215805" x="3022600" y="2708275"/>
          <p14:tracePt t="215822" x="2979738" y="2693988"/>
          <p14:tracePt t="215839" x="2957513" y="2693988"/>
          <p14:tracePt t="215856" x="2936875" y="2671763"/>
          <p14:tracePt t="215872" x="2894013" y="2665413"/>
          <p14:tracePt t="215889" x="2857500" y="2665413"/>
          <p14:tracePt t="215905" x="2828925" y="2665413"/>
          <p14:tracePt t="215922" x="2814638" y="2665413"/>
          <p14:tracePt t="215939" x="2794000" y="2657475"/>
          <p14:tracePt t="215955" x="2786063" y="2657475"/>
          <p14:tracePt t="216082" x="2814638" y="2657475"/>
          <p14:tracePt t="216090" x="2865438" y="2657475"/>
          <p14:tracePt t="216098" x="2879725" y="2657475"/>
          <p14:tracePt t="216098" x="2908300" y="2657475"/>
          <p14:tracePt t="216106" x="2936875" y="2657475"/>
          <p14:tracePt t="216106" x="2965450" y="2657475"/>
          <p14:tracePt t="216122" x="3008313" y="2657475"/>
          <p14:tracePt t="216138" x="3051175" y="2657475"/>
          <p14:tracePt t="216155" x="3079750" y="2657475"/>
          <p14:tracePt t="216171" x="3128963" y="2657475"/>
          <p14:tracePt t="216188" x="3179763" y="2657475"/>
          <p14:tracePt t="216205" x="3214688" y="2657475"/>
          <p14:tracePt t="216222" x="3257550" y="2657475"/>
          <p14:tracePt t="216238" x="3279775" y="2657475"/>
          <p14:tracePt t="216255" x="3314700" y="2657475"/>
          <p14:tracePt t="216271" x="3336925" y="2657475"/>
          <p14:tracePt t="216288" x="3351213" y="2657475"/>
          <p14:tracePt t="216305" x="3394075" y="2657475"/>
          <p14:tracePt t="216321" x="3414713" y="2657475"/>
          <p14:tracePt t="216339" x="3443288" y="2657475"/>
          <p14:tracePt t="216354" x="3500438" y="2651125"/>
          <p14:tracePt t="216371" x="3529013" y="2651125"/>
          <p14:tracePt t="216387" x="3543300" y="2651125"/>
          <p14:tracePt t="216425" x="3551238" y="2651125"/>
          <p14:tracePt t="216457" x="3557588" y="2651125"/>
          <p14:tracePt t="216473" x="3565525" y="2651125"/>
          <p14:tracePt t="216489" x="3579813" y="2651125"/>
          <p14:tracePt t="216497" x="3586163" y="2643188"/>
          <p14:tracePt t="217017" x="3586163" y="2636838"/>
          <p14:tracePt t="217674" x="3571875" y="2636838"/>
          <p14:tracePt t="217682" x="3551238" y="2636838"/>
          <p14:tracePt t="217690" x="3536950" y="2643188"/>
          <p14:tracePt t="217698" x="3522663" y="2643188"/>
          <p14:tracePt t="217703" x="3494088" y="2651125"/>
          <p14:tracePt t="217720" x="3451225" y="2671763"/>
          <p14:tracePt t="217736" x="3429000" y="2671763"/>
          <p14:tracePt t="217753" x="3386138" y="2671763"/>
          <p14:tracePt t="217770" x="3343275" y="2671763"/>
          <p14:tracePt t="217786" x="3308350" y="2671763"/>
          <p14:tracePt t="217803" x="3265488" y="2671763"/>
          <p14:tracePt t="217820" x="3251200" y="2671763"/>
          <p14:tracePt t="217837" x="3222625" y="2671763"/>
          <p14:tracePt t="217852" x="3186113" y="2671763"/>
          <p14:tracePt t="217869" x="3171825" y="2671763"/>
          <p14:tracePt t="217886" x="3136900" y="2671763"/>
          <p14:tracePt t="217903" x="3122613" y="2679700"/>
          <p14:tracePt t="217919" x="3100388" y="2686050"/>
          <p14:tracePt t="217936" x="3094038" y="2686050"/>
          <p14:tracePt t="217953" x="3086100" y="2686050"/>
          <p14:tracePt t="217953" x="3071813" y="2686050"/>
          <p14:tracePt t="218001" x="3065463" y="2686050"/>
          <p14:tracePt t="218021" x="3057525" y="2686050"/>
          <p14:tracePt t="218041" x="3051175" y="2686050"/>
          <p14:tracePt t="218097" x="3043238" y="2686050"/>
          <p14:tracePt t="218144" x="3022600" y="2665413"/>
          <p14:tracePt t="218178" x="3014663" y="2665413"/>
          <p14:tracePt t="218182" x="3000375" y="2657475"/>
          <p14:tracePt t="218234" x="2994025" y="2657475"/>
          <p14:tracePt t="218250" x="2986088" y="2657475"/>
          <p14:tracePt t="218290" x="2979738" y="2657475"/>
          <p14:tracePt t="218322" x="2971800" y="2651125"/>
          <p14:tracePt t="218354" x="2979738" y="2636838"/>
          <p14:tracePt t="218362" x="3008313" y="2636838"/>
          <p14:tracePt t="218370" x="3028950" y="2636838"/>
          <p14:tracePt t="218370" x="3036888" y="2636838"/>
          <p14:tracePt t="218385" x="3065463" y="2636838"/>
          <p14:tracePt t="218402" x="3086100" y="2636838"/>
          <p14:tracePt t="218418" x="3108325" y="2636838"/>
          <p14:tracePt t="218435" x="3136900" y="2636838"/>
          <p14:tracePt t="218452" x="3151188" y="2636838"/>
          <p14:tracePt t="218468" x="3171825" y="2636838"/>
          <p14:tracePt t="218485" x="3179763" y="2636838"/>
          <p14:tracePt t="218501" x="3194050" y="2636838"/>
          <p14:tracePt t="218518" x="3214688" y="2636838"/>
          <p14:tracePt t="218535" x="3251200" y="2636838"/>
          <p14:tracePt t="218551" x="3271838" y="2636838"/>
          <p14:tracePt t="218568" x="3286125" y="2636838"/>
          <p14:tracePt t="218584" x="3300413" y="2636838"/>
          <p14:tracePt t="218602" x="3322638" y="2636838"/>
          <p14:tracePt t="218618" x="3336925" y="2636838"/>
          <p14:tracePt t="218635" x="3371850" y="2636838"/>
          <p14:tracePt t="218651" x="3386138" y="2636838"/>
          <p14:tracePt t="218668" x="3414713" y="2636838"/>
          <p14:tracePt t="218684" x="3451225" y="2636838"/>
          <p14:tracePt t="218701" x="3479800" y="2636838"/>
          <p14:tracePt t="218718" x="3536950" y="2636838"/>
          <p14:tracePt t="218734" x="3608388" y="2636838"/>
          <p14:tracePt t="218751" x="3679825" y="2636838"/>
          <p14:tracePt t="218768" x="3736975" y="2636838"/>
          <p14:tracePt t="218784" x="3779838" y="2628900"/>
          <p14:tracePt t="218801" x="3886200" y="2614613"/>
          <p14:tracePt t="218818" x="4029075" y="2614613"/>
          <p14:tracePt t="218835" x="4151313" y="2614613"/>
          <p14:tracePt t="218851" x="4257675" y="2614613"/>
          <p14:tracePt t="218867" x="4322763" y="2614613"/>
          <p14:tracePt t="218884" x="4414838" y="2614613"/>
          <p14:tracePt t="218901" x="4537075" y="2614613"/>
          <p14:tracePt t="218917" x="4708525" y="2614613"/>
          <p14:tracePt t="218934" x="4837113" y="2614613"/>
          <p14:tracePt t="218950" x="4922838" y="2614613"/>
          <p14:tracePt t="218968" x="4972050" y="2614613"/>
          <p14:tracePt t="218984" x="5014913" y="2614613"/>
          <p14:tracePt t="219000" x="5114925" y="2614613"/>
          <p14:tracePt t="219017" x="5194300" y="2614613"/>
          <p14:tracePt t="219034" x="5251450" y="2614613"/>
          <p14:tracePt t="219050" x="5280025" y="2628900"/>
          <p14:tracePt t="219105" x="5286375" y="2628900"/>
          <p14:tracePt t="219113" x="5322888" y="2636838"/>
          <p14:tracePt t="219121" x="5343525" y="2636838"/>
          <p14:tracePt t="219129" x="5372100" y="2643188"/>
          <p14:tracePt t="219137" x="5429250" y="2657475"/>
          <p14:tracePt t="219150" x="5465763" y="2671763"/>
          <p14:tracePt t="219167" x="5500688" y="2686050"/>
          <p14:tracePt t="219183" x="5514975" y="2686050"/>
          <p14:tracePt t="219200" x="5608638" y="2686050"/>
          <p14:tracePt t="219217" x="5686425" y="2686050"/>
          <p14:tracePt t="219233" x="5751513" y="2686050"/>
          <p14:tracePt t="219250" x="5829300" y="2686050"/>
          <p14:tracePt t="219267" x="5894388" y="2679700"/>
          <p14:tracePt t="219283" x="6015038" y="2671763"/>
          <p14:tracePt t="219300" x="6129338" y="2643188"/>
          <p14:tracePt t="219316" x="6223000" y="2643188"/>
          <p14:tracePt t="219335" x="6280150" y="2643188"/>
          <p14:tracePt t="219350" x="6323013" y="2643188"/>
          <p14:tracePt t="219366" x="6357938" y="2643188"/>
          <p14:tracePt t="219383" x="6394450" y="2643188"/>
          <p14:tracePt t="219400" x="6437313" y="2643188"/>
          <p14:tracePt t="219417" x="6537325" y="2643188"/>
          <p14:tracePt t="219433" x="6580188" y="2643188"/>
          <p14:tracePt t="219450" x="6586538" y="2643188"/>
          <p14:tracePt t="219537" x="6580188" y="2643188"/>
          <p14:tracePt t="219545" x="6537325" y="2643188"/>
          <p14:tracePt t="219545" x="6486525" y="2643188"/>
          <p14:tracePt t="219553" x="6457950" y="2651125"/>
          <p14:tracePt t="219566" x="6365875" y="2671763"/>
          <p14:tracePt t="219583" x="6286500" y="2679700"/>
          <p14:tracePt t="219600" x="6223000" y="2693988"/>
          <p14:tracePt t="219616" x="6151563" y="2693988"/>
          <p14:tracePt t="219633" x="6072188" y="2693988"/>
          <p14:tracePt t="219649" x="5929313" y="2693988"/>
          <p14:tracePt t="219666" x="5743575" y="2693988"/>
          <p14:tracePt t="219683" x="5622925" y="2693988"/>
          <p14:tracePt t="219699" x="5551488" y="2693988"/>
          <p14:tracePt t="219716" x="5514975" y="2693988"/>
          <p14:tracePt t="219732" x="5480050" y="2693988"/>
          <p14:tracePt t="219750" x="5465763" y="2693988"/>
          <p14:tracePt t="219766" x="5400675" y="2700338"/>
          <p14:tracePt t="219783" x="5380038" y="2700338"/>
          <p14:tracePt t="219799" x="5337175" y="2722563"/>
          <p14:tracePt t="219816" x="5314950" y="2722563"/>
          <p14:tracePt t="219832" x="5308600" y="2728913"/>
          <p14:tracePt t="219986" x="5322888" y="2728913"/>
          <p14:tracePt t="219994" x="5351463" y="2728913"/>
          <p14:tracePt t="219998" x="5365750" y="2728913"/>
          <p14:tracePt t="220003" x="5408613" y="2728913"/>
          <p14:tracePt t="220016" x="5457825" y="2728913"/>
          <p14:tracePt t="220033" x="5543550" y="2736850"/>
          <p14:tracePt t="220050" x="5622925" y="2743200"/>
          <p14:tracePt t="220066" x="5743575" y="2743200"/>
          <p14:tracePt t="220083" x="5808663" y="2743200"/>
          <p14:tracePt t="220099" x="5837238" y="2743200"/>
          <p14:tracePt t="220116" x="5843588" y="2743200"/>
          <p14:tracePt t="220133" x="5865813" y="2743200"/>
          <p14:tracePt t="220150" x="5880100" y="2743200"/>
          <p14:tracePt t="220166" x="5900738" y="2743200"/>
          <p14:tracePt t="220182" x="5922963" y="2743200"/>
          <p14:tracePt t="220199" x="5972175" y="2743200"/>
          <p14:tracePt t="220216" x="6037263" y="2708275"/>
          <p14:tracePt t="220233" x="6100763" y="2700338"/>
          <p14:tracePt t="220249" x="6129338" y="2679700"/>
          <p14:tracePt t="220266" x="6137275" y="2679700"/>
          <p14:tracePt t="220306" x="6151563" y="2679700"/>
          <p14:tracePt t="220354" x="6157913" y="2679700"/>
          <p14:tracePt t="220466" x="6143625" y="2679700"/>
          <p14:tracePt t="220474" x="6129338" y="2679700"/>
          <p14:tracePt t="220481" x="6100763" y="2679700"/>
          <p14:tracePt t="220482" x="6057900" y="2686050"/>
          <p14:tracePt t="220499" x="6043613" y="2693988"/>
          <p14:tracePt t="220515" x="5994400" y="2714625"/>
          <p14:tracePt t="220532" x="5951538" y="2722563"/>
          <p14:tracePt t="220549" x="5886450" y="2722563"/>
          <p14:tracePt t="220565" x="5822950" y="2728913"/>
          <p14:tracePt t="220582" x="5729288" y="2728913"/>
          <p14:tracePt t="220599" x="5637213" y="2736850"/>
          <p14:tracePt t="220615" x="5572125" y="2757488"/>
          <p14:tracePt t="220632" x="5514975" y="2771775"/>
          <p14:tracePt t="220648" x="5422900" y="2779713"/>
          <p14:tracePt t="220665" x="5294313" y="2786063"/>
          <p14:tracePt t="220682" x="5186363" y="2808288"/>
          <p14:tracePt t="220698" x="5051425" y="2808288"/>
          <p14:tracePt t="220715" x="4872038" y="2822575"/>
          <p14:tracePt t="220731" x="4700588" y="2836863"/>
          <p14:tracePt t="220749" x="4557713" y="2836863"/>
          <p14:tracePt t="220765" x="4471988" y="2836863"/>
          <p14:tracePt t="220782" x="4400550" y="2836863"/>
          <p14:tracePt t="220798" x="4337050" y="2836863"/>
          <p14:tracePt t="220815" x="4265613" y="2843213"/>
          <p14:tracePt t="220832" x="4194175" y="2843213"/>
          <p14:tracePt t="220848" x="4086225" y="2843213"/>
          <p14:tracePt t="220865" x="3929063" y="2843213"/>
          <p14:tracePt t="220881" x="3808413" y="2843213"/>
          <p14:tracePt t="220898" x="3700463" y="2843213"/>
          <p14:tracePt t="220914" x="3579813" y="2843213"/>
          <p14:tracePt t="220931" x="3471863" y="2843213"/>
          <p14:tracePt t="220948" x="3386138" y="2843213"/>
          <p14:tracePt t="220965" x="3279775" y="2843213"/>
          <p14:tracePt t="220981" x="3214688" y="2843213"/>
          <p14:tracePt t="220998" x="3171825" y="2843213"/>
          <p14:tracePt t="221014" x="3114675" y="2843213"/>
          <p14:tracePt t="221031" x="3043238" y="2843213"/>
          <p14:tracePt t="221048" x="2986088" y="2843213"/>
          <p14:tracePt t="221064" x="2936875" y="2843213"/>
          <p14:tracePt t="221082" x="2922588" y="2843213"/>
          <p14:tracePt t="221138" x="2914650" y="2843213"/>
          <p14:tracePt t="221146" x="2908300" y="2843213"/>
          <p14:tracePt t="221149" x="2900363" y="2843213"/>
          <p14:tracePt t="221186" x="2871788" y="2828925"/>
          <p14:tracePt t="221186" x="2871788" y="2822575"/>
          <p14:tracePt t="221198" x="2865438" y="2800350"/>
          <p14:tracePt t="221214" x="2857500" y="2786063"/>
          <p14:tracePt t="221232" x="2857500" y="2779713"/>
          <p14:tracePt t="221248" x="2857500" y="2757488"/>
          <p14:tracePt t="221265" x="2851150" y="2743200"/>
          <p14:tracePt t="221281" x="2851150" y="2722563"/>
          <p14:tracePt t="221298" x="2851150" y="2714625"/>
          <p14:tracePt t="221314" x="2851150" y="2708275"/>
          <p14:tracePt t="221370" x="2851150" y="2686050"/>
          <p14:tracePt t="221417" x="2851150" y="2679700"/>
          <p14:tracePt t="221521" x="2851150" y="2671763"/>
          <p14:tracePt t="221529" x="2857500" y="2671763"/>
          <p14:tracePt t="221537" x="2871788" y="2671763"/>
          <p14:tracePt t="221547" x="2879725" y="2679700"/>
          <p14:tracePt t="221564" x="2900363" y="2679700"/>
          <p14:tracePt t="221580" x="2908300" y="2679700"/>
          <p14:tracePt t="221597" x="2914650" y="2686050"/>
          <p14:tracePt t="221613" x="2936875" y="2686050"/>
          <p14:tracePt t="221630" x="2943225" y="2686050"/>
          <p14:tracePt t="221647" x="2957513" y="2686050"/>
          <p14:tracePt t="221663" x="2971800" y="2693988"/>
          <p14:tracePt t="221680" x="2979738" y="2693988"/>
          <p14:tracePt t="221696" x="2994025" y="2693988"/>
          <p14:tracePt t="221714" x="3008313" y="2693988"/>
          <p14:tracePt t="221730" x="3014663" y="2693988"/>
          <p14:tracePt t="221777" x="3022600" y="2693988"/>
          <p14:tracePt t="221785" x="3028950" y="2693988"/>
          <p14:tracePt t="221801" x="3043238" y="2693988"/>
          <p14:tracePt t="221842" x="3051175" y="2693988"/>
          <p14:tracePt t="221874" x="3057525" y="2693988"/>
          <p14:tracePt t="221970" x="3065463" y="2700338"/>
          <p14:tracePt t="222010" x="3065463" y="2708275"/>
          <p14:tracePt t="222018" x="3057525" y="2708275"/>
          <p14:tracePt t="222026" x="3051175" y="2708275"/>
          <p14:tracePt t="222034" x="3028950" y="2708275"/>
          <p14:tracePt t="222047" x="3014663" y="2708275"/>
          <p14:tracePt t="222063" x="2979738" y="2708275"/>
          <p14:tracePt t="222080" x="2965450" y="2708275"/>
          <p14:tracePt t="222097" x="2951163" y="2708275"/>
          <p14:tracePt t="222146" x="2943225" y="2708275"/>
          <p14:tracePt t="222369" x="2951163" y="2708275"/>
          <p14:tracePt t="222385" x="2965450" y="2708275"/>
          <p14:tracePt t="222401" x="2971800" y="2708275"/>
          <p14:tracePt t="222417" x="2986088" y="2708275"/>
          <p14:tracePt t="222457" x="3000375" y="2708275"/>
          <p14:tracePt t="222465" x="3014663" y="2708275"/>
          <p14:tracePt t="222497" x="3028950" y="2708275"/>
          <p14:tracePt t="222506" x="3043238" y="2708275"/>
          <p14:tracePt t="222513" x="3051175" y="2708275"/>
          <p14:tracePt t="222513" x="3065463" y="2708275"/>
          <p14:tracePt t="222530" x="3079750" y="2708275"/>
          <p14:tracePt t="222546" x="3094038" y="2708275"/>
          <p14:tracePt t="222546" x="3100388" y="2700338"/>
          <p14:tracePt t="222562" x="3108325" y="2700338"/>
          <p14:tracePt t="222579" x="3122613" y="2700338"/>
          <p14:tracePt t="222596" x="3136900" y="2693988"/>
          <p14:tracePt t="222612" x="3151188" y="2693988"/>
          <p14:tracePt t="222629" x="3165475" y="2693988"/>
          <p14:tracePt t="222645" x="3179763" y="2693988"/>
          <p14:tracePt t="222662" x="3194050" y="2693988"/>
          <p14:tracePt t="222679" x="3200400" y="2693988"/>
          <p14:tracePt t="222695" x="3214688" y="2693988"/>
          <p14:tracePt t="222712" x="3228975" y="2679700"/>
          <p14:tracePt t="222728" x="3271838" y="2679700"/>
          <p14:tracePt t="222745" x="3286125" y="2679700"/>
          <p14:tracePt t="222762" x="3328988" y="2679700"/>
          <p14:tracePt t="222778" x="3357563" y="2679700"/>
          <p14:tracePt t="222795" x="3394075" y="2671763"/>
          <p14:tracePt t="222812" x="3408363" y="2671763"/>
          <p14:tracePt t="222828" x="3429000" y="2665413"/>
          <p14:tracePt t="222845" x="3436938" y="2665413"/>
          <p14:tracePt t="222862" x="3451225" y="2665413"/>
          <p14:tracePt t="222878" x="3471863" y="2657475"/>
          <p14:tracePt t="222896" x="3479800" y="2657475"/>
          <p14:tracePt t="222912" x="3514725" y="2657475"/>
          <p14:tracePt t="222928" x="3571875" y="2636838"/>
          <p14:tracePt t="222945" x="3614738" y="2636838"/>
          <p14:tracePt t="222962" x="3622675" y="2628900"/>
          <p14:tracePt t="223129" x="3608388" y="2636838"/>
          <p14:tracePt t="223137" x="3600450" y="2643188"/>
          <p14:tracePt t="223153" x="3586163" y="2643188"/>
          <p14:tracePt t="223161" x="3579813" y="2643188"/>
          <p14:tracePt t="223169" x="3536950" y="2651125"/>
          <p14:tracePt t="223185" x="3479800" y="2671763"/>
          <p14:tracePt t="223194" x="3414713" y="2671763"/>
          <p14:tracePt t="223211" x="3357563" y="2679700"/>
          <p14:tracePt t="223228" x="3308350" y="2686050"/>
          <p14:tracePt t="223244" x="3257550" y="2700338"/>
          <p14:tracePt t="223261" x="3236913" y="2714625"/>
          <p14:tracePt t="223277" x="3194050" y="2728913"/>
          <p14:tracePt t="223322" x="3171825" y="2728913"/>
          <p14:tracePt t="223330" x="3157538" y="2728913"/>
          <p14:tracePt t="223336" x="3151188" y="2728913"/>
          <p14:tracePt t="223345" x="3122613" y="2728913"/>
          <p14:tracePt t="223361" x="3086100" y="2728913"/>
          <p14:tracePt t="223378" x="3071813" y="2728913"/>
          <p14:tracePt t="223395" x="3051175" y="2728913"/>
          <p14:tracePt t="223412" x="3043238" y="2728913"/>
          <p14:tracePt t="223428" x="3022600" y="2728913"/>
          <p14:tracePt t="223444" x="3008313" y="2722563"/>
          <p14:tracePt t="223497" x="2994025" y="2722563"/>
          <p14:tracePt t="223513" x="2979738" y="2722563"/>
          <p14:tracePt t="224202" x="3000375" y="2722563"/>
          <p14:tracePt t="224505" x="3008313" y="2722563"/>
          <p14:tracePt t="224569" x="3014663" y="2722563"/>
          <p14:tracePt t="224705" x="3022600" y="2722563"/>
          <p14:tracePt t="224721" x="3036888" y="2722563"/>
          <p14:tracePt t="224777" x="3043238" y="2722563"/>
          <p14:tracePt t="224862" x="0" y="0"/>
        </p14:tracePtLst>
        <p14:tracePtLst>
          <p14:tracePt t="273861" x="2043113" y="5080000"/>
          <p14:tracePt t="273872" x="2043113" y="5072063"/>
          <p14:tracePt t="273880" x="2043113" y="5065713"/>
          <p14:tracePt t="273888" x="2057400" y="5037138"/>
          <p14:tracePt t="273890" x="2057400" y="5014913"/>
          <p14:tracePt t="273904" x="2071688" y="4965700"/>
          <p14:tracePt t="273920" x="2085975" y="4914900"/>
          <p14:tracePt t="273937" x="2085975" y="4879975"/>
          <p14:tracePt t="273953" x="2093913" y="4872038"/>
          <p14:tracePt t="273970" x="2100263" y="4865688"/>
          <p14:tracePt t="274016" x="2100263" y="4857750"/>
          <p14:tracePt t="274048" x="2114550" y="4837113"/>
          <p14:tracePt t="274056" x="2122488" y="4829175"/>
          <p14:tracePt t="274072" x="2128838" y="4808538"/>
          <p14:tracePt t="274088" x="2136775" y="4808538"/>
          <p14:tracePt t="274088" x="2143125" y="4800600"/>
          <p14:tracePt t="274103" x="2179638" y="4786313"/>
          <p14:tracePt t="274120" x="2228850" y="4751388"/>
          <p14:tracePt t="274136" x="2265363" y="4708525"/>
          <p14:tracePt t="274154" x="2308225" y="4672013"/>
          <p14:tracePt t="274169" x="2365375" y="4643438"/>
          <p14:tracePt t="274186" x="2422525" y="4614863"/>
          <p14:tracePt t="274203" x="2457450" y="4608513"/>
          <p14:tracePt t="274220" x="2493963" y="4600575"/>
          <p14:tracePt t="274237" x="2508250" y="4579938"/>
          <p14:tracePt t="274288" x="2522538" y="4579938"/>
          <p14:tracePt t="274297" x="2571750" y="4579938"/>
          <p14:tracePt t="274303" x="2771775" y="4700588"/>
          <p14:tracePt t="274320" x="2865438" y="4772025"/>
          <p14:tracePt t="274338" x="2922588" y="4829175"/>
          <p14:tracePt t="274353" x="2979738" y="4900613"/>
          <p14:tracePt t="274371" x="3008313" y="4951413"/>
          <p14:tracePt t="274387" x="3008313" y="4979988"/>
          <p14:tracePt t="274403" x="3008313" y="5014913"/>
          <p14:tracePt t="274420" x="3008313" y="5057775"/>
          <p14:tracePt t="274437" x="2986088" y="5114925"/>
          <p14:tracePt t="274454" x="2951163" y="5151438"/>
          <p14:tracePt t="274470" x="2879725" y="5200650"/>
          <p14:tracePt t="274487" x="2794000" y="5237163"/>
          <p14:tracePt t="274503" x="2722563" y="5251450"/>
          <p14:tracePt t="274521" x="2708275" y="5251450"/>
          <p14:tracePt t="274536" x="2657475" y="5251450"/>
          <p14:tracePt t="274553" x="2571750" y="5251450"/>
          <p14:tracePt t="274570" x="2471738" y="5229225"/>
          <p14:tracePt t="274586" x="2322513" y="5180013"/>
          <p14:tracePt t="274603" x="2208213" y="5143500"/>
          <p14:tracePt t="274620" x="2122488" y="5086350"/>
          <p14:tracePt t="274637" x="2051050" y="5037138"/>
          <p14:tracePt t="274653" x="1993900" y="4986338"/>
          <p14:tracePt t="274670" x="1908175" y="4929188"/>
          <p14:tracePt t="274686" x="1800225" y="4851400"/>
          <p14:tracePt t="274703" x="1722438" y="4786313"/>
          <p14:tracePt t="274703" x="1671638" y="4757738"/>
          <p14:tracePt t="274736" x="1593850" y="4679950"/>
          <p14:tracePt t="274737" x="1522413" y="4600575"/>
          <p14:tracePt t="274753" x="1393825" y="4486275"/>
          <p14:tracePt t="274769" x="1285875" y="4394200"/>
          <p14:tracePt t="274787" x="1143000" y="4279900"/>
          <p14:tracePt t="274803" x="1057275" y="4200525"/>
          <p14:tracePt t="274820" x="957263" y="4094163"/>
          <p14:tracePt t="274836" x="893763" y="4029075"/>
          <p14:tracePt t="274853" x="836613" y="3951288"/>
          <p14:tracePt t="274869" x="779463" y="3894138"/>
          <p14:tracePt t="274886" x="700088" y="3771900"/>
          <p14:tracePt t="274886" x="685800" y="3700463"/>
          <p14:tracePt t="274922" x="671513" y="3643313"/>
          <p14:tracePt t="274923" x="671513" y="3594100"/>
          <p14:tracePt t="274923" x="650875" y="3522663"/>
          <p14:tracePt t="274936" x="650875" y="3451225"/>
          <p14:tracePt t="274953" x="650875" y="3400425"/>
          <p14:tracePt t="274970" x="657225" y="3343275"/>
          <p14:tracePt t="274986" x="679450" y="3308350"/>
          <p14:tracePt t="275003" x="700088" y="3294063"/>
          <p14:tracePt t="275019" x="728663" y="3251200"/>
          <p14:tracePt t="275036" x="765175" y="3208338"/>
          <p14:tracePt t="275052" x="814388" y="3194050"/>
          <p14:tracePt t="275069" x="879475" y="3165475"/>
          <p14:tracePt t="275086" x="979488" y="3122613"/>
          <p14:tracePt t="275102" x="1028700" y="3100388"/>
          <p14:tracePt t="275119" x="1057275" y="3094038"/>
          <p14:tracePt t="275135" x="1071563" y="3094038"/>
          <p14:tracePt t="275153" x="1100138" y="3094038"/>
          <p14:tracePt t="275169" x="1179513" y="3094038"/>
          <p14:tracePt t="275185" x="1243013" y="3094038"/>
          <p14:tracePt t="275202" x="1257300" y="3094038"/>
          <p14:tracePt t="275219" x="1279525" y="3094038"/>
          <p14:tracePt t="275235" x="1328738" y="3094038"/>
          <p14:tracePt t="275252" x="1393825" y="3094038"/>
          <p14:tracePt t="275270" x="1471613" y="3094038"/>
          <p14:tracePt t="275285" x="1543050" y="3094038"/>
          <p14:tracePt t="275302" x="1685925" y="3094038"/>
          <p14:tracePt t="275319" x="1851025" y="3128963"/>
          <p14:tracePt t="275319" x="1971675" y="3143250"/>
          <p14:tracePt t="275337" x="2057400" y="3157538"/>
          <p14:tracePt t="275352" x="2408238" y="3186113"/>
          <p14:tracePt t="275368" x="2557463" y="3186113"/>
          <p14:tracePt t="275385" x="2708275" y="3208338"/>
          <p14:tracePt t="275402" x="2800350" y="3243263"/>
          <p14:tracePt t="275419" x="2836863" y="3251200"/>
          <p14:tracePt t="275436" x="2871788" y="3257550"/>
          <p14:tracePt t="275452" x="2879725" y="3257550"/>
          <p14:tracePt t="275468" x="2922588" y="3286125"/>
          <p14:tracePt t="275485" x="2979738" y="3343275"/>
          <p14:tracePt t="275502" x="3122613" y="3471863"/>
          <p14:tracePt t="275518" x="3279775" y="3594100"/>
          <p14:tracePt t="275535" x="3422650" y="3736975"/>
          <p14:tracePt t="275551" x="3622675" y="3900488"/>
          <p14:tracePt t="275569" x="3700463" y="3971925"/>
          <p14:tracePt t="275585" x="3757613" y="4037013"/>
          <p14:tracePt t="275602" x="3814763" y="4114800"/>
          <p14:tracePt t="275618" x="3871913" y="4237038"/>
          <p14:tracePt t="275635" x="3914775" y="4351338"/>
          <p14:tracePt t="275652" x="3957638" y="4500563"/>
          <p14:tracePt t="275668" x="4000500" y="4586288"/>
          <p14:tracePt t="275685" x="4029075" y="4665663"/>
          <p14:tracePt t="275701" x="4051300" y="4729163"/>
          <p14:tracePt t="275719" x="4079875" y="4837113"/>
          <p14:tracePt t="275734" x="4100513" y="4929188"/>
          <p14:tracePt t="275734" x="4100513" y="4951413"/>
          <p14:tracePt t="275752" x="4108450" y="5008563"/>
          <p14:tracePt t="275768" x="4108450" y="5072063"/>
          <p14:tracePt t="275785" x="4108450" y="5143500"/>
          <p14:tracePt t="275801" x="4108450" y="5186363"/>
          <p14:tracePt t="275818" x="4079875" y="5229225"/>
          <p14:tracePt t="275834" x="4071938" y="5280025"/>
          <p14:tracePt t="275851" x="4043363" y="5322888"/>
          <p14:tracePt t="275867" x="4022725" y="5351463"/>
          <p14:tracePt t="275884" x="3971925" y="5394325"/>
          <p14:tracePt t="275901" x="3914775" y="5422900"/>
          <p14:tracePt t="275917" x="3857625" y="5451475"/>
          <p14:tracePt t="275934" x="3814763" y="5465763"/>
          <p14:tracePt t="275951" x="3771900" y="5494338"/>
          <p14:tracePt t="275951" x="3751263" y="5500688"/>
          <p14:tracePt t="275968" x="3694113" y="5522913"/>
          <p14:tracePt t="275984" x="3629025" y="5543550"/>
          <p14:tracePt t="276000" x="3571875" y="5551488"/>
          <p14:tracePt t="276017" x="3529013" y="5557838"/>
          <p14:tracePt t="276035" x="3471863" y="5565775"/>
          <p14:tracePt t="276051" x="3436938" y="5565775"/>
          <p14:tracePt t="276068" x="3357563" y="5586413"/>
          <p14:tracePt t="276085" x="3300413" y="5586413"/>
          <p14:tracePt t="276101" x="3236913" y="5586413"/>
          <p14:tracePt t="276118" x="3157538" y="5586413"/>
          <p14:tracePt t="276134" x="3057525" y="5586413"/>
          <p14:tracePt t="276152" x="2951163" y="5586413"/>
          <p14:tracePt t="276167" x="2794000" y="5586413"/>
          <p14:tracePt t="276184" x="2651125" y="5586413"/>
          <p14:tracePt t="276201" x="2514600" y="5586413"/>
          <p14:tracePt t="276217" x="2408238" y="5586413"/>
          <p14:tracePt t="276235" x="2286000" y="5586413"/>
          <p14:tracePt t="276251" x="2179638" y="5586413"/>
          <p14:tracePt t="276268" x="2108200" y="5586413"/>
          <p14:tracePt t="276284" x="2022475" y="5586413"/>
          <p14:tracePt t="276301" x="1943100" y="5586413"/>
          <p14:tracePt t="276317" x="1879600" y="5586413"/>
          <p14:tracePt t="276334" x="1800225" y="5586413"/>
          <p14:tracePt t="276351" x="1736725" y="5586413"/>
          <p14:tracePt t="276367" x="1628775" y="5586413"/>
          <p14:tracePt t="276367" x="1557338" y="5586413"/>
          <p14:tracePt t="276385" x="1422400" y="5586413"/>
          <p14:tracePt t="276400" x="1336675" y="5586413"/>
          <p14:tracePt t="276417" x="1265238" y="5586413"/>
          <p14:tracePt t="276434" x="1222375" y="5586413"/>
          <p14:tracePt t="276450" x="1214438" y="5586413"/>
          <p14:tracePt t="276467" x="1208088" y="5586413"/>
          <p14:tracePt t="276483" x="1179513" y="5586413"/>
          <p14:tracePt t="276500" x="1128713" y="5565775"/>
          <p14:tracePt t="276517" x="1042988" y="5529263"/>
          <p14:tracePt t="276534" x="950913" y="5486400"/>
          <p14:tracePt t="276550" x="850900" y="5429250"/>
          <p14:tracePt t="276567" x="736600" y="5365750"/>
          <p14:tracePt t="276584" x="614363" y="5280025"/>
          <p14:tracePt t="276600" x="571500" y="5237163"/>
          <p14:tracePt t="276616" x="528638" y="5165725"/>
          <p14:tracePt t="276633" x="522288" y="5108575"/>
          <p14:tracePt t="276650" x="522288" y="5029200"/>
          <p14:tracePt t="276666" x="508000" y="4908550"/>
          <p14:tracePt t="276683" x="471488" y="4814888"/>
          <p14:tracePt t="276700" x="465138" y="4722813"/>
          <p14:tracePt t="276717" x="450850" y="4651375"/>
          <p14:tracePt t="276733" x="422275" y="4572000"/>
          <p14:tracePt t="276749" x="422275" y="4494213"/>
          <p14:tracePt t="276766" x="422275" y="4408488"/>
          <p14:tracePt t="276783" x="414338" y="4314825"/>
          <p14:tracePt t="276799" x="379413" y="4222750"/>
          <p14:tracePt t="276816" x="379413" y="4157663"/>
          <p14:tracePt t="276833" x="379413" y="4079875"/>
          <p14:tracePt t="276849" x="379413" y="4000500"/>
          <p14:tracePt t="276866" x="379413" y="3894138"/>
          <p14:tracePt t="276882" x="379413" y="3808413"/>
          <p14:tracePt t="276899" x="379413" y="3729038"/>
          <p14:tracePt t="276917" x="379413" y="3679825"/>
          <p14:tracePt t="276933" x="385763" y="3657600"/>
          <p14:tracePt t="276950" x="393700" y="3622675"/>
          <p14:tracePt t="276967" x="400050" y="3594100"/>
          <p14:tracePt t="276983" x="428625" y="3557588"/>
          <p14:tracePt t="277000" x="485775" y="3494088"/>
          <p14:tracePt t="277017" x="522288" y="3457575"/>
          <p14:tracePt t="277033" x="557213" y="3422650"/>
          <p14:tracePt t="277050" x="593725" y="3394075"/>
          <p14:tracePt t="277066" x="608013" y="3394075"/>
          <p14:tracePt t="277144" x="614363" y="3394075"/>
          <p14:tracePt t="277144" x="642938" y="3394075"/>
          <p14:tracePt t="277160" x="657225" y="3394075"/>
          <p14:tracePt t="277168" x="685800" y="3394075"/>
          <p14:tracePt t="277176" x="700088" y="3394075"/>
          <p14:tracePt t="277184" x="742950" y="3400425"/>
          <p14:tracePt t="277200" x="822325" y="3414713"/>
          <p14:tracePt t="277216" x="828675" y="3414713"/>
          <p14:tracePt t="277256" x="850900" y="3414713"/>
          <p14:tracePt t="277256" x="971550" y="3414713"/>
          <p14:tracePt t="277272" x="1071563" y="3414713"/>
          <p14:tracePt t="277280" x="1193800" y="3414713"/>
          <p14:tracePt t="277288" x="1385888" y="3386138"/>
          <p14:tracePt t="277299" x="1436688" y="3379788"/>
          <p14:tracePt t="277344" x="1443038" y="3379788"/>
          <p14:tracePt t="277352" x="1457325" y="3379788"/>
          <p14:tracePt t="277368" x="1465263" y="3379788"/>
          <p14:tracePt t="277384" x="1465263" y="3386138"/>
          <p14:tracePt t="277400" x="1471613" y="3394075"/>
          <p14:tracePt t="277433" x="1479550" y="3394075"/>
          <p14:tracePt t="277450" x="1500188" y="3394075"/>
          <p14:tracePt t="277451" x="1536700" y="3394075"/>
          <p14:tracePt t="277466" x="1579563" y="3394075"/>
          <p14:tracePt t="277483" x="1600200" y="3394075"/>
          <p14:tracePt t="277499" x="1643063" y="3394075"/>
          <p14:tracePt t="277516" x="1679575" y="3394075"/>
          <p14:tracePt t="277533" x="1700213" y="3394075"/>
          <p14:tracePt t="277549" x="1743075" y="3394075"/>
          <p14:tracePt t="277566" x="1793875" y="3379788"/>
          <p14:tracePt t="277582" x="1836738" y="3379788"/>
          <p14:tracePt t="277599" x="1879600" y="3371850"/>
          <p14:tracePt t="277615" x="1943100" y="3365500"/>
          <p14:tracePt t="277633" x="1951038" y="3365500"/>
          <p14:tracePt t="277649" x="1971675" y="3343275"/>
          <p14:tracePt t="277665" x="1979613" y="3343275"/>
          <p14:tracePt t="277682" x="2008188" y="3336925"/>
          <p14:tracePt t="277699" x="2014538" y="3328988"/>
          <p14:tracePt t="277716" x="2028825" y="3322638"/>
          <p14:tracePt t="277759" x="2036763" y="3308350"/>
          <p14:tracePt t="277767" x="2043113" y="3308350"/>
          <p14:tracePt t="277783" x="2057400" y="3300413"/>
          <p14:tracePt t="277903" x="2065338" y="3300413"/>
          <p14:tracePt t="277911" x="2079625" y="3300413"/>
          <p14:tracePt t="277919" x="2093913" y="3300413"/>
          <p14:tracePt t="277931" x="2122488" y="3300413"/>
          <p14:tracePt t="277948" x="2128838" y="3300413"/>
          <p14:tracePt t="277964" x="2136775" y="3300413"/>
          <p14:tracePt t="277981" x="2157413" y="3294063"/>
          <p14:tracePt t="277998" x="2165350" y="3294063"/>
          <p14:tracePt t="278014" x="2179638" y="3294063"/>
          <p14:tracePt t="278031" x="2185988" y="3286125"/>
          <p14:tracePt t="278103" x="2193925" y="3286125"/>
          <p14:tracePt t="278119" x="2200275" y="3286125"/>
          <p14:tracePt t="278134" x="2208213" y="3286125"/>
          <p14:tracePt t="278151" x="2214563" y="3286125"/>
          <p14:tracePt t="278167" x="2228850" y="3286125"/>
          <p14:tracePt t="278200" x="2236788" y="3286125"/>
          <p14:tracePt t="278208" x="2243138" y="3279775"/>
          <p14:tracePt t="278216" x="2251075" y="3271838"/>
          <p14:tracePt t="278272" x="2257425" y="3271838"/>
          <p14:tracePt t="278279" x="2279650" y="3265488"/>
          <p14:tracePt t="278312" x="2286000" y="3265488"/>
          <p14:tracePt t="278320" x="2308225" y="3243263"/>
          <p14:tracePt t="278336" x="2322513" y="3228975"/>
          <p14:tracePt t="278352" x="2328863" y="3222625"/>
          <p14:tracePt t="278360" x="2336800" y="3200400"/>
          <p14:tracePt t="278360" x="2336800" y="3179763"/>
          <p14:tracePt t="278384" x="2336800" y="3157538"/>
          <p14:tracePt t="278392" x="2336800" y="3151188"/>
          <p14:tracePt t="278400" x="2357438" y="3114675"/>
          <p14:tracePt t="278415" x="2365375" y="3100388"/>
          <p14:tracePt t="278431" x="2371725" y="3071813"/>
          <p14:tracePt t="278474" x="2371725" y="3065463"/>
          <p14:tracePt t="278496" x="2371725" y="3057525"/>
          <p14:tracePt t="278528" x="2371725" y="3036888"/>
          <p14:tracePt t="278536" x="2371725" y="3028950"/>
          <p14:tracePt t="278554" x="2371725" y="3022600"/>
          <p14:tracePt t="278584" x="2365375" y="3022600"/>
          <p14:tracePt t="278592" x="2357438" y="3014663"/>
          <p14:tracePt t="278608" x="2351088" y="3014663"/>
          <p14:tracePt t="278640" x="2336800" y="3014663"/>
          <p14:tracePt t="278672" x="2328863" y="3014663"/>
          <p14:tracePt t="278680" x="2322513" y="3014663"/>
          <p14:tracePt t="278712" x="2314575" y="3014663"/>
          <p14:tracePt t="278720" x="2308225" y="3014663"/>
          <p14:tracePt t="278771" x="2293938" y="3022600"/>
          <p14:tracePt t="278800" x="2279650" y="3036888"/>
          <p14:tracePt t="278832" x="2271713" y="3065463"/>
          <p14:tracePt t="278840" x="2271713" y="3079750"/>
          <p14:tracePt t="278848" x="2265363" y="3086100"/>
          <p14:tracePt t="278864" x="2265363" y="3094038"/>
          <p14:tracePt t="278864" x="2265363" y="3108325"/>
          <p14:tracePt t="278880" x="2265363" y="3114675"/>
          <p14:tracePt t="278928" x="2265363" y="3122613"/>
          <p14:tracePt t="278944" x="2265363" y="3136900"/>
          <p14:tracePt t="278952" x="2265363" y="3143250"/>
          <p14:tracePt t="278963" x="2265363" y="3151188"/>
          <p14:tracePt t="278964" x="2265363" y="3157538"/>
          <p14:tracePt t="278980" x="2279650" y="3194050"/>
          <p14:tracePt t="278996" x="2286000" y="3200400"/>
          <p14:tracePt t="279064" x="2300288" y="3200400"/>
          <p14:tracePt t="279096" x="2314575" y="3200400"/>
          <p14:tracePt t="279112" x="2322513" y="3200400"/>
          <p14:tracePt t="279118" x="2328863" y="3200400"/>
          <p14:tracePt t="279130" x="2336800" y="3200400"/>
          <p14:tracePt t="279256" x="2351088" y="3200400"/>
          <p14:tracePt t="279264" x="2357438" y="3200400"/>
          <p14:tracePt t="279266" x="2393950" y="3200400"/>
          <p14:tracePt t="279279" x="2579688" y="3151188"/>
          <p14:tracePt t="279296" x="2771775" y="3114675"/>
          <p14:tracePt t="279312" x="3014663" y="3086100"/>
          <p14:tracePt t="279329" x="3228975" y="3051175"/>
          <p14:tracePt t="279347" x="3386138" y="3022600"/>
          <p14:tracePt t="279362" x="3500438" y="3014663"/>
          <p14:tracePt t="279379" x="3643313" y="2986088"/>
          <p14:tracePt t="279396" x="3786188" y="2965450"/>
          <p14:tracePt t="279412" x="3943350" y="2965450"/>
          <p14:tracePt t="279429" x="4079875" y="2965450"/>
          <p14:tracePt t="279445" x="4257675" y="2965450"/>
          <p14:tracePt t="279463" x="4365625" y="2965450"/>
          <p14:tracePt t="279479" x="4451350" y="2951163"/>
          <p14:tracePt t="279496" x="4465638" y="2936875"/>
          <p14:tracePt t="279513" x="4514850" y="2922588"/>
          <p14:tracePt t="279529" x="4608513" y="2900363"/>
          <p14:tracePt t="279546" x="4665663" y="2871788"/>
          <p14:tracePt t="279562" x="4729163" y="2843213"/>
          <p14:tracePt t="279579" x="4808538" y="2814638"/>
          <p14:tracePt t="279596" x="4929188" y="2765425"/>
          <p14:tracePt t="279612" x="5108575" y="2714625"/>
          <p14:tracePt t="279629" x="5172075" y="2686050"/>
          <p14:tracePt t="279646" x="5194300" y="2686050"/>
          <p14:tracePt t="279720" x="5222875" y="2679700"/>
          <p14:tracePt t="279727" x="5222875" y="2671763"/>
          <p14:tracePt t="279746" x="5237163" y="2665413"/>
          <p14:tracePt t="279749" x="5257800" y="2643188"/>
          <p14:tracePt t="279761" x="5257800" y="2636838"/>
          <p14:tracePt t="279778" x="5272088" y="2622550"/>
          <p14:tracePt t="279796" x="5286375" y="2600325"/>
          <p14:tracePt t="279812" x="5286375" y="2579688"/>
          <p14:tracePt t="279829" x="5294313" y="2571750"/>
          <p14:tracePt t="280003" x="5286375" y="2565400"/>
          <p14:tracePt t="280016" x="5180013" y="2608263"/>
          <p14:tracePt t="280024" x="5137150" y="2628900"/>
          <p14:tracePt t="280032" x="5043488" y="2665413"/>
          <p14:tracePt t="280040" x="4929188" y="2722563"/>
          <p14:tracePt t="280047" x="4700588" y="2814638"/>
          <p14:tracePt t="280062" x="4486275" y="2900363"/>
          <p14:tracePt t="280079" x="4200525" y="3000375"/>
          <p14:tracePt t="280096" x="3736975" y="3086100"/>
          <p14:tracePt t="280112" x="3508375" y="3114675"/>
          <p14:tracePt t="280129" x="3314700" y="3114675"/>
          <p14:tracePt t="280145" x="3143250" y="3114675"/>
          <p14:tracePt t="280162" x="3036888" y="3114675"/>
          <p14:tracePt t="280178" x="2979738" y="3108325"/>
          <p14:tracePt t="280195" x="2900363" y="3079750"/>
          <p14:tracePt t="280212" x="2843213" y="3071813"/>
          <p14:tracePt t="280228" x="2808288" y="3057525"/>
          <p14:tracePt t="280245" x="2757488" y="3057525"/>
          <p14:tracePt t="280262" x="2700338" y="3043238"/>
          <p14:tracePt t="280279" x="2657475" y="3043238"/>
          <p14:tracePt t="280295" x="2579688" y="3043238"/>
          <p14:tracePt t="280311" x="2486025" y="3043238"/>
          <p14:tracePt t="280328" x="2465388" y="3043238"/>
          <p14:tracePt t="280361" x="2451100" y="3043238"/>
          <p14:tracePt t="280361" x="2436813" y="3043238"/>
          <p14:tracePt t="280378" x="2386013" y="3051175"/>
          <p14:tracePt t="280395" x="2351088" y="3057525"/>
          <p14:tracePt t="280411" x="2293938" y="3086100"/>
          <p14:tracePt t="280428" x="2257425" y="3086100"/>
          <p14:tracePt t="280444" x="2214563" y="3086100"/>
          <p14:tracePt t="280462" x="2185988" y="3100388"/>
          <p14:tracePt t="280478" x="2179638" y="3100388"/>
          <p14:tracePt t="280520" x="2171700" y="3100388"/>
          <p14:tracePt t="280527" x="2165350" y="3100388"/>
          <p14:tracePt t="280529" x="2136775" y="3108325"/>
          <p14:tracePt t="280544" x="2108200" y="3122613"/>
          <p14:tracePt t="280561" x="2065338" y="3128963"/>
          <p14:tracePt t="280578" x="2043113" y="3151188"/>
          <p14:tracePt t="280594" x="2008188" y="3157538"/>
          <p14:tracePt t="280664" x="2000250" y="3165475"/>
          <p14:tracePt t="280680" x="1993900" y="3171825"/>
          <p14:tracePt t="280696" x="1985963" y="3186113"/>
          <p14:tracePt t="280704" x="1971675" y="3208338"/>
          <p14:tracePt t="280712" x="1965325" y="3214688"/>
          <p14:tracePt t="280728" x="1914525" y="3243263"/>
          <p14:tracePt t="280744" x="1857375" y="3257550"/>
          <p14:tracePt t="280762" x="1836738" y="3257550"/>
          <p14:tracePt t="280778" x="1793875" y="3257550"/>
          <p14:tracePt t="280795" x="1757363" y="3257550"/>
          <p14:tracePt t="280811" x="1708150" y="3257550"/>
          <p14:tracePt t="280828" x="1657350" y="3257550"/>
          <p14:tracePt t="280844" x="1593850" y="3257550"/>
          <p14:tracePt t="280862" x="1550988" y="3257550"/>
          <p14:tracePt t="280877" x="1536700" y="3257550"/>
          <p14:tracePt t="280894" x="1500188" y="3257550"/>
          <p14:tracePt t="280911" x="1485900" y="3257550"/>
          <p14:tracePt t="280927" x="1428750" y="3257550"/>
          <p14:tracePt t="280945" x="1414463" y="3257550"/>
          <p14:tracePt t="280961" x="1393825" y="3257550"/>
          <p14:tracePt t="280978" x="1385888" y="3257550"/>
          <p14:tracePt t="281016" x="1379538" y="3257550"/>
          <p14:tracePt t="281027" x="1371600" y="3257550"/>
          <p14:tracePt t="281032" x="1343025" y="3243263"/>
          <p14:tracePt t="281047" x="1285875" y="3236913"/>
          <p14:tracePt t="281060" x="1265238" y="3236913"/>
          <p14:tracePt t="281077" x="1228725" y="3228975"/>
          <p14:tracePt t="281094" x="1214438" y="3208338"/>
          <p14:tracePt t="281216" x="1257300" y="3200400"/>
          <p14:tracePt t="281224" x="1314450" y="3186113"/>
          <p14:tracePt t="281224" x="1343025" y="3186113"/>
          <p14:tracePt t="281240" x="1393825" y="3186113"/>
          <p14:tracePt t="281248" x="1428750" y="3186113"/>
          <p14:tracePt t="281256" x="1485900" y="3186113"/>
          <p14:tracePt t="281264" x="1571625" y="3186113"/>
          <p14:tracePt t="281277" x="1636713" y="3186113"/>
          <p14:tracePt t="281293" x="1728788" y="3186113"/>
          <p14:tracePt t="281310" x="1808163" y="3200400"/>
          <p14:tracePt t="281326" x="1900238" y="3214688"/>
          <p14:tracePt t="281326" x="1928813" y="3228975"/>
          <p14:tracePt t="281345" x="1957388" y="3228975"/>
          <p14:tracePt t="281359" x="2043113" y="3271838"/>
          <p14:tracePt t="281376" x="2071688" y="3271838"/>
          <p14:tracePt t="281394" x="2100263" y="3279775"/>
          <p14:tracePt t="281456" x="2108200" y="3279775"/>
          <p14:tracePt t="281464" x="2114550" y="3279775"/>
          <p14:tracePt t="281472" x="2136775" y="3279775"/>
          <p14:tracePt t="281480" x="2151063" y="3279775"/>
          <p14:tracePt t="281493" x="2157413" y="3279775"/>
          <p14:tracePt t="281509" x="2171700" y="3279775"/>
          <p14:tracePt t="281526" x="2179638" y="3279775"/>
          <p14:tracePt t="281633" x="2143125" y="3279775"/>
          <p14:tracePt t="281648" x="2128838" y="3279775"/>
          <p14:tracePt t="281648" x="2114550" y="3279775"/>
          <p14:tracePt t="281659" x="2085975" y="3279775"/>
          <p14:tracePt t="281676" x="2043113" y="3251200"/>
          <p14:tracePt t="281692" x="2014538" y="3243263"/>
          <p14:tracePt t="281709" x="1971675" y="3243263"/>
          <p14:tracePt t="281726" x="1928813" y="3236913"/>
          <p14:tracePt t="281742" x="1893888" y="3214688"/>
          <p14:tracePt t="281759" x="1879600" y="3214688"/>
          <p14:tracePt t="281775" x="1857375" y="3208338"/>
          <p14:tracePt t="281792" x="1843088" y="3200400"/>
          <p14:tracePt t="281809" x="1822450" y="3194050"/>
          <p14:tracePt t="281826" x="1808163" y="3179763"/>
          <p14:tracePt t="281842" x="1793875" y="3143250"/>
          <p14:tracePt t="281859" x="1785938" y="3108325"/>
          <p14:tracePt t="281876" x="1779588" y="3086100"/>
          <p14:tracePt t="281892" x="1771650" y="3057525"/>
          <p14:tracePt t="281909" x="1771650" y="3043238"/>
          <p14:tracePt t="281925" x="1771650" y="3014663"/>
          <p14:tracePt t="281942" x="1771650" y="3008313"/>
          <p14:tracePt t="281958" x="1771650" y="2979738"/>
          <p14:tracePt t="281976" x="1779588" y="2965450"/>
          <p14:tracePt t="281992" x="1793875" y="2943225"/>
          <p14:tracePt t="282009" x="1814513" y="2928938"/>
          <p14:tracePt t="282025" x="1828800" y="2922588"/>
          <p14:tracePt t="282042" x="1843088" y="2922588"/>
          <p14:tracePt t="282058" x="1857375" y="2900363"/>
          <p14:tracePt t="282095" x="1865313" y="2900363"/>
          <p14:tracePt t="282103" x="1885950" y="2894013"/>
          <p14:tracePt t="282111" x="1900238" y="2894013"/>
          <p14:tracePt t="282125" x="1936750" y="2894013"/>
          <p14:tracePt t="282142" x="1979613" y="2894013"/>
          <p14:tracePt t="282159" x="2022475" y="2894013"/>
          <p14:tracePt t="282175" x="2065338" y="2894013"/>
          <p14:tracePt t="282192" x="2085975" y="2894013"/>
          <p14:tracePt t="282208" x="2100263" y="2894013"/>
          <p14:tracePt t="282225" x="2128838" y="2894013"/>
          <p14:tracePt t="282242" x="2143125" y="2900363"/>
          <p14:tracePt t="282258" x="2151063" y="2900363"/>
          <p14:tracePt t="282275" x="2171700" y="2908300"/>
          <p14:tracePt t="282292" x="2179638" y="2914650"/>
          <p14:tracePt t="282309" x="2185988" y="2928938"/>
          <p14:tracePt t="282352" x="2193925" y="2951163"/>
          <p14:tracePt t="282360" x="2193925" y="2979738"/>
          <p14:tracePt t="282368" x="2193925" y="2986088"/>
          <p14:tracePt t="282375" x="2193925" y="3014663"/>
          <p14:tracePt t="282391" x="2193925" y="3057525"/>
          <p14:tracePt t="282408" x="2193925" y="3071813"/>
          <p14:tracePt t="282464" x="2193925" y="3086100"/>
          <p14:tracePt t="282480" x="2193925" y="3094038"/>
          <p14:tracePt t="282496" x="2179638" y="3100388"/>
          <p14:tracePt t="282504" x="2171700" y="3108325"/>
          <p14:tracePt t="282512" x="2157413" y="3122613"/>
          <p14:tracePt t="282528" x="2136775" y="3136900"/>
          <p14:tracePt t="282542" x="2128838" y="3143250"/>
          <p14:tracePt t="282558" x="2100263" y="3157538"/>
          <p14:tracePt t="282575" x="2079625" y="3171825"/>
          <p14:tracePt t="282591" x="2036763" y="3194050"/>
          <p14:tracePt t="282609" x="2008188" y="3200400"/>
          <p14:tracePt t="282625" x="1985963" y="3214688"/>
          <p14:tracePt t="282643" x="1971675" y="3222625"/>
          <p14:tracePt t="282658" x="1965325" y="3222625"/>
          <p14:tracePt t="282675" x="1936750" y="3228975"/>
          <p14:tracePt t="282692" x="1914525" y="3228975"/>
          <p14:tracePt t="282708" x="1900238" y="3228975"/>
          <p14:tracePt t="282725" x="1885950" y="3228975"/>
          <p14:tracePt t="282741" x="1879600" y="3228975"/>
          <p14:tracePt t="282758" x="1857375" y="3228975"/>
          <p14:tracePt t="282775" x="1843088" y="3228975"/>
          <p14:tracePt t="282791" x="1814513" y="3228975"/>
          <p14:tracePt t="282808" x="1808163" y="3171825"/>
          <p14:tracePt t="282824" x="1808163" y="3128963"/>
          <p14:tracePt t="282841" x="1808163" y="3086100"/>
          <p14:tracePt t="282858" x="1808163" y="3057525"/>
          <p14:tracePt t="282874" x="1808163" y="3043238"/>
          <p14:tracePt t="282936" x="1808163" y="3036888"/>
          <p14:tracePt t="282944" x="1808163" y="3028950"/>
          <p14:tracePt t="282960" x="1814513" y="3022600"/>
          <p14:tracePt t="282992" x="1822450" y="3022600"/>
          <p14:tracePt t="283000" x="1843088" y="3014663"/>
          <p14:tracePt t="283008" x="1851025" y="3008313"/>
          <p14:tracePt t="283024" x="1857375" y="3008313"/>
          <p14:tracePt t="283104" x="1865313" y="3008313"/>
          <p14:tracePt t="283136" x="1879600" y="3008313"/>
          <p14:tracePt t="283144" x="1885950" y="3008313"/>
          <p14:tracePt t="283152" x="1900238" y="3008313"/>
          <p14:tracePt t="283161" x="1914525" y="3008313"/>
          <p14:tracePt t="283174" x="1922463" y="3008313"/>
          <p14:tracePt t="283190" x="1936750" y="3008313"/>
          <p14:tracePt t="283207" x="1965325" y="3008313"/>
          <p14:tracePt t="283223" x="1979613" y="3008313"/>
          <p14:tracePt t="283240" x="2000250" y="3008313"/>
          <p14:tracePt t="283257" x="2022475" y="3014663"/>
          <p14:tracePt t="283274" x="2043113" y="3022600"/>
          <p14:tracePt t="283290" x="2093913" y="3057525"/>
          <p14:tracePt t="283307" x="2114550" y="3079750"/>
          <p14:tracePt t="283323" x="2151063" y="3100388"/>
          <p14:tracePt t="283340" x="2165350" y="3114675"/>
          <p14:tracePt t="283357" x="2200275" y="3122613"/>
          <p14:tracePt t="283373" x="2243138" y="3151188"/>
          <p14:tracePt t="283390" x="2300288" y="3194050"/>
          <p14:tracePt t="283406" x="2336800" y="3208338"/>
          <p14:tracePt t="283423" x="2379663" y="3228975"/>
          <p14:tracePt t="283440" x="2386013" y="3228975"/>
          <p14:tracePt t="283456" x="2393950" y="3228975"/>
          <p14:tracePt t="283473" x="2400300" y="3228975"/>
          <p14:tracePt t="283489" x="2428875" y="3228975"/>
          <p14:tracePt t="283506" x="2451100" y="3228975"/>
          <p14:tracePt t="283523" x="2508250" y="3222625"/>
          <p14:tracePt t="283540" x="2536825" y="3208338"/>
          <p14:tracePt t="283556" x="2557463" y="3186113"/>
          <p14:tracePt t="283600" x="2565400" y="3179763"/>
          <p14:tracePt t="283608" x="2565400" y="3165475"/>
          <p14:tracePt t="283609" x="2565400" y="3157538"/>
          <p14:tracePt t="283623" x="2565400" y="3128963"/>
          <p14:tracePt t="283640" x="2551113" y="3094038"/>
          <p14:tracePt t="283657" x="2536825" y="3071813"/>
          <p14:tracePt t="283673" x="2528888" y="3065463"/>
          <p14:tracePt t="283690" x="2508250" y="3051175"/>
          <p14:tracePt t="283706" x="2500313" y="3043238"/>
          <p14:tracePt t="283744" x="2486025" y="3043238"/>
          <p14:tracePt t="283752" x="2479675" y="3043238"/>
          <p14:tracePt t="283757" x="2465388" y="3043238"/>
          <p14:tracePt t="283773" x="2436813" y="3043238"/>
          <p14:tracePt t="283790" x="2428875" y="3043238"/>
          <p14:tracePt t="283807" x="2408238" y="3043238"/>
          <p14:tracePt t="283864" x="2393950" y="3043238"/>
          <p14:tracePt t="283880" x="2386013" y="3051175"/>
          <p14:tracePt t="283912" x="2365375" y="3057525"/>
          <p14:tracePt t="283928" x="2351088" y="3065463"/>
          <p14:tracePt t="283960" x="2343150" y="3086100"/>
          <p14:tracePt t="283976" x="2343150" y="3114675"/>
          <p14:tracePt t="283981" x="2343150" y="3122613"/>
          <p14:tracePt t="283989" x="2343150" y="3128963"/>
          <p14:tracePt t="284006" x="2343150" y="3136900"/>
          <p14:tracePt t="284040" x="2343150" y="3151188"/>
          <p14:tracePt t="284040" x="2343150" y="3157538"/>
          <p14:tracePt t="284080" x="2351088" y="3157538"/>
          <p14:tracePt t="284088" x="2357438" y="3157538"/>
          <p14:tracePt t="284090" x="2365375" y="3165475"/>
          <p14:tracePt t="284136" x="2379663" y="3165475"/>
          <p14:tracePt t="284144" x="2386013" y="3165475"/>
          <p14:tracePt t="284152" x="2400300" y="3151188"/>
          <p14:tracePt t="284160" x="2400300" y="3122613"/>
          <p14:tracePt t="284173" x="2400300" y="3071813"/>
          <p14:tracePt t="284189" x="2400300" y="3014663"/>
          <p14:tracePt t="284206" x="2351088" y="2951163"/>
          <p14:tracePt t="284222" x="2271713" y="2894013"/>
          <p14:tracePt t="284239" x="2222500" y="2871788"/>
          <p14:tracePt t="284255" x="2193925" y="2857500"/>
          <p14:tracePt t="284272" x="2185988" y="2857500"/>
          <p14:tracePt t="284311" x="2179638" y="2857500"/>
          <p14:tracePt t="284312" x="2151063" y="2857500"/>
          <p14:tracePt t="284322" x="2143125" y="2857500"/>
          <p14:tracePt t="284339" x="2128838" y="2865438"/>
          <p14:tracePt t="284356" x="2128838" y="2894013"/>
          <p14:tracePt t="284372" x="2128838" y="2951163"/>
          <p14:tracePt t="284389" x="2136775" y="3000375"/>
          <p14:tracePt t="284405" x="2157413" y="3051175"/>
          <p14:tracePt t="284422" x="2179638" y="3065463"/>
          <p14:tracePt t="284439" x="2193925" y="3071813"/>
          <p14:tracePt t="284480" x="2200275" y="3071813"/>
          <p14:tracePt t="284488" x="2208213" y="3071813"/>
          <p14:tracePt t="284496" x="2228850" y="3071813"/>
          <p14:tracePt t="284505" x="2243138" y="3071813"/>
          <p14:tracePt t="284522" x="2257425" y="3071813"/>
          <p14:tracePt t="284539" x="2271713" y="3057525"/>
          <p14:tracePt t="284555" x="2271713" y="3051175"/>
          <p14:tracePt t="284572" x="2271713" y="3043238"/>
          <p14:tracePt t="284588" x="2271713" y="3022600"/>
          <p14:tracePt t="284605" x="2271713" y="3008313"/>
          <p14:tracePt t="284622" x="2279650" y="2979738"/>
          <p14:tracePt t="284638" x="2279650" y="2971800"/>
          <p14:tracePt t="284704" x="2286000" y="2965450"/>
          <p14:tracePt t="284713" x="2308225" y="2965450"/>
          <p14:tracePt t="284719" x="2314575" y="2986088"/>
          <p14:tracePt t="284726" x="2322513" y="3028950"/>
          <p14:tracePt t="284738" x="2322513" y="3065463"/>
          <p14:tracePt t="284755" x="2328863" y="3071813"/>
          <p14:tracePt t="284808" x="2336800" y="3079750"/>
          <p14:tracePt t="284824" x="2343150" y="3071813"/>
          <p14:tracePt t="284830" x="2343150" y="3051175"/>
          <p14:tracePt t="284839" x="2328863" y="2971800"/>
          <p14:tracePt t="284855" x="2322513" y="2928938"/>
          <p14:tracePt t="284871" x="2308225" y="2900363"/>
          <p14:tracePt t="284920" x="2300288" y="2900363"/>
          <p14:tracePt t="284927" x="2293938" y="2900363"/>
          <p14:tracePt t="284936" x="2265363" y="2908300"/>
          <p14:tracePt t="284939" x="2243138" y="2928938"/>
          <p14:tracePt t="284954" x="2214563" y="2971800"/>
          <p14:tracePt t="284971" x="2214563" y="2979738"/>
          <p14:tracePt t="285055" x="2222500" y="2986088"/>
          <p14:tracePt t="285063" x="2228850" y="2986088"/>
          <p14:tracePt t="285071" x="2251075" y="2986088"/>
          <p14:tracePt t="285079" x="2257425" y="2986088"/>
          <p14:tracePt t="285112" x="2265363" y="2986088"/>
          <p14:tracePt t="285119" x="2322513" y="3022600"/>
          <p14:tracePt t="285127" x="2428875" y="3108325"/>
          <p14:tracePt t="285137" x="2493963" y="3165475"/>
          <p14:tracePt t="285154" x="2571750" y="3208338"/>
          <p14:tracePt t="285171" x="2643188" y="3228975"/>
          <p14:tracePt t="285187" x="2722563" y="3228975"/>
          <p14:tracePt t="285204" x="2808288" y="3228975"/>
          <p14:tracePt t="285221" x="2843213" y="3200400"/>
          <p14:tracePt t="285238" x="2865438" y="3157538"/>
          <p14:tracePt t="285255" x="2871788" y="3151188"/>
          <p14:tracePt t="285320" x="2908300" y="3151188"/>
          <p14:tracePt t="285328" x="2928938" y="3157538"/>
          <p14:tracePt t="285340" x="2957513" y="3179763"/>
          <p14:tracePt t="285341" x="3000375" y="3214688"/>
          <p14:tracePt t="285355" x="3071813" y="3251200"/>
          <p14:tracePt t="285371" x="3151188" y="3265488"/>
          <p14:tracePt t="285388" x="3194050" y="3265488"/>
          <p14:tracePt t="285404" x="3208338" y="3265488"/>
          <p14:tracePt t="285448" x="3222625" y="3265488"/>
          <p14:tracePt t="285456" x="3243263" y="3265488"/>
          <p14:tracePt t="285472" x="3251200" y="3265488"/>
          <p14:tracePt t="285584" x="3257550" y="3271838"/>
          <p14:tracePt t="285592" x="3251200" y="3300413"/>
          <p14:tracePt t="285600" x="3243263" y="3308350"/>
          <p14:tracePt t="285608" x="3214688" y="3336925"/>
          <p14:tracePt t="285621" x="3157538" y="3343275"/>
          <p14:tracePt t="285637" x="3100388" y="3343275"/>
          <p14:tracePt t="285655" x="3043238" y="3343275"/>
          <p14:tracePt t="285670" x="2943225" y="3343275"/>
          <p14:tracePt t="285688" x="2808288" y="3300413"/>
          <p14:tracePt t="285704" x="2508250" y="3236913"/>
          <p14:tracePt t="285721" x="2279650" y="3179763"/>
          <p14:tracePt t="285737" x="2000250" y="3157538"/>
          <p14:tracePt t="285754" x="1822450" y="3114675"/>
          <p14:tracePt t="285771" x="1757363" y="3108325"/>
          <p14:tracePt t="285787" x="1708150" y="3108325"/>
          <p14:tracePt t="285804" x="1657350" y="3094038"/>
          <p14:tracePt t="285820" x="1608138" y="3094038"/>
          <p14:tracePt t="285837" x="1543050" y="3094038"/>
          <p14:tracePt t="285853" x="1457325" y="3094038"/>
          <p14:tracePt t="285871" x="1328738" y="3094038"/>
          <p14:tracePt t="285887" x="1208088" y="3094038"/>
          <p14:tracePt t="285903" x="1093788" y="3094038"/>
          <p14:tracePt t="285921" x="1050925" y="3094038"/>
          <p14:tracePt t="285936" x="1022350" y="3094038"/>
          <p14:tracePt t="285953" x="1008063" y="3094038"/>
          <p14:tracePt t="285970" x="1000125" y="3094038"/>
          <p14:tracePt t="286024" x="993775" y="3094038"/>
          <p14:tracePt t="286088" x="1042988" y="3100388"/>
          <p14:tracePt t="286092" x="1114425" y="3122613"/>
          <p14:tracePt t="286104" x="1171575" y="3122613"/>
          <p14:tracePt t="286105" x="1257300" y="3122613"/>
          <p14:tracePt t="286120" x="1565275" y="3122613"/>
          <p14:tracePt t="286137" x="1736725" y="3122613"/>
          <p14:tracePt t="286153" x="1857375" y="3122613"/>
          <p14:tracePt t="286170" x="1965325" y="3122613"/>
          <p14:tracePt t="286186" x="2036763" y="3122613"/>
          <p14:tracePt t="286203" x="2065338" y="3122613"/>
          <p14:tracePt t="286219" x="2100263" y="3122613"/>
          <p14:tracePt t="286236" x="2143125" y="3122613"/>
          <p14:tracePt t="286253" x="2185988" y="3122613"/>
          <p14:tracePt t="286269" x="2236788" y="3100388"/>
          <p14:tracePt t="286286" x="2279650" y="3071813"/>
          <p14:tracePt t="286302" x="2322513" y="3065463"/>
          <p14:tracePt t="286320" x="2408238" y="3036888"/>
          <p14:tracePt t="286337" x="2457450" y="3022600"/>
          <p14:tracePt t="286424" x="2465388" y="3022600"/>
          <p14:tracePt t="286426" x="2471738" y="3022600"/>
          <p14:tracePt t="286448" x="2486025" y="3036888"/>
          <p14:tracePt t="286479" x="2493963" y="3043238"/>
          <p14:tracePt t="286519" x="2500313" y="3043238"/>
          <p14:tracePt t="286527" x="2500313" y="2994025"/>
          <p14:tracePt t="286535" x="2500313" y="2965450"/>
          <p14:tracePt t="286538" x="2500313" y="2922588"/>
          <p14:tracePt t="286552" x="2479675" y="2879725"/>
          <p14:tracePt t="286568" x="2471738" y="2879725"/>
          <p14:tracePt t="286585" x="2457450" y="2879725"/>
          <p14:tracePt t="286602" x="2443163" y="2879725"/>
          <p14:tracePt t="286619" x="2414588" y="2879725"/>
          <p14:tracePt t="286636" x="2379663" y="2894013"/>
          <p14:tracePt t="286653" x="2343150" y="2928938"/>
          <p14:tracePt t="286669" x="2328863" y="2957513"/>
          <p14:tracePt t="286686" x="2322513" y="2957513"/>
          <p14:tracePt t="286753" x="2314575" y="2957513"/>
          <p14:tracePt t="286871" x="2343150" y="2994025"/>
          <p14:tracePt t="286880" x="2343150" y="3022600"/>
          <p14:tracePt t="286888" x="2357438" y="3036888"/>
          <p14:tracePt t="286902" x="2365375" y="3057525"/>
          <p14:tracePt t="286904" x="2386013" y="3094038"/>
          <p14:tracePt t="286919" x="2414588" y="3128963"/>
          <p14:tracePt t="286935" x="2436813" y="3151188"/>
          <p14:tracePt t="286952" x="2443163" y="3157538"/>
          <p14:tracePt t="287000" x="2451100" y="3157538"/>
          <p14:tracePt t="287016" x="2457450" y="3157538"/>
          <p14:tracePt t="287032" x="2471738" y="3157538"/>
          <p14:tracePt t="287048" x="2479675" y="3165475"/>
          <p14:tracePt t="287095" x="2486025" y="3165475"/>
          <p14:tracePt t="287112" x="2493963" y="3165475"/>
          <p14:tracePt t="287144" x="2508250" y="3165475"/>
          <p14:tracePt t="287152" x="2514600" y="3165475"/>
          <p14:tracePt t="287224" x="2528888" y="3171825"/>
          <p14:tracePt t="287328" x="2514600" y="3186113"/>
          <p14:tracePt t="287360" x="2508250" y="3186113"/>
          <p14:tracePt t="287368" x="2493963" y="3186113"/>
          <p14:tracePt t="287376" x="2486025" y="3186113"/>
          <p14:tracePt t="287390" x="2471738" y="3186113"/>
          <p14:tracePt t="287401" x="2457450" y="3186113"/>
          <p14:tracePt t="287418" x="2451100" y="3186113"/>
          <p14:tracePt t="287435" x="2436813" y="3186113"/>
          <p14:tracePt t="287451" x="2408238" y="3186113"/>
          <p14:tracePt t="287468" x="2393950" y="3186113"/>
          <p14:tracePt t="287484" x="2379663" y="3186113"/>
          <p14:tracePt t="287502" x="2365375" y="3186113"/>
          <p14:tracePt t="287518" x="2343150" y="3186113"/>
          <p14:tracePt t="287534" x="2328863" y="3186113"/>
          <p14:tracePt t="287551" x="2308225" y="3200400"/>
          <p14:tracePt t="287567" x="2300288" y="3200400"/>
          <p14:tracePt t="287608" x="2293938" y="3200400"/>
          <p14:tracePt t="287656" x="2286000" y="3200400"/>
          <p14:tracePt t="287664" x="2265363" y="3200400"/>
          <p14:tracePt t="287696" x="2257425" y="3200400"/>
          <p14:tracePt t="287712" x="2251075" y="3194050"/>
          <p14:tracePt t="287760" x="2251075" y="3186113"/>
          <p14:tracePt t="287768" x="2251075" y="3179763"/>
          <p14:tracePt t="287784" x="2251075" y="3157538"/>
          <p14:tracePt t="287798" x="2251075" y="3143250"/>
          <p14:tracePt t="287805" x="2251075" y="3114675"/>
          <p14:tracePt t="287817" x="2251075" y="3100388"/>
          <p14:tracePt t="287834" x="2251075" y="3086100"/>
          <p14:tracePt t="287851" x="2251075" y="3071813"/>
          <p14:tracePt t="287867" x="2251075" y="3065463"/>
          <p14:tracePt t="287884" x="2251075" y="3051175"/>
          <p14:tracePt t="287901" x="2251075" y="3043238"/>
          <p14:tracePt t="287952" x="2251075" y="3036888"/>
          <p14:tracePt t="287968" x="2257425" y="3028950"/>
          <p14:tracePt t="288112" x="2265363" y="3022600"/>
          <p14:tracePt t="288128" x="2286000" y="3022600"/>
          <p14:tracePt t="288144" x="2300288" y="3022600"/>
          <p14:tracePt t="288160" x="2308225" y="3022600"/>
          <p14:tracePt t="288168" x="2328863" y="3022600"/>
          <p14:tracePt t="288184" x="2351088" y="3028950"/>
          <p14:tracePt t="288200" x="2357438" y="3036888"/>
          <p14:tracePt t="288232" x="2365375" y="3036888"/>
          <p14:tracePt t="288248" x="2371725" y="3036888"/>
          <p14:tracePt t="288264" x="2379663" y="3043238"/>
          <p14:tracePt t="288296" x="2386013" y="3043238"/>
          <p14:tracePt t="288328" x="2393950" y="3051175"/>
          <p14:tracePt t="288344" x="2400300" y="3051175"/>
          <p14:tracePt t="288360" x="2408238" y="3057525"/>
          <p14:tracePt t="288376" x="2414588" y="3065463"/>
          <p14:tracePt t="288408" x="2414588" y="3071813"/>
          <p14:tracePt t="288416" x="2414588" y="3079750"/>
          <p14:tracePt t="288424" x="2414588" y="3086100"/>
          <p14:tracePt t="288433" x="2414588" y="3114675"/>
          <p14:tracePt t="288449" x="2414588" y="3128963"/>
          <p14:tracePt t="288466" x="2414588" y="3143250"/>
          <p14:tracePt t="288482" x="2414588" y="3157538"/>
          <p14:tracePt t="288499" x="2414588" y="3165475"/>
          <p14:tracePt t="288516" x="2414588" y="3179763"/>
          <p14:tracePt t="288552" x="2414588" y="3194050"/>
          <p14:tracePt t="288568" x="2408238" y="3208338"/>
          <p14:tracePt t="288623" x="2400300" y="3214688"/>
          <p14:tracePt t="288631" x="2386013" y="3214688"/>
          <p14:tracePt t="288649" x="2379663" y="3214688"/>
          <p14:tracePt t="288651" x="2365375" y="3214688"/>
          <p14:tracePt t="288665" x="2336800" y="3214688"/>
          <p14:tracePt t="288682" x="2328863" y="3214688"/>
          <p14:tracePt t="288699" x="2314575" y="3214688"/>
          <p14:tracePt t="288715" x="2308225" y="3214688"/>
          <p14:tracePt t="288732" x="2293938" y="3214688"/>
          <p14:tracePt t="288775" x="2286000" y="3214688"/>
          <p14:tracePt t="288792" x="2271713" y="3214688"/>
          <p14:tracePt t="288808" x="2265363" y="3214688"/>
          <p14:tracePt t="288816" x="2257425" y="3214688"/>
          <p14:tracePt t="288848" x="2251075" y="3214688"/>
          <p14:tracePt t="288856" x="2236788" y="3214688"/>
          <p14:tracePt t="288864" x="2228850" y="3214688"/>
          <p14:tracePt t="288872" x="2214563" y="3214688"/>
          <p14:tracePt t="288883" x="2185988" y="3214688"/>
          <p14:tracePt t="288899" x="2171700" y="3186113"/>
          <p14:tracePt t="288916" x="2171700" y="3179763"/>
          <p14:tracePt t="288932" x="2165350" y="3143250"/>
          <p14:tracePt t="288949" x="2165350" y="3136900"/>
          <p14:tracePt t="288966" x="2157413" y="3114675"/>
          <p14:tracePt t="288982" x="2151063" y="3108325"/>
          <p14:tracePt t="289024" x="2143125" y="3100388"/>
          <p14:tracePt t="289056" x="2143125" y="3086100"/>
          <p14:tracePt t="289064" x="2143125" y="3079750"/>
          <p14:tracePt t="289080" x="2143125" y="3071813"/>
          <p14:tracePt t="289088" x="2143125" y="3065463"/>
          <p14:tracePt t="289096" x="2143125" y="3057525"/>
          <p14:tracePt t="289099" x="2143125" y="3051175"/>
          <p14:tracePt t="289115" x="2151063" y="3028950"/>
          <p14:tracePt t="289184" x="2157413" y="3022600"/>
          <p14:tracePt t="289200" x="2165350" y="3014663"/>
          <p14:tracePt t="289216" x="2171700" y="3014663"/>
          <p14:tracePt t="289232" x="2185988" y="3000375"/>
          <p14:tracePt t="289239" x="2193925" y="2994025"/>
          <p14:tracePt t="289249" x="2214563" y="2994025"/>
          <p14:tracePt t="289265" x="2228850" y="2994025"/>
          <p14:tracePt t="289282" x="2236788" y="2986088"/>
          <p14:tracePt t="289360" x="2251075" y="2986088"/>
          <p14:tracePt t="289368" x="2257425" y="2986088"/>
          <p14:tracePt t="289384" x="2265363" y="2979738"/>
          <p14:tracePt t="289416" x="2271713" y="2979738"/>
          <p14:tracePt t="289432" x="2286000" y="2979738"/>
          <p14:tracePt t="289464" x="2293938" y="2979738"/>
          <p14:tracePt t="289480" x="2300288" y="2979738"/>
          <p14:tracePt t="289488" x="2308225" y="2979738"/>
          <p14:tracePt t="289504" x="2322513" y="2979738"/>
          <p14:tracePt t="289536" x="2328863" y="2979738"/>
          <p14:tracePt t="289543" x="2336800" y="2979738"/>
          <p14:tracePt t="289551" x="2343150" y="2979738"/>
          <p14:tracePt t="289584" x="2365375" y="2979738"/>
          <p14:tracePt t="289592" x="2371725" y="2979738"/>
          <p14:tracePt t="289600" x="2379663" y="2979738"/>
          <p14:tracePt t="289608" x="2386013" y="2979738"/>
          <p14:tracePt t="289608" x="2408238" y="2986088"/>
          <p14:tracePt t="289616" x="2414588" y="2994025"/>
          <p14:tracePt t="289631" x="2436813" y="3008313"/>
          <p14:tracePt t="289648" x="2443163" y="3014663"/>
          <p14:tracePt t="289664" x="2451100" y="3028950"/>
          <p14:tracePt t="289681" x="2457450" y="3036888"/>
          <p14:tracePt t="289698" x="2465388" y="3043238"/>
          <p14:tracePt t="289714" x="2486025" y="3065463"/>
          <p14:tracePt t="289751" x="2486025" y="3071813"/>
          <p14:tracePt t="289759" x="2493963" y="3079750"/>
          <p14:tracePt t="289765" x="2493963" y="3086100"/>
          <p14:tracePt t="289780" x="2493963" y="3108325"/>
          <p14:tracePt t="289797" x="2493963" y="3128963"/>
          <p14:tracePt t="289814" x="2493963" y="3151188"/>
          <p14:tracePt t="289832" x="2493963" y="3186113"/>
          <p14:tracePt t="289849" x="2493963" y="3200400"/>
          <p14:tracePt t="289864" x="2493963" y="3222625"/>
          <p14:tracePt t="289881" x="2493963" y="3228975"/>
          <p14:tracePt t="289898" x="2493963" y="3251200"/>
          <p14:tracePt t="289914" x="2493963" y="3257550"/>
          <p14:tracePt t="289931" x="2493963" y="3265488"/>
          <p14:tracePt t="289976" x="2493963" y="3271838"/>
          <p14:tracePt t="289984" x="2486025" y="3279775"/>
          <p14:tracePt t="290000" x="2465388" y="3294063"/>
          <p14:tracePt t="290016" x="2457450" y="3294063"/>
          <p14:tracePt t="290032" x="2451100" y="3294063"/>
          <p14:tracePt t="290032" x="2443163" y="3294063"/>
          <p14:tracePt t="290047" x="2422525" y="3294063"/>
          <p14:tracePt t="290065" x="2414588" y="3294063"/>
          <p14:tracePt t="290081" x="2400300" y="3294063"/>
          <p14:tracePt t="290097" x="2379663" y="3294063"/>
          <p14:tracePt t="290114" x="2357438" y="3286125"/>
          <p14:tracePt t="290130" x="2336800" y="3279775"/>
          <p14:tracePt t="290147" x="2322513" y="3265488"/>
          <p14:tracePt t="290164" x="2314575" y="3257550"/>
          <p14:tracePt t="290180" x="2293938" y="3243263"/>
          <p14:tracePt t="290197" x="2279650" y="3236913"/>
          <p14:tracePt t="290256" x="2265363" y="3236913"/>
          <p14:tracePt t="290272" x="2257425" y="3236913"/>
          <p14:tracePt t="290280" x="2236788" y="3222625"/>
          <p14:tracePt t="290320" x="2236788" y="3214688"/>
          <p14:tracePt t="290328" x="2228850" y="3200400"/>
          <p14:tracePt t="290338" x="2228850" y="3194050"/>
          <p14:tracePt t="290352" x="2200275" y="3165475"/>
          <p14:tracePt t="290408" x="2200275" y="3151188"/>
          <p14:tracePt t="290416" x="2200275" y="3143250"/>
          <p14:tracePt t="290424" x="2200275" y="3136900"/>
          <p14:tracePt t="290424" x="2200275" y="3108325"/>
          <p14:tracePt t="290448" x="2200275" y="3094038"/>
          <p14:tracePt t="290464" x="2200275" y="3086100"/>
          <p14:tracePt t="290469" x="2200275" y="3065463"/>
          <p14:tracePt t="290480" x="2200275" y="3057525"/>
          <p14:tracePt t="290551" x="2200275" y="3051175"/>
          <p14:tracePt t="290568" x="2200275" y="3036888"/>
          <p14:tracePt t="290599" x="2200275" y="3028950"/>
          <p14:tracePt t="290607" x="2200275" y="3022600"/>
          <p14:tracePt t="290623" x="2214563" y="3008313"/>
          <p14:tracePt t="290639" x="2222500" y="3000375"/>
          <p14:tracePt t="290647" x="2222500" y="2994025"/>
          <p14:tracePt t="290663" x="2228850" y="2986088"/>
          <p14:tracePt t="290679" x="2236788" y="2971800"/>
          <p14:tracePt t="290680" x="2251075" y="2965450"/>
          <p14:tracePt t="290727" x="2257425" y="2965450"/>
          <p14:tracePt t="290729" x="2265363" y="2957513"/>
          <p14:tracePt t="290746" x="2271713" y="2951163"/>
          <p14:tracePt t="290775" x="2279650" y="2951163"/>
          <p14:tracePt t="290783" x="2286000" y="2951163"/>
          <p14:tracePt t="290799" x="2300288" y="2943225"/>
          <p14:tracePt t="290832" x="2308225" y="2943225"/>
          <p14:tracePt t="290847" x="2314575" y="2943225"/>
          <p14:tracePt t="290895" x="2322513" y="2943225"/>
          <p14:tracePt t="290911" x="2328863" y="2943225"/>
          <p14:tracePt t="290914" x="2343150" y="2943225"/>
          <p14:tracePt t="290930" x="2351088" y="2951163"/>
          <p14:tracePt t="290946" x="2371725" y="2957513"/>
          <p14:tracePt t="290963" x="2386013" y="2965450"/>
          <p14:tracePt t="290980" x="2400300" y="2979738"/>
          <p14:tracePt t="291024" x="2408238" y="2986088"/>
          <p14:tracePt t="291040" x="2414588" y="3000375"/>
          <p14:tracePt t="291048" x="2422525" y="3008313"/>
          <p14:tracePt t="291063" x="2436813" y="3022600"/>
          <p14:tracePt t="291064" x="2436813" y="3028950"/>
          <p14:tracePt t="291079" x="2443163" y="3057525"/>
          <p14:tracePt t="291096" x="2443163" y="3065463"/>
          <p14:tracePt t="291113" x="2443163" y="3071813"/>
          <p14:tracePt t="291152" x="2451100" y="3079750"/>
          <p14:tracePt t="291160" x="2451100" y="3086100"/>
          <p14:tracePt t="291192" x="2451100" y="3094038"/>
          <p14:tracePt t="291200" x="2451100" y="3100388"/>
          <p14:tracePt t="291232" x="2451100" y="3108325"/>
          <p14:tracePt t="291244" x="2457450" y="3114675"/>
          <p14:tracePt t="291272" x="2465388" y="3122613"/>
          <p14:tracePt t="291288" x="2465388" y="3128963"/>
          <p14:tracePt t="291304" x="2465388" y="3136900"/>
          <p14:tracePt t="291344" x="2465388" y="3143250"/>
          <p14:tracePt t="291416" x="2465388" y="3165475"/>
          <p14:tracePt t="293328" x="2465388" y="3171825"/>
          <p14:tracePt t="294055" x="2465388" y="3186113"/>
          <p14:tracePt t="294087" x="2457450" y="3194050"/>
          <p14:tracePt t="294095" x="2457450" y="3200400"/>
          <p14:tracePt t="294095" x="2451100" y="3208338"/>
          <p14:tracePt t="294152" x="2443163" y="3214688"/>
          <p14:tracePt t="294160" x="2436813" y="3222625"/>
          <p14:tracePt t="294224" x="2428875" y="3228975"/>
          <p14:tracePt t="294256" x="2422525" y="3228975"/>
          <p14:tracePt t="294272" x="2400300" y="3236913"/>
          <p14:tracePt t="294288" x="2393950" y="3243263"/>
          <p14:tracePt t="294297" x="2386013" y="3243263"/>
          <p14:tracePt t="294308" x="2365375" y="3243263"/>
          <p14:tracePt t="294324" x="2357438" y="3243263"/>
          <p14:tracePt t="294342" x="2351088" y="3243263"/>
          <p14:tracePt t="294358" x="2343150" y="3243263"/>
          <p14:tracePt t="294374" x="2328863" y="3243263"/>
          <p14:tracePt t="294416" x="2322513" y="3243263"/>
          <p14:tracePt t="294424" x="2314575" y="3243263"/>
          <p14:tracePt t="294487" x="2308225" y="3243263"/>
          <p14:tracePt t="294503" x="2293938" y="3243263"/>
          <p14:tracePt t="294503" x="2286000" y="3236913"/>
          <p14:tracePt t="294527" x="2279650" y="3228975"/>
          <p14:tracePt t="294540" x="2271713" y="3222625"/>
          <p14:tracePt t="294549" x="2271713" y="3214688"/>
          <p14:tracePt t="294557" x="2265363" y="3208338"/>
          <p14:tracePt t="294574" x="2265363" y="3200400"/>
          <p14:tracePt t="294591" x="2265363" y="3171825"/>
          <p14:tracePt t="294607" x="2265363" y="3136900"/>
          <p14:tracePt t="294625" x="2257425" y="3114675"/>
          <p14:tracePt t="294641" x="2251075" y="3108325"/>
          <p14:tracePt t="294657" x="2243138" y="3094038"/>
          <p14:tracePt t="294674" x="2236788" y="3086100"/>
          <p14:tracePt t="294720" x="2236788" y="3071813"/>
          <p14:tracePt t="294736" x="2236788" y="3065463"/>
          <p14:tracePt t="294752" x="2228850" y="3057525"/>
          <p14:tracePt t="294784" x="2228850" y="3051175"/>
          <p14:tracePt t="294800" x="2228850" y="3036888"/>
          <p14:tracePt t="294833" x="2228850" y="3028950"/>
          <p14:tracePt t="294936" x="2228850" y="3022600"/>
          <p14:tracePt t="294944" x="2236788" y="3022600"/>
          <p14:tracePt t="294976" x="2243138" y="3022600"/>
          <p14:tracePt t="295016" x="2251075" y="3022600"/>
          <p14:tracePt t="295048" x="2257425" y="3022600"/>
          <p14:tracePt t="295056" x="2271713" y="3022600"/>
          <p14:tracePt t="295064" x="2279650" y="3022600"/>
          <p14:tracePt t="295073" x="2286000" y="3022600"/>
          <p14:tracePt t="295152" x="2293938" y="3022600"/>
          <p14:tracePt t="295168" x="2308225" y="3022600"/>
          <p14:tracePt t="295200" x="2314575" y="3022600"/>
          <p14:tracePt t="295216" x="2322513" y="3022600"/>
          <p14:tracePt t="295232" x="2328863" y="3022600"/>
          <p14:tracePt t="295272" x="2343150" y="3022600"/>
          <p14:tracePt t="295288" x="2351088" y="3022600"/>
          <p14:tracePt t="295296" x="2357438" y="3022600"/>
          <p14:tracePt t="295306" x="2371725" y="3022600"/>
          <p14:tracePt t="295323" x="2379663" y="3028950"/>
          <p14:tracePt t="295400" x="2386013" y="3028950"/>
          <p14:tracePt t="295407" x="2393950" y="3028950"/>
          <p14:tracePt t="295415" x="2400300" y="3028950"/>
          <p14:tracePt t="295424" x="2422525" y="3022600"/>
          <p14:tracePt t="295431" x="2443163" y="3014663"/>
          <p14:tracePt t="295440" x="2471738" y="3008313"/>
          <p14:tracePt t="295456" x="2486025" y="3000375"/>
          <p14:tracePt t="295472" x="2508250" y="3000375"/>
          <p14:tracePt t="295489" x="2522538" y="2979738"/>
          <p14:tracePt t="295505" x="2543175" y="2979738"/>
          <p14:tracePt t="295523" x="2628900" y="2965450"/>
          <p14:tracePt t="295539" x="2736850" y="2928938"/>
          <p14:tracePt t="295556" x="2828925" y="2908300"/>
          <p14:tracePt t="295572" x="2914650" y="2879725"/>
          <p14:tracePt t="295589" x="2957513" y="2879725"/>
          <p14:tracePt t="295605" x="3036888" y="2857500"/>
          <p14:tracePt t="295622" x="3179763" y="2857500"/>
          <p14:tracePt t="295622" x="3286125" y="2843213"/>
          <p14:tracePt t="295640" x="3594100" y="2800350"/>
          <p14:tracePt t="295656" x="3871913" y="2771775"/>
          <p14:tracePt t="295672" x="4079875" y="2771775"/>
          <p14:tracePt t="295689" x="4200525" y="2771775"/>
          <p14:tracePt t="295706" x="4294188" y="2771775"/>
          <p14:tracePt t="295722" x="4343400" y="2771775"/>
          <p14:tracePt t="295740" x="4465638" y="2771775"/>
          <p14:tracePt t="295756" x="4608513" y="2771775"/>
          <p14:tracePt t="295772" x="4722813" y="2736850"/>
          <p14:tracePt t="295789" x="4843463" y="2736850"/>
          <p14:tracePt t="295806" x="4951413" y="2736850"/>
          <p14:tracePt t="295823" x="5000625" y="2736850"/>
          <p14:tracePt t="295839" x="5043488" y="2736850"/>
          <p14:tracePt t="295856" x="5072063" y="2736850"/>
          <p14:tracePt t="295872" x="5080000" y="2736850"/>
          <p14:tracePt t="295889" x="5086350" y="2736850"/>
          <p14:tracePt t="295905" x="5108575" y="2736850"/>
          <p14:tracePt t="295922" x="5129213" y="2736850"/>
          <p14:tracePt t="295938" x="5194300" y="2736850"/>
          <p14:tracePt t="295955" x="5265738" y="2736850"/>
          <p14:tracePt t="295972" x="5308600" y="2736850"/>
          <p14:tracePt t="296264" x="5294313" y="2736850"/>
          <p14:tracePt t="296272" x="5286375" y="2736850"/>
          <p14:tracePt t="296280" x="5265738" y="2736850"/>
          <p14:tracePt t="296288" x="5251450" y="2736850"/>
          <p14:tracePt t="296296" x="5222875" y="2736850"/>
          <p14:tracePt t="296368" x="5208588" y="2736850"/>
          <p14:tracePt t="296376" x="5200650" y="2722563"/>
          <p14:tracePt t="296384" x="5172075" y="2700338"/>
          <p14:tracePt t="296392" x="5157788" y="2686050"/>
          <p14:tracePt t="296404" x="5157788" y="2665413"/>
          <p14:tracePt t="296448" x="5157788" y="2657475"/>
          <p14:tracePt t="296464" x="5157788" y="2651125"/>
          <p14:tracePt t="296478" x="5157788" y="2636838"/>
          <p14:tracePt t="296488" x="5157788" y="2628900"/>
          <p14:tracePt t="296489" x="5157788" y="2622550"/>
          <p14:tracePt t="296505" x="5157788" y="2614613"/>
          <p14:tracePt t="296521" x="5157788" y="2593975"/>
          <p14:tracePt t="296560" x="5172075" y="2579688"/>
          <p14:tracePt t="296568" x="5194300" y="2536825"/>
          <p14:tracePt t="296590" x="5194300" y="2528888"/>
          <p14:tracePt t="296590" x="5200650" y="2522538"/>
          <p14:tracePt t="296624" x="5222875" y="2508250"/>
          <p14:tracePt t="296626" x="5222875" y="2500313"/>
          <p14:tracePt t="296638" x="5237163" y="2465388"/>
          <p14:tracePt t="296655" x="5243513" y="2451100"/>
          <p14:tracePt t="296671" x="5251450" y="2443163"/>
          <p14:tracePt t="296784" x="5257800" y="2428875"/>
          <p14:tracePt t="296856" x="5265738" y="2428875"/>
          <p14:tracePt t="296888" x="5286375" y="2443163"/>
          <p14:tracePt t="296888" x="5286375" y="2451100"/>
          <p14:tracePt t="296904" x="5286375" y="2457450"/>
          <p14:tracePt t="296905" x="5286375" y="2486025"/>
          <p14:tracePt t="296921" x="5294313" y="2514600"/>
          <p14:tracePt t="296937" x="5300663" y="2528888"/>
          <p14:tracePt t="296954" x="5308600" y="2543175"/>
          <p14:tracePt t="296971" x="5308600" y="2557463"/>
          <p14:tracePt t="296987" x="5308600" y="2565400"/>
          <p14:tracePt t="297004" x="5308600" y="2571750"/>
          <p14:tracePt t="297020" x="5308600" y="2593975"/>
          <p14:tracePt t="297037" x="5308600" y="2600325"/>
          <p14:tracePt t="297088" x="5308600" y="2608263"/>
          <p14:tracePt t="297136" x="5308600" y="2622550"/>
          <p14:tracePt t="297168" x="5308600" y="2643188"/>
          <p14:tracePt t="297184" x="5300663" y="2651125"/>
          <p14:tracePt t="297200" x="5294313" y="2651125"/>
          <p14:tracePt t="297208" x="5272088" y="2651125"/>
          <p14:tracePt t="297216" x="5265738" y="2657475"/>
          <p14:tracePt t="297220" x="5222875" y="2686050"/>
          <p14:tracePt t="297237" x="5165725" y="2708275"/>
          <p14:tracePt t="297253" x="5065713" y="2743200"/>
          <p14:tracePt t="297271" x="4951413" y="2765425"/>
          <p14:tracePt t="297287" x="4886325" y="2771775"/>
          <p14:tracePt t="297287" x="4843463" y="2794000"/>
          <p14:tracePt t="297304" x="4737100" y="2808288"/>
          <p14:tracePt t="297320" x="4643438" y="2814638"/>
          <p14:tracePt t="297337" x="4537075" y="2814638"/>
          <p14:tracePt t="297353" x="4414838" y="2814638"/>
          <p14:tracePt t="297370" x="4294188" y="2814638"/>
          <p14:tracePt t="297386" x="4165600" y="2814638"/>
          <p14:tracePt t="297403" x="4079875" y="2814638"/>
          <p14:tracePt t="297420" x="3971925" y="2814638"/>
          <p14:tracePt t="297436" x="3865563" y="2814638"/>
          <p14:tracePt t="297453" x="3736975" y="2843213"/>
          <p14:tracePt t="297470" x="3594100" y="2865438"/>
          <p14:tracePt t="297487" x="3465513" y="2886075"/>
          <p14:tracePt t="297503" x="3251200" y="2936875"/>
          <p14:tracePt t="297520" x="3136900" y="2986088"/>
          <p14:tracePt t="297536" x="3079750" y="2994025"/>
          <p14:tracePt t="297554" x="3014663" y="3022600"/>
          <p14:tracePt t="297569" x="2979738" y="3043238"/>
          <p14:tracePt t="297586" x="2914650" y="3086100"/>
          <p14:tracePt t="297603" x="2779713" y="3143250"/>
          <p14:tracePt t="297619" x="2693988" y="3200400"/>
          <p14:tracePt t="297636" x="2636838" y="3236913"/>
          <p14:tracePt t="297652" x="2586038" y="3265488"/>
          <p14:tracePt t="297670" x="2571750" y="3286125"/>
          <p14:tracePt t="297686" x="2551113" y="3294063"/>
          <p14:tracePt t="297727" x="2543175" y="3294063"/>
          <p14:tracePt t="297768" x="2536825" y="3294063"/>
          <p14:tracePt t="297783" x="2522538" y="3294063"/>
          <p14:tracePt t="297792" x="2500313" y="3294063"/>
          <p14:tracePt t="297800" x="2493963" y="3286125"/>
          <p14:tracePt t="297808" x="2486025" y="3265488"/>
          <p14:tracePt t="297820" x="2471738" y="3251200"/>
          <p14:tracePt t="297872" x="2465388" y="3243263"/>
          <p14:tracePt t="297880" x="2457450" y="3236913"/>
          <p14:tracePt t="297888" x="2436813" y="3222625"/>
          <p14:tracePt t="297912" x="2428875" y="3214688"/>
          <p14:tracePt t="297976" x="2422525" y="3208338"/>
          <p14:tracePt t="297984" x="2414588" y="3200400"/>
          <p14:tracePt t="297999" x="2393950" y="3186113"/>
          <p14:tracePt t="298003" x="2379663" y="3171825"/>
          <p14:tracePt t="298020" x="2365375" y="3165475"/>
          <p14:tracePt t="298036" x="2357438" y="3157538"/>
          <p14:tracePt t="298053" x="2322513" y="3136900"/>
          <p14:tracePt t="298070" x="2300288" y="3128963"/>
          <p14:tracePt t="298086" x="2251075" y="3094038"/>
          <p14:tracePt t="298103" x="2222500" y="3065463"/>
          <p14:tracePt t="298120" x="2179638" y="3028950"/>
          <p14:tracePt t="298135" x="2143125" y="3022600"/>
          <p14:tracePt t="298152" x="2100263" y="3022600"/>
          <p14:tracePt t="298168" x="2085975" y="3022600"/>
          <p14:tracePt t="298185" x="2065338" y="3022600"/>
          <p14:tracePt t="298202" x="2057400" y="3022600"/>
          <p14:tracePt t="298218" x="2051050" y="3022600"/>
          <p14:tracePt t="298280" x="2028825" y="3022600"/>
          <p14:tracePt t="298288" x="2022475" y="3022600"/>
          <p14:tracePt t="298288" x="2014538" y="3022600"/>
          <p14:tracePt t="298304" x="2008188" y="3022600"/>
          <p14:tracePt t="298336" x="1993900" y="3022600"/>
          <p14:tracePt t="298352" x="1985963" y="3022600"/>
          <p14:tracePt t="298432" x="1979613" y="3022600"/>
          <p14:tracePt t="298448" x="1971675" y="3022600"/>
          <p14:tracePt t="298752" x="1979613" y="3022600"/>
          <p14:tracePt t="298768" x="1985963" y="3022600"/>
          <p14:tracePt t="298800" x="1993900" y="3022600"/>
          <p14:tracePt t="298848" x="1993900" y="3028950"/>
          <p14:tracePt t="298888" x="2000250" y="3036888"/>
          <p14:tracePt t="298944" x="2008188" y="3043238"/>
          <p14:tracePt t="299160" x="2014538" y="3043238"/>
          <p14:tracePt t="299312" x="2022475" y="3043238"/>
          <p14:tracePt t="299320" x="2028825" y="3043238"/>
          <p14:tracePt t="299352" x="2051050" y="3043238"/>
          <p14:tracePt t="299360" x="2057400" y="3043238"/>
          <p14:tracePt t="299368" x="2065338" y="3043238"/>
          <p14:tracePt t="299371" x="2085975" y="3051175"/>
          <p14:tracePt t="299383" x="2100263" y="3057525"/>
          <p14:tracePt t="299400" x="2108200" y="3057525"/>
          <p14:tracePt t="299417" x="2122488" y="3079750"/>
          <p14:tracePt t="299434" x="2151063" y="3086100"/>
          <p14:tracePt t="299451" x="2171700" y="3094038"/>
          <p14:tracePt t="299467" x="2185988" y="3108325"/>
          <p14:tracePt t="299484" x="2222500" y="3143250"/>
          <p14:tracePt t="299500" x="2236788" y="3157538"/>
          <p14:tracePt t="299517" x="2265363" y="3171825"/>
          <p14:tracePt t="299534" x="2308225" y="3200400"/>
          <p14:tracePt t="299551" x="2322513" y="3214688"/>
          <p14:tracePt t="299568" x="2351088" y="3222625"/>
          <p14:tracePt t="299584" x="2386013" y="3243263"/>
          <p14:tracePt t="299601" x="2408238" y="3251200"/>
          <p14:tracePt t="299617" x="2436813" y="3251200"/>
          <p14:tracePt t="299634" x="2465388" y="3257550"/>
          <p14:tracePt t="299650" x="2486025" y="3257550"/>
          <p14:tracePt t="299667" x="2500313" y="3257550"/>
          <p14:tracePt t="299684" x="2508250" y="3265488"/>
          <p14:tracePt t="299720" x="2528888" y="3265488"/>
          <p14:tracePt t="299735" x="2543175" y="3279775"/>
          <p14:tracePt t="299768" x="2551113" y="3286125"/>
          <p14:tracePt t="299808" x="2557463" y="3294063"/>
          <p14:tracePt t="299840" x="2565400" y="3300413"/>
          <p14:tracePt t="299848" x="2571750" y="3308350"/>
          <p14:tracePt t="299854" x="2579688" y="3314700"/>
          <p14:tracePt t="299866" x="2586038" y="3322638"/>
          <p14:tracePt t="299883" x="2593975" y="3343275"/>
          <p14:tracePt t="299900" x="2608263" y="3371850"/>
          <p14:tracePt t="299916" x="2622550" y="3394075"/>
          <p14:tracePt t="299933" x="2628900" y="3400425"/>
          <p14:tracePt t="299949" x="2636838" y="3408363"/>
          <p14:tracePt t="299966" x="2651125" y="3429000"/>
          <p14:tracePt t="299983" x="2665413" y="3443288"/>
          <p14:tracePt t="300000" x="2671763" y="3457575"/>
          <p14:tracePt t="300016" x="2679700" y="3471863"/>
          <p14:tracePt t="300033" x="2686050" y="3479800"/>
          <p14:tracePt t="300049" x="2693988" y="3486150"/>
          <p14:tracePt t="300160" x="2700338" y="3494088"/>
          <p14:tracePt t="300168" x="2700338" y="3500438"/>
          <p14:tracePt t="300208" x="2700338" y="3508375"/>
          <p14:tracePt t="300231" x="2693988" y="3508375"/>
          <p14:tracePt t="300247" x="2686050" y="3508375"/>
          <p14:tracePt t="300263" x="2657475" y="3508375"/>
          <p14:tracePt t="300271" x="2651125" y="3508375"/>
          <p14:tracePt t="300279" x="2643188" y="3508375"/>
          <p14:tracePt t="300298" x="2636838" y="3508375"/>
          <p14:tracePt t="300299" x="2622550" y="3508375"/>
          <p14:tracePt t="300315" x="2614613" y="3508375"/>
          <p14:tracePt t="300332" x="2593975" y="3514725"/>
          <p14:tracePt t="300350" x="2586038" y="3514725"/>
          <p14:tracePt t="300384" x="2579688" y="3522663"/>
          <p14:tracePt t="300400" x="2571750" y="3522663"/>
          <p14:tracePt t="300416" x="2565400" y="3522663"/>
          <p14:tracePt t="300416" x="2543175" y="3522663"/>
          <p14:tracePt t="300432" x="2522538" y="3522663"/>
          <p14:tracePt t="300450" x="2500313" y="3522663"/>
          <p14:tracePt t="300466" x="2486025" y="3522663"/>
          <p14:tracePt t="300482" x="2471738" y="3522663"/>
          <p14:tracePt t="300520" x="2465388" y="3522663"/>
          <p14:tracePt t="300521" x="2457450" y="3522663"/>
          <p14:tracePt t="300532" x="2443163" y="3522663"/>
          <p14:tracePt t="300549" x="2436813" y="3522663"/>
          <p14:tracePt t="300584" x="2428875" y="3522663"/>
          <p14:tracePt t="300584" x="2422525" y="3514725"/>
          <p14:tracePt t="300624" x="2408238" y="3514725"/>
          <p14:tracePt t="300624" x="2400300" y="3508375"/>
          <p14:tracePt t="300648" x="2393950" y="3508375"/>
          <p14:tracePt t="300664" x="2379663" y="3500438"/>
          <p14:tracePt t="300669" x="2371725" y="3494088"/>
          <p14:tracePt t="300682" x="2365375" y="3479800"/>
          <p14:tracePt t="300698" x="2357438" y="3465513"/>
          <p14:tracePt t="300716" x="2351088" y="3457575"/>
          <p14:tracePt t="300732" x="2351088" y="3451225"/>
          <p14:tracePt t="300749" x="2351088" y="3443288"/>
          <p14:tracePt t="300765" x="2343150" y="3436938"/>
          <p14:tracePt t="300800" x="2343150" y="3422650"/>
          <p14:tracePt t="300800" x="2336800" y="3400425"/>
          <p14:tracePt t="300815" x="2336800" y="3386138"/>
          <p14:tracePt t="300833" x="2336800" y="3371850"/>
          <p14:tracePt t="300848" x="2336800" y="3357563"/>
          <p14:tracePt t="300865" x="2336800" y="3328988"/>
          <p14:tracePt t="300882" x="2336800" y="3322638"/>
          <p14:tracePt t="300898" x="2336800" y="3314700"/>
          <p14:tracePt t="300915" x="2336800" y="3308350"/>
          <p14:tracePt t="300932" x="2336800" y="3294063"/>
          <p14:tracePt t="300948" x="2336800" y="3286125"/>
          <p14:tracePt t="300965" x="2336800" y="3271838"/>
          <p14:tracePt t="300981" x="2343150" y="3265488"/>
          <p14:tracePt t="301016" x="2351088" y="3265488"/>
          <p14:tracePt t="301016" x="2365375" y="3251200"/>
          <p14:tracePt t="301031" x="2371725" y="3243263"/>
          <p14:tracePt t="301072" x="2379663" y="3243263"/>
          <p14:tracePt t="301077" x="2386013" y="3236913"/>
          <p14:tracePt t="301144" x="2393950" y="3236913"/>
          <p14:tracePt t="301152" x="2422525" y="3236913"/>
          <p14:tracePt t="301153" x="2428875" y="3236913"/>
          <p14:tracePt t="301165" x="2436813" y="3228975"/>
          <p14:tracePt t="301181" x="2451100" y="3228975"/>
          <p14:tracePt t="301216" x="2457450" y="3228975"/>
          <p14:tracePt t="301216" x="2465388" y="3228975"/>
          <p14:tracePt t="301232" x="2471738" y="3228975"/>
          <p14:tracePt t="301248" x="2493963" y="3228975"/>
          <p14:tracePt t="301296" x="2500313" y="3228975"/>
          <p14:tracePt t="301312" x="2508250" y="3228975"/>
          <p14:tracePt t="301320" x="2528888" y="3228975"/>
          <p14:tracePt t="301336" x="2536825" y="3228975"/>
          <p14:tracePt t="301352" x="2543175" y="3228975"/>
          <p14:tracePt t="301368" x="2551113" y="3228975"/>
          <p14:tracePt t="301375" x="2565400" y="3228975"/>
          <p14:tracePt t="301408" x="2571750" y="3228975"/>
          <p14:tracePt t="301416" x="2579688" y="3228975"/>
          <p14:tracePt t="301441" x="2586038" y="3228975"/>
          <p14:tracePt t="301456" x="2593975" y="3228975"/>
          <p14:tracePt t="301472" x="2600325" y="3243263"/>
          <p14:tracePt t="301480" x="2608263" y="3251200"/>
          <p14:tracePt t="301485" x="2614613" y="3257550"/>
          <p14:tracePt t="301497" x="2622550" y="3286125"/>
          <p14:tracePt t="301514" x="2622550" y="3314700"/>
          <p14:tracePt t="301531" x="2628900" y="3328988"/>
          <p14:tracePt t="301547" x="2628900" y="3336925"/>
          <p14:tracePt t="301564" x="2628900" y="3351213"/>
          <p14:tracePt t="301581" x="2628900" y="3371850"/>
          <p14:tracePt t="301597" x="2628900" y="3379788"/>
          <p14:tracePt t="301613" x="2628900" y="3400425"/>
          <p14:tracePt t="301630" x="2628900" y="3414713"/>
          <p14:tracePt t="301647" x="2628900" y="3429000"/>
          <p14:tracePt t="301687" x="2628900" y="3436938"/>
          <p14:tracePt t="301719" x="2628900" y="3443288"/>
          <p14:tracePt t="301733" x="2628900" y="3451225"/>
          <p14:tracePt t="301746" x="2628900" y="3479800"/>
          <p14:tracePt t="301747" x="2614613" y="3479800"/>
          <p14:tracePt t="301763" x="2571750" y="3479800"/>
          <p14:tracePt t="301780" x="2528888" y="3479800"/>
          <p14:tracePt t="301796" x="2486025" y="3479800"/>
          <p14:tracePt t="301813" x="2451100" y="3479800"/>
          <p14:tracePt t="301831" x="2443163" y="3479800"/>
          <p14:tracePt t="301863" x="2436813" y="3479800"/>
          <p14:tracePt t="301864" x="2428875" y="3479800"/>
          <p14:tracePt t="301880" x="2414588" y="3479800"/>
          <p14:tracePt t="301896" x="2408238" y="3479800"/>
          <p14:tracePt t="301935" x="2393950" y="3471863"/>
          <p14:tracePt t="301951" x="2379663" y="3443288"/>
          <p14:tracePt t="301967" x="2371725" y="3436938"/>
          <p14:tracePt t="301967" x="2365375" y="3429000"/>
          <p14:tracePt t="301979" x="2357438" y="3422650"/>
          <p14:tracePt t="301996" x="2351088" y="3400425"/>
          <p14:tracePt t="302013" x="2351088" y="3386138"/>
          <p14:tracePt t="302029" x="2351088" y="3357563"/>
          <p14:tracePt t="302047" x="2351088" y="3336925"/>
          <p14:tracePt t="302063" x="2351088" y="3314700"/>
          <p14:tracePt t="302080" x="2351088" y="3294063"/>
          <p14:tracePt t="302119" x="2351088" y="3279775"/>
          <p14:tracePt t="302175" x="2343150" y="3271838"/>
          <p14:tracePt t="302183" x="2336800" y="3271838"/>
          <p14:tracePt t="302189" x="2328863" y="3271838"/>
          <p14:tracePt t="302196" x="2257425" y="3286125"/>
          <p14:tracePt t="302213" x="2165350" y="3328988"/>
          <p14:tracePt t="302230" x="2079625" y="3357563"/>
          <p14:tracePt t="302246" x="1951038" y="3408363"/>
          <p14:tracePt t="302263" x="1828800" y="3422650"/>
          <p14:tracePt t="302280" x="1765300" y="3422650"/>
          <p14:tracePt t="302296" x="1714500" y="3429000"/>
          <p14:tracePt t="302313" x="1708150" y="3429000"/>
          <p14:tracePt t="302330" x="1693863" y="3443288"/>
          <p14:tracePt t="302368" x="1665288" y="3443288"/>
          <p14:tracePt t="302376" x="1628775" y="3443288"/>
          <p14:tracePt t="302380" x="1557338" y="3443288"/>
          <p14:tracePt t="302396" x="1485900" y="3443288"/>
          <p14:tracePt t="302413" x="1457325" y="3443288"/>
          <p14:tracePt t="302430" x="1436688" y="3443288"/>
          <p14:tracePt t="302446" x="1422400" y="3443288"/>
          <p14:tracePt t="302463" x="1379538" y="3443288"/>
          <p14:tracePt t="302479" x="1343025" y="3443288"/>
          <p14:tracePt t="302497" x="1336675" y="3443288"/>
          <p14:tracePt t="302513" x="1322388" y="3443288"/>
          <p14:tracePt t="302560" x="1314450" y="3443288"/>
          <p14:tracePt t="302648" x="1350963" y="3443288"/>
          <p14:tracePt t="302656" x="1385888" y="3443288"/>
          <p14:tracePt t="302666" x="1443038" y="3443288"/>
          <p14:tracePt t="302666" x="1493838" y="3443288"/>
          <p14:tracePt t="302672" x="1565275" y="3443288"/>
          <p14:tracePt t="302681" x="1671638" y="3443288"/>
          <p14:tracePt t="302696" x="1771650" y="3443288"/>
          <p14:tracePt t="302713" x="1879600" y="3443288"/>
          <p14:tracePt t="302729" x="2022475" y="3443288"/>
          <p14:tracePt t="302746" x="2208213" y="3443288"/>
          <p14:tracePt t="302762" x="2336800" y="3429000"/>
          <p14:tracePt t="302779" x="2408238" y="3422650"/>
          <p14:tracePt t="302796" x="2436813" y="3422650"/>
          <p14:tracePt t="302812" x="2465388" y="3400425"/>
          <p14:tracePt t="302829" x="2514600" y="3379788"/>
          <p14:tracePt t="302846" x="2557463" y="3371850"/>
          <p14:tracePt t="302862" x="2614613" y="3351213"/>
          <p14:tracePt t="302879" x="2671763" y="3343275"/>
          <p14:tracePt t="302896" x="2708275" y="3343275"/>
          <p14:tracePt t="302912" x="2728913" y="3343275"/>
          <p14:tracePt t="302929" x="2765425" y="3365500"/>
          <p14:tracePt t="302945" x="2822575" y="3394075"/>
          <p14:tracePt t="302962" x="2836863" y="3400425"/>
          <p14:tracePt t="302979" x="2857500" y="3408363"/>
          <p14:tracePt t="302995" x="2886075" y="3414713"/>
          <p14:tracePt t="303012" x="2908300" y="3429000"/>
          <p14:tracePt t="303028" x="2943225" y="3443288"/>
          <p14:tracePt t="303045" x="2986088" y="3451225"/>
          <p14:tracePt t="303062" x="3022600" y="3457575"/>
          <p14:tracePt t="303079" x="3051175" y="3471863"/>
          <p14:tracePt t="303095" x="3065463" y="3479800"/>
          <p14:tracePt t="303112" x="3086100" y="3486150"/>
          <p14:tracePt t="303129" x="3094038" y="3494088"/>
          <p14:tracePt t="303145" x="3114675" y="3514725"/>
          <p14:tracePt t="303162" x="3128963" y="3529013"/>
          <p14:tracePt t="303178" x="3143250" y="3536950"/>
          <p14:tracePt t="303195" x="3171825" y="3543300"/>
          <p14:tracePt t="303212" x="3179763" y="3551238"/>
          <p14:tracePt t="303248" x="3186113" y="3551238"/>
          <p14:tracePt t="303262" x="3200400" y="3551238"/>
          <p14:tracePt t="303264" x="3208338" y="3551238"/>
          <p14:tracePt t="303278" x="3222625" y="3551238"/>
          <p14:tracePt t="303295" x="3243263" y="3551238"/>
          <p14:tracePt t="303312" x="3265488" y="3536950"/>
          <p14:tracePt t="303328" x="3286125" y="3494088"/>
          <p14:tracePt t="303361" x="3308350" y="3457575"/>
          <p14:tracePt t="303361" x="3308350" y="3429000"/>
          <p14:tracePt t="303378" x="3308350" y="3394075"/>
          <p14:tracePt t="303395" x="3308350" y="3379788"/>
          <p14:tracePt t="303411" x="3308350" y="3357563"/>
          <p14:tracePt t="303428" x="3308350" y="3351213"/>
          <p14:tracePt t="303444" x="3300413" y="3336925"/>
          <p14:tracePt t="303461" x="3279775" y="3308350"/>
          <p14:tracePt t="303477" x="3251200" y="3271838"/>
          <p14:tracePt t="303494" x="3236913" y="3251200"/>
          <p14:tracePt t="303511" x="3179763" y="3222625"/>
          <p14:tracePt t="303528" x="3165475" y="3214688"/>
          <p14:tracePt t="303544" x="3143250" y="3214688"/>
          <p14:tracePt t="303561" x="3122613" y="3214688"/>
          <p14:tracePt t="303577" x="3086100" y="3214688"/>
          <p14:tracePt t="303594" x="3065463" y="3214688"/>
          <p14:tracePt t="303611" x="3043238" y="3214688"/>
          <p14:tracePt t="303627" x="3008313" y="3214688"/>
          <p14:tracePt t="303671" x="3000375" y="3214688"/>
          <p14:tracePt t="303703" x="2986088" y="3214688"/>
          <p14:tracePt t="303711" x="2971800" y="3214688"/>
          <p14:tracePt t="303727" x="2965450" y="3214688"/>
          <p14:tracePt t="303746" x="2943225" y="3214688"/>
          <p14:tracePt t="303747" x="2936875" y="3214688"/>
          <p14:tracePt t="303760" x="2922588" y="3214688"/>
          <p14:tracePt t="303777" x="2900363" y="3214688"/>
          <p14:tracePt t="303794" x="2894013" y="3214688"/>
          <p14:tracePt t="303810" x="2886075" y="3214688"/>
          <p14:tracePt t="303827" x="2865438" y="3214688"/>
          <p14:tracePt t="303844" x="2843213" y="3222625"/>
          <p14:tracePt t="303861" x="2814638" y="3236913"/>
          <p14:tracePt t="303878" x="2800350" y="3257550"/>
          <p14:tracePt t="303894" x="2779713" y="3279775"/>
          <p14:tracePt t="303911" x="2779713" y="3308350"/>
          <p14:tracePt t="303928" x="2794000" y="3343275"/>
          <p14:tracePt t="303944" x="2814638" y="3351213"/>
          <p14:tracePt t="303961" x="2828925" y="3357563"/>
          <p14:tracePt t="303977" x="2865438" y="3371850"/>
          <p14:tracePt t="303994" x="2894013" y="3386138"/>
          <p14:tracePt t="304011" x="2900363" y="3394075"/>
          <p14:tracePt t="304048" x="2908300" y="3394075"/>
          <p14:tracePt t="304061" x="2914650" y="3400425"/>
          <p14:tracePt t="304112" x="2914650" y="3408363"/>
          <p14:tracePt t="304128" x="2908300" y="3429000"/>
          <p14:tracePt t="304136" x="2894013" y="3429000"/>
          <p14:tracePt t="304144" x="2865438" y="3429000"/>
          <p14:tracePt t="304152" x="2800350" y="3429000"/>
          <p14:tracePt t="304161" x="2722563" y="3429000"/>
          <p14:tracePt t="304177" x="2643188" y="3429000"/>
          <p14:tracePt t="304194" x="2579688" y="3429000"/>
          <p14:tracePt t="304210" x="2565400" y="3429000"/>
          <p14:tracePt t="304227" x="2543175" y="3429000"/>
          <p14:tracePt t="304244" x="2536825" y="3429000"/>
          <p14:tracePt t="304368" x="2543175" y="3429000"/>
          <p14:tracePt t="304376" x="2571750" y="3429000"/>
          <p14:tracePt t="304378" x="2622550" y="3429000"/>
          <p14:tracePt t="304393" x="2671763" y="3429000"/>
          <p14:tracePt t="304410" x="2708275" y="3429000"/>
          <p14:tracePt t="304426" x="2736850" y="3429000"/>
          <p14:tracePt t="304443" x="2751138" y="3429000"/>
          <p14:tracePt t="304460" x="2771775" y="3429000"/>
          <p14:tracePt t="304476" x="2786063" y="3429000"/>
          <p14:tracePt t="304493" x="2794000" y="3429000"/>
          <p14:tracePt t="304509" x="2822575" y="3429000"/>
          <p14:tracePt t="304527" x="2836863" y="3429000"/>
          <p14:tracePt t="304543" x="2865438" y="3429000"/>
          <p14:tracePt t="304559" x="2871788" y="3429000"/>
          <p14:tracePt t="304600" x="2900363" y="3429000"/>
          <p14:tracePt t="304601" x="2914650" y="3429000"/>
          <p14:tracePt t="304609" x="2951163" y="3429000"/>
          <p14:tracePt t="304626" x="2979738" y="3429000"/>
          <p14:tracePt t="304644" x="3022600" y="3429000"/>
          <p14:tracePt t="304659" x="3036888" y="3429000"/>
          <p14:tracePt t="304676" x="3065463" y="3429000"/>
          <p14:tracePt t="304693" x="3071813" y="3429000"/>
          <p14:tracePt t="304709" x="3100388" y="3429000"/>
          <p14:tracePt t="304726" x="3108325" y="3429000"/>
          <p14:tracePt t="304743" x="3136900" y="3429000"/>
          <p14:tracePt t="304760" x="3143250" y="3429000"/>
          <p14:tracePt t="304776" x="3151188" y="3429000"/>
          <p14:tracePt t="304793" x="3165475" y="3429000"/>
          <p14:tracePt t="304809" x="3186113" y="3429000"/>
          <p14:tracePt t="304826" x="3214688" y="3429000"/>
          <p14:tracePt t="304843" x="3228975" y="3429000"/>
          <p14:tracePt t="304859" x="3243263" y="3429000"/>
          <p14:tracePt t="304876" x="3251200" y="3429000"/>
          <p14:tracePt t="304944" x="3265488" y="3422650"/>
          <p14:tracePt t="304976" x="3271838" y="3414713"/>
          <p14:tracePt t="305024" x="3271838" y="3394075"/>
          <p14:tracePt t="305040" x="3271838" y="3386138"/>
          <p14:tracePt t="305045" x="3271838" y="3379788"/>
          <p14:tracePt t="305088" x="3271838" y="3371850"/>
          <p14:tracePt t="305096" x="3271838" y="3357563"/>
          <p14:tracePt t="305111" x="3271838" y="3351213"/>
          <p14:tracePt t="305143" x="3279775" y="3343275"/>
          <p14:tracePt t="305151" x="3286125" y="3336925"/>
          <p14:tracePt t="305247" x="3286125" y="3322638"/>
          <p14:tracePt t="305255" x="3286125" y="3314700"/>
          <p14:tracePt t="305287" x="3286125" y="3308350"/>
          <p14:tracePt t="305295" x="3286125" y="3300413"/>
          <p14:tracePt t="305303" x="3286125" y="3294063"/>
          <p14:tracePt t="305343" x="3279775" y="3286125"/>
          <p14:tracePt t="305375" x="3271838" y="3279775"/>
          <p14:tracePt t="305407" x="3265488" y="3279775"/>
          <p14:tracePt t="305407" x="3257550" y="3279775"/>
          <p14:tracePt t="305423" x="3251200" y="3279775"/>
          <p14:tracePt t="305439" x="3243263" y="3279775"/>
          <p14:tracePt t="305453" x="3228975" y="3279775"/>
          <p14:tracePt t="305458" x="3222625" y="3279775"/>
          <p14:tracePt t="305475" x="3214688" y="3279775"/>
          <p14:tracePt t="305491" x="3194050" y="3279775"/>
          <p14:tracePt t="305508" x="3179763" y="3279775"/>
          <p14:tracePt t="305524" x="3171825" y="3279775"/>
          <p14:tracePt t="305541" x="3143250" y="3279775"/>
          <p14:tracePt t="305558" x="3136900" y="3279775"/>
          <p14:tracePt t="305575" x="3114675" y="3279775"/>
          <p14:tracePt t="305591" x="3108325" y="3279775"/>
          <p14:tracePt t="305631" x="3100388" y="3279775"/>
          <p14:tracePt t="305638" x="3071813" y="3279775"/>
          <p14:tracePt t="305641" x="3057525" y="3279775"/>
          <p14:tracePt t="305687" x="3051175" y="3279775"/>
          <p14:tracePt t="305695" x="3036888" y="3286125"/>
          <p14:tracePt t="305727" x="3028950" y="3286125"/>
          <p14:tracePt t="305735" x="3022600" y="3286125"/>
          <p14:tracePt t="305743" x="3014663" y="3286125"/>
          <p14:tracePt t="305750" x="2994025" y="3286125"/>
          <p14:tracePt t="305757" x="2986088" y="3294063"/>
          <p14:tracePt t="305799" x="2979738" y="3294063"/>
          <p14:tracePt t="305815" x="2965450" y="3300413"/>
          <p14:tracePt t="305831" x="2957513" y="3308350"/>
          <p14:tracePt t="305839" x="2951163" y="3308350"/>
          <p14:tracePt t="305847" x="2922588" y="3314700"/>
          <p14:tracePt t="305857" x="2894013" y="3336925"/>
          <p14:tracePt t="305874" x="2851150" y="3351213"/>
          <p14:tracePt t="305890" x="2771775" y="3379788"/>
          <p14:tracePt t="305908" x="2700338" y="3400425"/>
          <p14:tracePt t="305924" x="2636838" y="3408363"/>
          <p14:tracePt t="305941" x="2608263" y="3408363"/>
          <p14:tracePt t="305957" x="2579688" y="3422650"/>
          <p14:tracePt t="305974" x="2528888" y="3429000"/>
          <p14:tracePt t="305992" x="2465388" y="3429000"/>
          <p14:tracePt t="306008" x="2428875" y="3436938"/>
          <p14:tracePt t="306025" x="2393950" y="3443288"/>
          <p14:tracePt t="306041" x="2365375" y="3443288"/>
          <p14:tracePt t="306057" x="2343150" y="3443288"/>
          <p14:tracePt t="306073" x="2314575" y="3457575"/>
          <p14:tracePt t="306090" x="2293938" y="3465513"/>
          <p14:tracePt t="306107" x="2286000" y="3465513"/>
          <p14:tracePt t="306124" x="2271713" y="3465513"/>
          <p14:tracePt t="306140" x="2236788" y="3471863"/>
          <p14:tracePt t="306158" x="2222500" y="3471863"/>
          <p14:tracePt t="306174" x="2193925" y="3471863"/>
          <p14:tracePt t="306190" x="2165350" y="3486150"/>
          <p14:tracePt t="306225" x="2157413" y="3486150"/>
          <p14:tracePt t="306232" x="2136775" y="3486150"/>
          <p14:tracePt t="306240" x="2128838" y="3486150"/>
          <p14:tracePt t="306258" x="2122488" y="3486150"/>
          <p14:tracePt t="306296" x="2114550" y="3486150"/>
          <p14:tracePt t="306308" x="2093913" y="3500438"/>
          <p14:tracePt t="306336" x="2079625" y="3500438"/>
          <p14:tracePt t="306343" x="2051050" y="3500438"/>
          <p14:tracePt t="306360" x="2043113" y="3500438"/>
          <p14:tracePt t="306376" x="2036763" y="3500438"/>
          <p14:tracePt t="306393" x="2028825" y="3500438"/>
          <p14:tracePt t="306407" x="2022475" y="3500438"/>
          <p14:tracePt t="306407" x="1979613" y="3500438"/>
          <p14:tracePt t="306424" x="1965325" y="3500438"/>
          <p14:tracePt t="306440" x="1943100" y="3500438"/>
          <p14:tracePt t="306458" x="1936750" y="3500438"/>
          <p14:tracePt t="306474" x="1928813" y="3500438"/>
          <p14:tracePt t="306490" x="1922463" y="3494088"/>
          <p14:tracePt t="306507" x="1908175" y="3494088"/>
          <p14:tracePt t="306523" x="1893888" y="3486150"/>
          <p14:tracePt t="306583" x="1885950" y="3479800"/>
          <p14:tracePt t="306592" x="1865313" y="3471863"/>
          <p14:tracePt t="306599" x="1851025" y="3457575"/>
          <p14:tracePt t="306606" x="1843088" y="3451225"/>
          <p14:tracePt t="306623" x="1808163" y="3414713"/>
          <p14:tracePt t="306672" x="1800225" y="3408363"/>
          <p14:tracePt t="306680" x="1793875" y="3400425"/>
          <p14:tracePt t="306696" x="1793875" y="3386138"/>
          <p14:tracePt t="306712" x="1793875" y="3379788"/>
          <p14:tracePt t="306714" x="1793875" y="3371850"/>
          <p14:tracePt t="306723" x="1793875" y="3365500"/>
          <p14:tracePt t="306740" x="1793875" y="3351213"/>
          <p14:tracePt t="306757" x="1793875" y="3336925"/>
          <p14:tracePt t="306773" x="1793875" y="3328988"/>
          <p14:tracePt t="306790" x="1793875" y="3314700"/>
          <p14:tracePt t="306807" x="1793875" y="3308350"/>
          <p14:tracePt t="306823" x="1793875" y="3300413"/>
          <p14:tracePt t="306841" x="1800225" y="3294063"/>
          <p14:tracePt t="306857" x="1814513" y="3286125"/>
          <p14:tracePt t="306944" x="1822450" y="3286125"/>
          <p14:tracePt t="306984" x="1843088" y="3286125"/>
          <p14:tracePt t="306992" x="1851025" y="3279775"/>
          <p14:tracePt t="307032" x="1857375" y="3271838"/>
          <p14:tracePt t="307040" x="1865313" y="3271838"/>
          <p14:tracePt t="307064" x="1879600" y="3271838"/>
          <p14:tracePt t="307072" x="1885950" y="3271838"/>
          <p14:tracePt t="307080" x="1922463" y="3251200"/>
          <p14:tracePt t="307089" x="1936750" y="3243263"/>
          <p14:tracePt t="307106" x="1957388" y="3243263"/>
          <p14:tracePt t="307123" x="1971675" y="3228975"/>
          <p14:tracePt t="307167" x="2000250" y="3214688"/>
          <p14:tracePt t="307175" x="2008188" y="3214688"/>
          <p14:tracePt t="307183" x="2014538" y="3214688"/>
          <p14:tracePt t="307191" x="2022475" y="3214688"/>
          <p14:tracePt t="307205" x="2051050" y="3214688"/>
          <p14:tracePt t="307222" x="2057400" y="3208338"/>
          <p14:tracePt t="307255" x="2065338" y="3208338"/>
          <p14:tracePt t="307256" x="2071688" y="3200400"/>
          <p14:tracePt t="307272" x="2079625" y="3200400"/>
          <p14:tracePt t="307288" x="2093913" y="3200400"/>
          <p14:tracePt t="307305" x="2108200" y="3194050"/>
          <p14:tracePt t="307322" x="2114550" y="3186113"/>
          <p14:tracePt t="307340" x="2122488" y="3186113"/>
          <p14:tracePt t="307356" x="2136775" y="3186113"/>
          <p14:tracePt t="307372" x="2157413" y="3186113"/>
          <p14:tracePt t="307390" x="2171700" y="3186113"/>
          <p14:tracePt t="307405" x="2200275" y="3186113"/>
          <p14:tracePt t="307422" x="2214563" y="3194050"/>
          <p14:tracePt t="307464" x="2228850" y="3194050"/>
          <p14:tracePt t="307472" x="2243138" y="3200400"/>
          <p14:tracePt t="307504" x="2251075" y="3200400"/>
          <p14:tracePt t="307512" x="2279650" y="3200400"/>
          <p14:tracePt t="307520" x="2293938" y="3222625"/>
          <p14:tracePt t="307552" x="2314575" y="3222625"/>
          <p14:tracePt t="307560" x="2322513" y="3228975"/>
          <p14:tracePt t="307576" x="2328863" y="3236913"/>
          <p14:tracePt t="307592" x="2343150" y="3243263"/>
          <p14:tracePt t="307608" x="2351088" y="3265488"/>
          <p14:tracePt t="307608" x="2357438" y="3265488"/>
          <p14:tracePt t="307624" x="2365375" y="3271838"/>
          <p14:tracePt t="307640" x="2371725" y="3279775"/>
          <p14:tracePt t="307680" x="2371725" y="3294063"/>
          <p14:tracePt t="307688" x="2371725" y="3300413"/>
          <p14:tracePt t="307689" x="2371725" y="3308350"/>
          <p14:tracePt t="307705" x="2371725" y="3328988"/>
          <p14:tracePt t="307722" x="2371725" y="3336925"/>
          <p14:tracePt t="307738" x="2371725" y="3343275"/>
          <p14:tracePt t="307755" x="2371725" y="3351213"/>
          <p14:tracePt t="307800" x="2371725" y="3365500"/>
          <p14:tracePt t="307808" x="2371725" y="3371850"/>
          <p14:tracePt t="307825" x="2365375" y="3371850"/>
          <p14:tracePt t="307826" x="2357438" y="3379788"/>
          <p14:tracePt t="307838" x="2336800" y="3386138"/>
          <p14:tracePt t="307855" x="2293938" y="3414713"/>
          <p14:tracePt t="307872" x="2279650" y="3422650"/>
          <p14:tracePt t="307888" x="2271713" y="3429000"/>
          <p14:tracePt t="307927" x="2257425" y="3429000"/>
          <p14:tracePt t="307936" x="2251075" y="3436938"/>
          <p14:tracePt t="307967" x="2236788" y="3436938"/>
          <p14:tracePt t="307974" x="2208213" y="3443288"/>
          <p14:tracePt t="307976" x="2200275" y="3451225"/>
          <p14:tracePt t="307988" x="2171700" y="3451225"/>
          <p14:tracePt t="308005" x="2157413" y="3451225"/>
          <p14:tracePt t="308021" x="2151063" y="3451225"/>
          <p14:tracePt t="308038" x="2128838" y="3451225"/>
          <p14:tracePt t="308055" x="2114550" y="3451225"/>
          <p14:tracePt t="308071" x="2085975" y="3451225"/>
          <p14:tracePt t="308088" x="2079625" y="3451225"/>
          <p14:tracePt t="308144" x="2065338" y="3457575"/>
          <p14:tracePt t="308151" x="2057400" y="3457575"/>
          <p14:tracePt t="308151" x="2051050" y="3457575"/>
          <p14:tracePt t="308160" x="2036763" y="3457575"/>
          <p14:tracePt t="308171" x="2014538" y="3457575"/>
          <p14:tracePt t="308187" x="2008188" y="3457575"/>
          <p14:tracePt t="308204" x="2000250" y="3457575"/>
          <p14:tracePt t="308221" x="1985963" y="3457575"/>
          <p14:tracePt t="308255" x="1979613" y="3457575"/>
          <p14:tracePt t="308256" x="1971675" y="3457575"/>
          <p14:tracePt t="308256" x="1965325" y="3451225"/>
          <p14:tracePt t="308288" x="1951038" y="3451225"/>
          <p14:tracePt t="308288" x="1943100" y="3443288"/>
          <p14:tracePt t="308304" x="1928813" y="3436938"/>
          <p14:tracePt t="308343" x="1928813" y="3429000"/>
          <p14:tracePt t="308345" x="1914525" y="3414713"/>
          <p14:tracePt t="308354" x="1900238" y="3394075"/>
          <p14:tracePt t="308370" x="1879600" y="3379788"/>
          <p14:tracePt t="308387" x="1865313" y="3365500"/>
          <p14:tracePt t="308404" x="1857375" y="3357563"/>
          <p14:tracePt t="308439" x="1851025" y="3351213"/>
          <p14:tracePt t="308455" x="1851025" y="3343275"/>
          <p14:tracePt t="308471" x="1851025" y="3336925"/>
          <p14:tracePt t="308487" x="1851025" y="3328988"/>
          <p14:tracePt t="308488" x="1851025" y="3308350"/>
          <p14:tracePt t="308535" x="1851025" y="3300413"/>
          <p14:tracePt t="308551" x="1857375" y="3286125"/>
          <p14:tracePt t="308592" x="1871663" y="3286125"/>
          <p14:tracePt t="308608" x="1885950" y="3286125"/>
          <p14:tracePt t="308608" x="1893888" y="3279775"/>
          <p14:tracePt t="308639" x="1922463" y="3265488"/>
          <p14:tracePt t="308656" x="1928813" y="3265488"/>
          <p14:tracePt t="308656" x="1951038" y="3257550"/>
          <p14:tracePt t="308671" x="1965325" y="3257550"/>
          <p14:tracePt t="308687" x="1985963" y="3236913"/>
          <p14:tracePt t="308728" x="2000250" y="3236913"/>
          <p14:tracePt t="308736" x="2028825" y="3228975"/>
          <p14:tracePt t="308744" x="2043113" y="3222625"/>
          <p14:tracePt t="308754" x="2065338" y="3214688"/>
          <p14:tracePt t="308824" x="2071688" y="3214688"/>
          <p14:tracePt t="308832" x="2085975" y="3214688"/>
          <p14:tracePt t="308840" x="2093913" y="3214688"/>
          <p14:tracePt t="308848" x="2100263" y="3214688"/>
          <p14:tracePt t="308856" x="2108200" y="3214688"/>
          <p14:tracePt t="308896" x="2122488" y="3214688"/>
          <p14:tracePt t="308944" x="2128838" y="3214688"/>
          <p14:tracePt t="308952" x="2136775" y="3214688"/>
          <p14:tracePt t="308970" x="2143125" y="3214688"/>
          <p14:tracePt t="308976" x="2151063" y="3222625"/>
          <p14:tracePt t="308987" x="2165350" y="3236913"/>
          <p14:tracePt t="309003" x="2179638" y="3257550"/>
          <p14:tracePt t="309020" x="2185988" y="3271838"/>
          <p14:tracePt t="309037" x="2193925" y="3286125"/>
          <p14:tracePt t="309053" x="2208213" y="3294063"/>
          <p14:tracePt t="309070" x="2214563" y="3300413"/>
          <p14:tracePt t="309120" x="2222500" y="3314700"/>
          <p14:tracePt t="309136" x="2222500" y="3322638"/>
          <p14:tracePt t="309168" x="2228850" y="3328988"/>
          <p14:tracePt t="309216" x="2228850" y="3336925"/>
          <p14:tracePt t="309320" x="2228850" y="3343275"/>
          <p14:tracePt t="309440" x="2228850" y="3351213"/>
          <p14:tracePt t="310160" x="2236788" y="3351213"/>
          <p14:tracePt t="310168" x="2251075" y="3357563"/>
          <p14:tracePt t="310176" x="2257425" y="3365500"/>
          <p14:tracePt t="310192" x="2279650" y="3365500"/>
          <p14:tracePt t="310202" x="2300288" y="3371850"/>
          <p14:tracePt t="310218" x="2336800" y="3371850"/>
          <p14:tracePt t="310235" x="2351088" y="3371850"/>
          <p14:tracePt t="310252" x="2365375" y="3371850"/>
          <p14:tracePt t="310268" x="2371725" y="3379788"/>
          <p14:tracePt t="310285" x="2379663" y="3379788"/>
          <p14:tracePt t="310302" x="2393950" y="3379788"/>
          <p14:tracePt t="310318" x="2400300" y="3386138"/>
          <p14:tracePt t="310368" x="2408238" y="3386138"/>
          <p14:tracePt t="310385" x="2414588" y="3386138"/>
          <p14:tracePt t="310386" x="2422525" y="3394075"/>
          <p14:tracePt t="310401" x="2428875" y="3400425"/>
          <p14:tracePt t="310456" x="2436813" y="3400425"/>
          <p14:tracePt t="310536" x="2443163" y="3400425"/>
          <p14:tracePt t="310568" x="2451100" y="3400425"/>
          <p14:tracePt t="310624" x="2465388" y="3400425"/>
          <p14:tracePt t="310640" x="2471738" y="3400425"/>
          <p14:tracePt t="310656" x="2479675" y="3400425"/>
          <p14:tracePt t="310688" x="2486025" y="3400425"/>
          <p14:tracePt t="310720" x="2508250" y="3400425"/>
          <p14:tracePt t="310728" x="2514600" y="3400425"/>
          <p14:tracePt t="310744" x="2522538" y="3400425"/>
          <p14:tracePt t="310755" x="2528888" y="3400425"/>
          <p14:tracePt t="310772" x="2543175" y="3400425"/>
          <p14:tracePt t="310784" x="2551113" y="3400425"/>
          <p14:tracePt t="310801" x="2557463" y="3400425"/>
          <p14:tracePt t="310856" x="2565400" y="3400425"/>
          <p14:tracePt t="310864" x="2586038" y="3400425"/>
          <p14:tracePt t="310896" x="2593975" y="3400425"/>
          <p14:tracePt t="310912" x="2614613" y="3394075"/>
          <p14:tracePt t="310968" x="2622550" y="3394075"/>
          <p14:tracePt t="311040" x="2628900" y="3394075"/>
          <p14:tracePt t="311903" x="2614613" y="3400425"/>
          <p14:tracePt t="312015" x="2608263" y="3408363"/>
          <p14:tracePt t="312376" x="2622550" y="3408363"/>
          <p14:tracePt t="312408" x="2628900" y="3408363"/>
          <p14:tracePt t="313240" x="2636838" y="3400425"/>
          <p14:tracePt t="313688" x="2643188" y="3400425"/>
          <p14:tracePt t="313696" x="2657475" y="3400425"/>
          <p14:tracePt t="313712" x="2665413" y="3400425"/>
          <p14:tracePt t="313720" x="2671763" y="3400425"/>
          <p14:tracePt t="313723" x="2679700" y="3400425"/>
          <p14:tracePt t="313730" x="2693988" y="3400425"/>
          <p14:tracePt t="313768" x="2700338" y="3400425"/>
          <p14:tracePt t="313784" x="2708275" y="3400425"/>
          <p14:tracePt t="313792" x="2714625" y="3400425"/>
          <p14:tracePt t="313797" x="2736850" y="3400425"/>
          <p14:tracePt t="313813" x="2743200" y="3400425"/>
          <p14:tracePt t="313829" x="2757488" y="3400425"/>
          <p14:tracePt t="313888" x="2771775" y="3400425"/>
          <p14:tracePt t="313904" x="2779713" y="3400425"/>
          <p14:tracePt t="313908" x="2786063" y="3400425"/>
          <p14:tracePt t="313917" x="2808288" y="3400425"/>
          <p14:tracePt t="313929" x="2822575" y="3400425"/>
          <p14:tracePt t="313946" x="2851150" y="3400425"/>
          <p14:tracePt t="313963" x="2857500" y="3400425"/>
          <p14:tracePt t="313980" x="2886075" y="3400425"/>
          <p14:tracePt t="313996" x="2900363" y="3400425"/>
          <p14:tracePt t="314013" x="2908300" y="3400425"/>
          <p14:tracePt t="314029" x="2928938" y="3400425"/>
          <p14:tracePt t="314046" x="2943225" y="3400425"/>
          <p14:tracePt t="314063" x="2986088" y="3400425"/>
          <p14:tracePt t="314079" x="3022600" y="3400425"/>
          <p14:tracePt t="314096" x="3043238" y="3400425"/>
          <p14:tracePt t="314144" x="3051175" y="3400425"/>
          <p14:tracePt t="314152" x="3057525" y="3400425"/>
          <p14:tracePt t="314160" x="3065463" y="3400425"/>
          <p14:tracePt t="314160" x="3086100" y="3400425"/>
          <p14:tracePt t="314168" x="3122613" y="3400425"/>
          <p14:tracePt t="314179" x="3194050" y="3400425"/>
          <p14:tracePt t="314196" x="3243263" y="3400425"/>
          <p14:tracePt t="314212" x="3294063" y="3400425"/>
          <p14:tracePt t="314229" x="3322638" y="3400425"/>
          <p14:tracePt t="314246" x="3351213" y="3400425"/>
          <p14:tracePt t="314262" x="3357563" y="3400425"/>
          <p14:tracePt t="314319" x="3365500" y="3400425"/>
          <p14:tracePt t="314975" x="0" y="0"/>
        </p14:tracePtLst>
        <p14:tracePtLst>
          <p14:tracePt t="376967" x="1008063" y="2343150"/>
          <p14:tracePt t="376983" x="1014413" y="2343150"/>
          <p14:tracePt t="376991" x="1022350" y="2343150"/>
          <p14:tracePt t="376999" x="1036638" y="2343150"/>
          <p14:tracePt t="377005" x="1042988" y="2343150"/>
          <p14:tracePt t="377021" x="1050925" y="2343150"/>
          <p14:tracePt t="377263" x="1071563" y="2343150"/>
          <p14:tracePt t="377271" x="1136650" y="2357438"/>
          <p14:tracePt t="377279" x="1165225" y="2365375"/>
          <p14:tracePt t="377287" x="1200150" y="2365375"/>
          <p14:tracePt t="377295" x="1222375" y="2386013"/>
          <p14:tracePt t="377304" x="1243013" y="2393950"/>
          <p14:tracePt t="377321" x="1314450" y="2408238"/>
          <p14:tracePt t="377338" x="1436688" y="2465388"/>
          <p14:tracePt t="377354" x="1608138" y="2571750"/>
          <p14:tracePt t="377371" x="1771650" y="2651125"/>
          <p14:tracePt t="377388" x="1893888" y="2722563"/>
          <p14:tracePt t="377404" x="2000250" y="2800350"/>
          <p14:tracePt t="377421" x="2071688" y="2843213"/>
          <p14:tracePt t="377438" x="2128838" y="2900363"/>
          <p14:tracePt t="377438" x="2185988" y="2936875"/>
          <p14:tracePt t="377455" x="2365375" y="3071813"/>
          <p14:tracePt t="377472" x="2514600" y="3171825"/>
          <p14:tracePt t="377489" x="2722563" y="3300413"/>
          <p14:tracePt t="377505" x="2843213" y="3371850"/>
          <p14:tracePt t="377522" x="2943225" y="3414713"/>
          <p14:tracePt t="377537" x="2979738" y="3429000"/>
          <p14:tracePt t="377554" x="2994025" y="3436938"/>
          <p14:tracePt t="377570" x="3014663" y="3451225"/>
          <p14:tracePt t="377587" x="3108325" y="3471863"/>
          <p14:tracePt t="377605" x="3243263" y="3522663"/>
          <p14:tracePt t="377621" x="3365500" y="3529013"/>
          <p14:tracePt t="377639" x="3422650" y="3529013"/>
          <p14:tracePt t="377655" x="3451225" y="3529013"/>
          <p14:tracePt t="377711" x="3457575" y="3529013"/>
          <p14:tracePt t="377784" x="3465513" y="3529013"/>
          <p14:tracePt t="377855" x="3451225" y="3529013"/>
          <p14:tracePt t="377863" x="3422650" y="3529013"/>
          <p14:tracePt t="377871" x="3414713" y="3529013"/>
          <p14:tracePt t="377879" x="3371850" y="3529013"/>
          <p14:tracePt t="377887" x="3314700" y="3543300"/>
          <p14:tracePt t="377904" x="3222625" y="3557588"/>
          <p14:tracePt t="377920" x="3143250" y="3557588"/>
          <p14:tracePt t="377938" x="3022600" y="3557588"/>
          <p14:tracePt t="377954" x="2914650" y="3557588"/>
          <p14:tracePt t="377971" x="2779713" y="3557588"/>
          <p14:tracePt t="377987" x="2686050" y="3557588"/>
          <p14:tracePt t="378004" x="2586038" y="3557588"/>
          <p14:tracePt t="378020" x="2514600" y="3557588"/>
          <p14:tracePt t="378037" x="2451100" y="3557588"/>
          <p14:tracePt t="378054" x="2408238" y="3557588"/>
          <p14:tracePt t="378070" x="2351088" y="3571875"/>
          <p14:tracePt t="378088" x="2293938" y="3571875"/>
          <p14:tracePt t="378104" x="2171700" y="3571875"/>
          <p14:tracePt t="378121" x="2000250" y="3565525"/>
          <p14:tracePt t="378137" x="1822450" y="3536950"/>
          <p14:tracePt t="378154" x="1643063" y="3529013"/>
          <p14:tracePt t="378170" x="1528763" y="3500438"/>
          <p14:tracePt t="378187" x="1436688" y="3494088"/>
          <p14:tracePt t="378204" x="1357313" y="3494088"/>
          <p14:tracePt t="378220" x="1279525" y="3494088"/>
          <p14:tracePt t="378237" x="1228725" y="3494088"/>
          <p14:tracePt t="378254" x="1150938" y="3494088"/>
          <p14:tracePt t="378254" x="1122363" y="3494088"/>
          <p14:tracePt t="378271" x="1071563" y="3494088"/>
          <p14:tracePt t="378286" x="942975" y="3494088"/>
          <p14:tracePt t="378304" x="885825" y="3494088"/>
          <p14:tracePt t="378320" x="828675" y="3494088"/>
          <p14:tracePt t="378338" x="808038" y="3494088"/>
          <p14:tracePt t="378391" x="800100" y="3494088"/>
          <p14:tracePt t="378402" x="793750" y="3494088"/>
          <p14:tracePt t="378407" x="765175" y="3494088"/>
          <p14:tracePt t="378420" x="757238" y="3494088"/>
          <p14:tracePt t="378436" x="736600" y="3457575"/>
          <p14:tracePt t="378453" x="728663" y="3414713"/>
          <p14:tracePt t="378470" x="728663" y="3322638"/>
          <p14:tracePt t="378470" x="728663" y="3294063"/>
          <p14:tracePt t="378487" x="728663" y="3194050"/>
          <p14:tracePt t="378503" x="750888" y="3108325"/>
          <p14:tracePt t="378520" x="800100" y="3036888"/>
          <p14:tracePt t="378536" x="842963" y="2971800"/>
          <p14:tracePt t="378553" x="900113" y="2914650"/>
          <p14:tracePt t="378570" x="928688" y="2879725"/>
          <p14:tracePt t="378586" x="942975" y="2871788"/>
          <p14:tracePt t="378603" x="965200" y="2857500"/>
          <p14:tracePt t="378619" x="985838" y="2851150"/>
          <p14:tracePt t="378636" x="1022350" y="2843213"/>
          <p14:tracePt t="378653" x="1085850" y="2836863"/>
          <p14:tracePt t="378669" x="1193800" y="2808288"/>
          <p14:tracePt t="378686" x="1336675" y="2800350"/>
          <p14:tracePt t="378703" x="1628775" y="2800350"/>
          <p14:tracePt t="378719" x="1785938" y="2800350"/>
          <p14:tracePt t="378736" x="1893888" y="2800350"/>
          <p14:tracePt t="378753" x="1985963" y="2800350"/>
          <p14:tracePt t="378769" x="2065338" y="2800350"/>
          <p14:tracePt t="378786" x="2143125" y="2800350"/>
          <p14:tracePt t="378802" x="2228850" y="2800350"/>
          <p14:tracePt t="378819" x="2322513" y="2800350"/>
          <p14:tracePt t="378836" x="2386013" y="2800350"/>
          <p14:tracePt t="378852" x="2422525" y="2786063"/>
          <p14:tracePt t="378869" x="2465388" y="2786063"/>
          <p14:tracePt t="378885" x="2508250" y="2786063"/>
          <p14:tracePt t="378902" x="2593975" y="2786063"/>
          <p14:tracePt t="378919" x="2679700" y="2786063"/>
          <p14:tracePt t="378936" x="2828925" y="2786063"/>
          <p14:tracePt t="378952" x="3008313" y="2786063"/>
          <p14:tracePt t="378969" x="3128963" y="2786063"/>
          <p14:tracePt t="378985" x="3265488" y="2786063"/>
          <p14:tracePt t="379002" x="3351213" y="2786063"/>
          <p14:tracePt t="379019" x="3394075" y="2786063"/>
          <p14:tracePt t="379035" x="3429000" y="2786063"/>
          <p14:tracePt t="379052" x="3451225" y="2786063"/>
          <p14:tracePt t="379068" x="3465513" y="2794000"/>
          <p14:tracePt t="379085" x="3479800" y="2794000"/>
          <p14:tracePt t="379102" x="3494088" y="2808288"/>
          <p14:tracePt t="379118" x="3500438" y="2814638"/>
          <p14:tracePt t="379135" x="3514725" y="2836863"/>
          <p14:tracePt t="379153" x="3543300" y="2908300"/>
          <p14:tracePt t="379168" x="3557588" y="2943225"/>
          <p14:tracePt t="379185" x="3571875" y="2994025"/>
          <p14:tracePt t="379202" x="3586163" y="3028950"/>
          <p14:tracePt t="379218" x="3586163" y="3057525"/>
          <p14:tracePt t="379235" x="3594100" y="3079750"/>
          <p14:tracePt t="379251" x="3594100" y="3094038"/>
          <p14:tracePt t="379269" x="3594100" y="3114675"/>
          <p14:tracePt t="379285" x="3600450" y="3136900"/>
          <p14:tracePt t="379302" x="3600450" y="3143250"/>
          <p14:tracePt t="379318" x="3600450" y="3151188"/>
          <p14:tracePt t="379335" x="3600450" y="3171825"/>
          <p14:tracePt t="379352" x="3600450" y="3194050"/>
          <p14:tracePt t="379368" x="3586163" y="3251200"/>
          <p14:tracePt t="379385" x="3508375" y="3343275"/>
          <p14:tracePt t="379401" x="3351213" y="3500438"/>
          <p14:tracePt t="379419" x="3128963" y="3671888"/>
          <p14:tracePt t="379434" x="2994025" y="3743325"/>
          <p14:tracePt t="379451" x="2943225" y="3751263"/>
          <p14:tracePt t="379496" x="2922588" y="3751263"/>
          <p14:tracePt t="379504" x="2894013" y="3751263"/>
          <p14:tracePt t="379512" x="2851150" y="3751263"/>
          <p14:tracePt t="379520" x="2814638" y="3722688"/>
          <p14:tracePt t="379535" x="2751138" y="3694113"/>
          <p14:tracePt t="379552" x="2728913" y="3694113"/>
          <p14:tracePt t="379569" x="2686050" y="3694113"/>
          <p14:tracePt t="379585" x="2600325" y="3694113"/>
          <p14:tracePt t="379602" x="2522538" y="3694113"/>
          <p14:tracePt t="379618" x="2428875" y="3694113"/>
          <p14:tracePt t="379636" x="2351088" y="3694113"/>
          <p14:tracePt t="379651" x="2251075" y="3694113"/>
          <p14:tracePt t="379668" x="2171700" y="3694113"/>
          <p14:tracePt t="379686" x="2100263" y="3694113"/>
          <p14:tracePt t="379701" x="2079625" y="3686175"/>
          <p14:tracePt t="379719" x="2051050" y="3686175"/>
          <p14:tracePt t="379735" x="1985963" y="3671888"/>
          <p14:tracePt t="379752" x="1922463" y="3651250"/>
          <p14:tracePt t="379768" x="1851025" y="3629025"/>
          <p14:tracePt t="379785" x="1771650" y="3608388"/>
          <p14:tracePt t="379802" x="1700213" y="3594100"/>
          <p14:tracePt t="379818" x="1608138" y="3579813"/>
          <p14:tracePt t="379835" x="1479550" y="3543300"/>
          <p14:tracePt t="379851" x="1385888" y="3522663"/>
          <p14:tracePt t="379868" x="1293813" y="3514725"/>
          <p14:tracePt t="379884" x="1250950" y="3514725"/>
          <p14:tracePt t="379901" x="1222375" y="3500438"/>
          <p14:tracePt t="379918" x="1157288" y="3500438"/>
          <p14:tracePt t="379935" x="1050925" y="3479800"/>
          <p14:tracePt t="379951" x="1008063" y="3479800"/>
          <p14:tracePt t="379968" x="965200" y="3471863"/>
          <p14:tracePt t="379984" x="928688" y="3451225"/>
          <p14:tracePt t="380001" x="922338" y="3443288"/>
          <p14:tracePt t="380047" x="893763" y="3443288"/>
          <p14:tracePt t="380055" x="885825" y="3436938"/>
          <p14:tracePt t="380199" x="879475" y="3443288"/>
          <p14:tracePt t="380214" x="871538" y="3451225"/>
          <p14:tracePt t="380215" x="842963" y="3471863"/>
          <p14:tracePt t="380223" x="808038" y="3494088"/>
          <p14:tracePt t="380234" x="765175" y="3536950"/>
          <p14:tracePt t="380251" x="736600" y="3551238"/>
          <p14:tracePt t="380268" x="708025" y="3557588"/>
          <p14:tracePt t="380284" x="665163" y="3579813"/>
          <p14:tracePt t="380300" x="642938" y="3586163"/>
          <p14:tracePt t="380317" x="614363" y="3600450"/>
          <p14:tracePt t="380334" x="571500" y="3629025"/>
          <p14:tracePt t="380351" x="508000" y="3665538"/>
          <p14:tracePt t="380367" x="471488" y="3694113"/>
          <p14:tracePt t="380384" x="442913" y="3708400"/>
          <p14:tracePt t="380400" x="414338" y="3729038"/>
          <p14:tracePt t="380417" x="379413" y="3751263"/>
          <p14:tracePt t="380433" x="371475" y="3757613"/>
          <p14:tracePt t="380551" x="407988" y="3757613"/>
          <p14:tracePt t="380559" x="414338" y="3757613"/>
          <p14:tracePt t="380567" x="428625" y="3757613"/>
          <p14:tracePt t="380568" x="450850" y="3757613"/>
          <p14:tracePt t="380583" x="500063" y="3757613"/>
          <p14:tracePt t="380600" x="557213" y="3757613"/>
          <p14:tracePt t="380617" x="593725" y="3757613"/>
          <p14:tracePt t="380633" x="628650" y="3757613"/>
          <p14:tracePt t="380650" x="671513" y="3757613"/>
          <p14:tracePt t="380667" x="708025" y="3751263"/>
          <p14:tracePt t="380683" x="714375" y="3751263"/>
          <p14:tracePt t="380700" x="742950" y="3751263"/>
          <p14:tracePt t="380717" x="757238" y="3743325"/>
          <p14:tracePt t="380733" x="771525" y="3743325"/>
          <p14:tracePt t="380750" x="793750" y="3729038"/>
          <p14:tracePt t="380766" x="850900" y="3714750"/>
          <p14:tracePt t="380783" x="928688" y="3694113"/>
          <p14:tracePt t="380800" x="979488" y="3694113"/>
          <p14:tracePt t="380816" x="1014413" y="3686175"/>
          <p14:tracePt t="380834" x="1028700" y="3686175"/>
          <p14:tracePt t="380849" x="1065213" y="3686175"/>
          <p14:tracePt t="380866" x="1108075" y="3686175"/>
          <p14:tracePt t="380883" x="1143000" y="3686175"/>
          <p14:tracePt t="380900" x="1157288" y="3686175"/>
          <p14:tracePt t="380916" x="1179513" y="3686175"/>
          <p14:tracePt t="380933" x="1214438" y="3700463"/>
          <p14:tracePt t="380949" x="1236663" y="3714750"/>
          <p14:tracePt t="380966" x="1271588" y="3722688"/>
          <p14:tracePt t="380966" x="1279525" y="3729038"/>
          <p14:tracePt t="380984" x="1293813" y="3743325"/>
          <p14:tracePt t="380999" x="1328738" y="3771900"/>
          <p14:tracePt t="381016" x="1365250" y="3808413"/>
          <p14:tracePt t="381033" x="1414463" y="3879850"/>
          <p14:tracePt t="381050" x="1457325" y="3937000"/>
          <p14:tracePt t="381066" x="1522413" y="4037013"/>
          <p14:tracePt t="381083" x="1585913" y="4114800"/>
          <p14:tracePt t="381099" x="1657350" y="4243388"/>
          <p14:tracePt t="381116" x="1728788" y="4365625"/>
          <p14:tracePt t="381133" x="1785938" y="4465638"/>
          <p14:tracePt t="381149" x="1843088" y="4537075"/>
          <p14:tracePt t="381166" x="1857375" y="4608513"/>
          <p14:tracePt t="381182" x="1893888" y="4729163"/>
          <p14:tracePt t="381200" x="1893888" y="4808538"/>
          <p14:tracePt t="381216" x="1893888" y="4914900"/>
          <p14:tracePt t="381233" x="1893888" y="4994275"/>
          <p14:tracePt t="381249" x="1893888" y="5057775"/>
          <p14:tracePt t="381265" x="1893888" y="5100638"/>
          <p14:tracePt t="381282" x="1893888" y="5143500"/>
          <p14:tracePt t="381298" x="1885950" y="5200650"/>
          <p14:tracePt t="381315" x="1871663" y="5280025"/>
          <p14:tracePt t="381332" x="1851025" y="5337175"/>
          <p14:tracePt t="381349" x="1828800" y="5380038"/>
          <p14:tracePt t="381365" x="1822450" y="5437188"/>
          <p14:tracePt t="381382" x="1785938" y="5514975"/>
          <p14:tracePt t="381399" x="1779588" y="5522913"/>
          <p14:tracePt t="381415" x="1771650" y="5537200"/>
          <p14:tracePt t="381432" x="1743075" y="5557838"/>
          <p14:tracePt t="381448" x="1714500" y="5572125"/>
          <p14:tracePt t="381465" x="1700213" y="5580063"/>
          <p14:tracePt t="381482" x="1636713" y="5586413"/>
          <p14:tracePt t="381499" x="1593850" y="5614988"/>
          <p14:tracePt t="381516" x="1536700" y="5614988"/>
          <p14:tracePt t="381533" x="1471613" y="5622925"/>
          <p14:tracePt t="381549" x="1385888" y="5622925"/>
          <p14:tracePt t="381566" x="1336675" y="5637213"/>
          <p14:tracePt t="381582" x="1300163" y="5637213"/>
          <p14:tracePt t="381599" x="1285875" y="5637213"/>
          <p14:tracePt t="381672" x="1271588" y="5637213"/>
          <p14:tracePt t="381687" x="1265238" y="5637213"/>
          <p14:tracePt t="381703" x="1257300" y="5637213"/>
          <p14:tracePt t="381715" x="1236663" y="5629275"/>
          <p14:tracePt t="381716" x="1171575" y="5572125"/>
          <p14:tracePt t="381732" x="1108075" y="5486400"/>
          <p14:tracePt t="381749" x="1071563" y="5414963"/>
          <p14:tracePt t="381765" x="1036638" y="5337175"/>
          <p14:tracePt t="381782" x="993775" y="5237163"/>
          <p14:tracePt t="381782" x="971550" y="5180013"/>
          <p14:tracePt t="381800" x="950913" y="5151438"/>
          <p14:tracePt t="381815" x="893763" y="5022850"/>
          <p14:tracePt t="381833" x="865188" y="4965700"/>
          <p14:tracePt t="381849" x="850900" y="4929188"/>
          <p14:tracePt t="381865" x="842963" y="4879975"/>
          <p14:tracePt t="381882" x="836613" y="4814888"/>
          <p14:tracePt t="381898" x="808038" y="4729163"/>
          <p14:tracePt t="381915" x="779463" y="4622800"/>
          <p14:tracePt t="381932" x="757238" y="4543425"/>
          <p14:tracePt t="381949" x="757238" y="4471988"/>
          <p14:tracePt t="381965" x="750888" y="4400550"/>
          <p14:tracePt t="381982" x="750888" y="4294188"/>
          <p14:tracePt t="381998" x="750888" y="4171950"/>
          <p14:tracePt t="381998" x="750888" y="4100513"/>
          <p14:tracePt t="382016" x="750888" y="3979863"/>
          <p14:tracePt t="382032" x="765175" y="3886200"/>
          <p14:tracePt t="382049" x="785813" y="3808413"/>
          <p14:tracePt t="382068" x="822325" y="3743325"/>
          <p14:tracePt t="382081" x="857250" y="3700463"/>
          <p14:tracePt t="382098" x="922338" y="3629025"/>
          <p14:tracePt t="382115" x="957263" y="3600450"/>
          <p14:tracePt t="382131" x="993775" y="3579813"/>
          <p14:tracePt t="382148" x="1014413" y="3551238"/>
          <p14:tracePt t="382165" x="1050925" y="3529013"/>
          <p14:tracePt t="382181" x="1071563" y="3508375"/>
          <p14:tracePt t="382198" x="1114425" y="3479800"/>
          <p14:tracePt t="382214" x="1179513" y="3457575"/>
          <p14:tracePt t="382231" x="1200150" y="3457575"/>
          <p14:tracePt t="382248" x="1208088" y="3457575"/>
          <p14:tracePt t="382264" x="1243013" y="3457575"/>
          <p14:tracePt t="382281" x="1285875" y="3457575"/>
          <p14:tracePt t="382298" x="1350963" y="3457575"/>
          <p14:tracePt t="382315" x="1422400" y="3465513"/>
          <p14:tracePt t="382331" x="1493838" y="3500438"/>
          <p14:tracePt t="382348" x="1593850" y="3557588"/>
          <p14:tracePt t="382364" x="1700213" y="3629025"/>
          <p14:tracePt t="382381" x="1822450" y="3714750"/>
          <p14:tracePt t="382398" x="1908175" y="3765550"/>
          <p14:tracePt t="382414" x="1943100" y="3794125"/>
          <p14:tracePt t="382414" x="1985963" y="3829050"/>
          <p14:tracePt t="382432" x="2057400" y="3879850"/>
          <p14:tracePt t="382447" x="2128838" y="3929063"/>
          <p14:tracePt t="382464" x="2185988" y="3979863"/>
          <p14:tracePt t="382480" x="2279650" y="4029075"/>
          <p14:tracePt t="382497" x="2351088" y="4094163"/>
          <p14:tracePt t="382514" x="2400300" y="4143375"/>
          <p14:tracePt t="382531" x="2457450" y="4194175"/>
          <p14:tracePt t="382547" x="2471738" y="4229100"/>
          <p14:tracePt t="382564" x="2500313" y="4265613"/>
          <p14:tracePt t="382581" x="2514600" y="4329113"/>
          <p14:tracePt t="382597" x="2551113" y="4414838"/>
          <p14:tracePt t="382614" x="2571750" y="4522788"/>
          <p14:tracePt t="382630" x="2600325" y="4608513"/>
          <p14:tracePt t="382648" x="2600325" y="4651375"/>
          <p14:tracePt t="382663" x="2600325" y="4694238"/>
          <p14:tracePt t="382681" x="2586038" y="4751388"/>
          <p14:tracePt t="382697" x="2543175" y="4822825"/>
          <p14:tracePt t="382714" x="2514600" y="4879975"/>
          <p14:tracePt t="382731" x="2479675" y="4951413"/>
          <p14:tracePt t="382747" x="2428875" y="4994275"/>
          <p14:tracePt t="382764" x="2357438" y="5057775"/>
          <p14:tracePt t="382780" x="2271713" y="5114925"/>
          <p14:tracePt t="382797" x="2236788" y="5129213"/>
          <p14:tracePt t="382813" x="2185988" y="5157788"/>
          <p14:tracePt t="382831" x="2179638" y="5165725"/>
          <p14:tracePt t="382911" x="2157413" y="5165725"/>
          <p14:tracePt t="382919" x="2128838" y="5157788"/>
          <p14:tracePt t="382927" x="2100263" y="5129213"/>
          <p14:tracePt t="382935" x="2014538" y="5022850"/>
          <p14:tracePt t="382946" x="1957388" y="4914900"/>
          <p14:tracePt t="382963" x="1851025" y="4743450"/>
          <p14:tracePt t="382980" x="1779588" y="4608513"/>
          <p14:tracePt t="382996" x="1714500" y="4457700"/>
          <p14:tracePt t="383013" x="1665288" y="4314825"/>
          <p14:tracePt t="383030" x="1614488" y="4179888"/>
          <p14:tracePt t="383047" x="1608138" y="4000500"/>
          <p14:tracePt t="383064" x="1608138" y="3943350"/>
          <p14:tracePt t="383080" x="1608138" y="3900488"/>
          <p14:tracePt t="383097" x="1608138" y="3871913"/>
          <p14:tracePt t="383113" x="1608138" y="3865563"/>
          <p14:tracePt t="383130" x="1608138" y="3843338"/>
          <p14:tracePt t="383146" x="1622425" y="3814763"/>
          <p14:tracePt t="383163" x="1657350" y="3794125"/>
          <p14:tracePt t="383179" x="1708150" y="3794125"/>
          <p14:tracePt t="383196" x="1851025" y="3794125"/>
          <p14:tracePt t="383213" x="2057400" y="3800475"/>
          <p14:tracePt t="383229" x="2236788" y="3822700"/>
          <p14:tracePt t="383247" x="2379663" y="3857625"/>
          <p14:tracePt t="383263" x="2451100" y="3871913"/>
          <p14:tracePt t="383280" x="2465388" y="3871913"/>
          <p14:tracePt t="383296" x="2471738" y="3879850"/>
          <p14:tracePt t="383359" x="2486025" y="3879850"/>
          <p14:tracePt t="383373" x="2514600" y="3879850"/>
          <p14:tracePt t="383375" x="2536825" y="3879850"/>
          <p14:tracePt t="383375" x="2543175" y="3879850"/>
          <p14:tracePt t="383383" x="2551113" y="3879850"/>
          <p14:tracePt t="383396" x="2571750" y="3879850"/>
          <p14:tracePt t="383412" x="2593975" y="3879850"/>
          <p14:tracePt t="383429" x="2628900" y="3879850"/>
          <p14:tracePt t="383446" x="2636838" y="3879850"/>
          <p14:tracePt t="383463" x="2665413" y="3879850"/>
          <p14:tracePt t="383479" x="2671763" y="3879850"/>
          <p14:tracePt t="383496" x="2693988" y="3879850"/>
          <p14:tracePt t="383551" x="2700338" y="3879850"/>
          <p14:tracePt t="383559" x="2708275" y="3879850"/>
          <p14:tracePt t="383575" x="2722563" y="3879850"/>
          <p14:tracePt t="383583" x="2743200" y="3871913"/>
          <p14:tracePt t="383599" x="2751138" y="3865563"/>
          <p14:tracePt t="383615" x="2771775" y="3857625"/>
          <p14:tracePt t="383631" x="2779713" y="3857625"/>
          <p14:tracePt t="383663" x="2786063" y="3851275"/>
          <p14:tracePt t="383703" x="2794000" y="3851275"/>
          <p14:tracePt t="383711" x="2814638" y="3851275"/>
          <p14:tracePt t="383743" x="2822575" y="3851275"/>
          <p14:tracePt t="383760" x="2828925" y="3843338"/>
          <p14:tracePt t="383959" x="2808288" y="3836988"/>
          <p14:tracePt t="383967" x="2800350" y="3829050"/>
          <p14:tracePt t="383999" x="2779713" y="3829050"/>
          <p14:tracePt t="384007" x="2757488" y="3822700"/>
          <p14:tracePt t="384015" x="2743200" y="3822700"/>
          <p14:tracePt t="384015" x="2736850" y="3822700"/>
          <p14:tracePt t="384028" x="2728913" y="3822700"/>
          <p14:tracePt t="384045" x="2708275" y="3822700"/>
          <p14:tracePt t="384062" x="2693988" y="3814763"/>
          <p14:tracePt t="384078" x="2671763" y="3814763"/>
          <p14:tracePt t="384096" x="2657475" y="3814763"/>
          <p14:tracePt t="384112" x="2651125" y="3814763"/>
          <p14:tracePt t="384129" x="2614613" y="3814763"/>
          <p14:tracePt t="384145" x="2608263" y="3808413"/>
          <p14:tracePt t="384162" x="2593975" y="3808413"/>
          <p14:tracePt t="384179" x="2579688" y="3808413"/>
          <p14:tracePt t="384195" x="2571750" y="3808413"/>
          <p14:tracePt t="384212" x="2557463" y="3808413"/>
          <p14:tracePt t="384228" x="2536825" y="3808413"/>
          <p14:tracePt t="384245" x="2500313" y="3808413"/>
          <p14:tracePt t="384262" x="2486025" y="3800475"/>
          <p14:tracePt t="384278" x="2471738" y="3794125"/>
          <p14:tracePt t="384295" x="2457450" y="3786188"/>
          <p14:tracePt t="384312" x="2436813" y="3786188"/>
          <p14:tracePt t="384328" x="2422525" y="3779838"/>
          <p14:tracePt t="384345" x="2408238" y="3771900"/>
          <p14:tracePt t="384362" x="2400300" y="3771900"/>
          <p14:tracePt t="384378" x="2393950" y="3771900"/>
          <p14:tracePt t="384395" x="2379663" y="3757613"/>
          <p14:tracePt t="384411" x="2351088" y="3729038"/>
          <p14:tracePt t="384428" x="2343150" y="3700463"/>
          <p14:tracePt t="384444" x="2336800" y="3679825"/>
          <p14:tracePt t="384462" x="2328863" y="3671888"/>
          <p14:tracePt t="384478" x="2328863" y="3665538"/>
          <p14:tracePt t="384494" x="2328863" y="3629025"/>
          <p14:tracePt t="384512" x="2328863" y="3600450"/>
          <p14:tracePt t="384528" x="2328863" y="3594100"/>
          <p14:tracePt t="384544" x="2336800" y="3586163"/>
          <p14:tracePt t="384561" x="2343150" y="3586163"/>
          <p14:tracePt t="384578" x="2357438" y="3579813"/>
          <p14:tracePt t="384594" x="2365375" y="3571875"/>
          <p14:tracePt t="384611" x="2379663" y="3571875"/>
          <p14:tracePt t="384627" x="2408238" y="3557588"/>
          <p14:tracePt t="384645" x="2422525" y="3551238"/>
          <p14:tracePt t="384660" x="2471738" y="3529013"/>
          <p14:tracePt t="384677" x="2500313" y="3508375"/>
          <p14:tracePt t="384694" x="2543175" y="3486150"/>
          <p14:tracePt t="384710" x="2579688" y="3457575"/>
          <p14:tracePt t="384759" x="2586038" y="3451225"/>
          <p14:tracePt t="384767" x="2600325" y="3443288"/>
          <p14:tracePt t="384775" x="2622550" y="3422650"/>
          <p14:tracePt t="384807" x="2651125" y="3414713"/>
          <p14:tracePt t="384815" x="2657475" y="3414713"/>
          <p14:tracePt t="384823" x="2665413" y="3414713"/>
          <p14:tracePt t="384829" x="2686050" y="3414713"/>
          <p14:tracePt t="384844" x="2693988" y="3414713"/>
          <p14:tracePt t="384860" x="2700338" y="3414713"/>
          <p14:tracePt t="384877" x="2722563" y="3414713"/>
          <p14:tracePt t="384894" x="2728913" y="3414713"/>
          <p14:tracePt t="384894" x="2757488" y="3414713"/>
          <p14:tracePt t="384911" x="2765425" y="3414713"/>
          <p14:tracePt t="384927" x="2771775" y="3414713"/>
          <p14:tracePt t="384967" x="2779713" y="3414713"/>
          <p14:tracePt t="384978" x="2786063" y="3414713"/>
          <p14:tracePt t="385006" x="2800350" y="3443288"/>
          <p14:tracePt t="385023" x="2808288" y="3457575"/>
          <p14:tracePt t="385031" x="2808288" y="3494088"/>
          <p14:tracePt t="385047" x="2808288" y="3508375"/>
          <p14:tracePt t="385053" x="2814638" y="3529013"/>
          <p14:tracePt t="385060" x="2814638" y="3551238"/>
          <p14:tracePt t="385077" x="2828925" y="3579813"/>
          <p14:tracePt t="385094" x="2828925" y="3586163"/>
          <p14:tracePt t="385110" x="2828925" y="3629025"/>
          <p14:tracePt t="385128" x="2828925" y="3636963"/>
          <p14:tracePt t="385144" x="2828925" y="3657600"/>
          <p14:tracePt t="385160" x="2828925" y="3679825"/>
          <p14:tracePt t="385177" x="2808288" y="3714750"/>
          <p14:tracePt t="385193" x="2786063" y="3722688"/>
          <p14:tracePt t="385210" x="2765425" y="3722688"/>
          <p14:tracePt t="385226" x="2722563" y="3729038"/>
          <p14:tracePt t="385244" x="2665413" y="3729038"/>
          <p14:tracePt t="385260" x="2614613" y="3729038"/>
          <p14:tracePt t="385277" x="2579688" y="3729038"/>
          <p14:tracePt t="385293" x="2557463" y="3729038"/>
          <p14:tracePt t="385310" x="2543175" y="3729038"/>
          <p14:tracePt t="385326" x="2514600" y="3729038"/>
          <p14:tracePt t="385343" x="2443163" y="3679825"/>
          <p14:tracePt t="385360" x="2408238" y="3651250"/>
          <p14:tracePt t="385376" x="2393950" y="3651250"/>
          <p14:tracePt t="385411" x="2386013" y="3643313"/>
          <p14:tracePt t="385431" x="2379663" y="3643313"/>
          <p14:tracePt t="385495" x="2371725" y="3643313"/>
          <p14:tracePt t="385503" x="2365375" y="3643313"/>
          <p14:tracePt t="385511" x="2357438" y="3651250"/>
          <p14:tracePt t="385591" x="2351088" y="3657600"/>
          <p14:tracePt t="385599" x="2343150" y="3657600"/>
          <p14:tracePt t="385607" x="2336800" y="3657600"/>
          <p14:tracePt t="385611" x="2328863" y="3657600"/>
          <p14:tracePt t="385625" x="2314575" y="3657600"/>
          <p14:tracePt t="385642" x="2293938" y="3643313"/>
          <p14:tracePt t="385659" x="2293938" y="3622675"/>
          <p14:tracePt t="385675" x="2293938" y="3608388"/>
          <p14:tracePt t="385694" x="2293938" y="3586163"/>
          <p14:tracePt t="385735" x="2293938" y="3579813"/>
          <p14:tracePt t="385743" x="2293938" y="3565525"/>
          <p14:tracePt t="385751" x="2300288" y="3557588"/>
          <p14:tracePt t="385759" x="2308225" y="3551238"/>
          <p14:tracePt t="385799" x="2328863" y="3529013"/>
          <p14:tracePt t="385855" x="2336800" y="3529013"/>
          <p14:tracePt t="385865" x="2343150" y="3529013"/>
          <p14:tracePt t="385867" x="2351088" y="3529013"/>
          <p14:tracePt t="385875" x="2365375" y="3529013"/>
          <p14:tracePt t="385920" x="2371725" y="3529013"/>
          <p14:tracePt t="385927" x="2371725" y="3551238"/>
          <p14:tracePt t="385935" x="2371725" y="3565525"/>
          <p14:tracePt t="385943" x="2351088" y="3614738"/>
          <p14:tracePt t="385960" x="2343150" y="3622675"/>
          <p14:tracePt t="386032" x="2336800" y="3629025"/>
          <p14:tracePt t="386064" x="2328863" y="3629025"/>
          <p14:tracePt t="386168" x="2322513" y="3622675"/>
          <p14:tracePt t="386416" x="2328863" y="3622675"/>
          <p14:tracePt t="386424" x="2336800" y="3622675"/>
          <p14:tracePt t="386426" x="2379663" y="3622675"/>
          <p14:tracePt t="386442" x="2436813" y="3643313"/>
          <p14:tracePt t="386459" x="2500313" y="3671888"/>
          <p14:tracePt t="386475" x="2536825" y="3671888"/>
          <p14:tracePt t="386492" x="2579688" y="3694113"/>
          <p14:tracePt t="386509" x="2600325" y="3694113"/>
          <p14:tracePt t="386525" x="2636838" y="3708400"/>
          <p14:tracePt t="386542" x="2679700" y="3714750"/>
          <p14:tracePt t="386558" x="2714625" y="3729038"/>
          <p14:tracePt t="386558" x="2728913" y="3729038"/>
          <p14:tracePt t="386576" x="2757488" y="3729038"/>
          <p14:tracePt t="386592" x="2771775" y="3736975"/>
          <p14:tracePt t="386648" x="2786063" y="3736975"/>
          <p14:tracePt t="386871" x="2771775" y="3736975"/>
          <p14:tracePt t="386887" x="2765425" y="3736975"/>
          <p14:tracePt t="386895" x="2743200" y="3736975"/>
          <p14:tracePt t="386903" x="2722563" y="3736975"/>
          <p14:tracePt t="386908" x="2671763" y="3736975"/>
          <p14:tracePt t="386924" x="2643188" y="3736975"/>
          <p14:tracePt t="386941" x="2600325" y="3736975"/>
          <p14:tracePt t="386958" x="2557463" y="3736975"/>
          <p14:tracePt t="386974" x="2493963" y="3771900"/>
          <p14:tracePt t="386992" x="2465388" y="3771900"/>
          <p14:tracePt t="387007" x="2451100" y="3771900"/>
          <p14:tracePt t="387024" x="2443163" y="3771900"/>
          <p14:tracePt t="387041" x="2428875" y="3771900"/>
          <p14:tracePt t="387058" x="2422525" y="3771900"/>
          <p14:tracePt t="387074" x="2414588" y="3771900"/>
          <p14:tracePt t="387091" x="2393950" y="3771900"/>
          <p14:tracePt t="387107" x="2379663" y="3771900"/>
          <p14:tracePt t="387124" x="2343150" y="3771900"/>
          <p14:tracePt t="387141" x="2336800" y="3765550"/>
          <p14:tracePt t="387215" x="2328863" y="3765550"/>
          <p14:tracePt t="387247" x="2314575" y="3765550"/>
          <p14:tracePt t="387447" x="2308225" y="3751263"/>
          <p14:tracePt t="388799" x="2308225" y="3757613"/>
          <p14:tracePt t="388847" x="2300288" y="3757613"/>
          <p14:tracePt t="388863" x="2293938" y="3757613"/>
          <p14:tracePt t="388879" x="2279650" y="3757613"/>
          <p14:tracePt t="388888" x="2271713" y="3757613"/>
          <p14:tracePt t="388888" x="2265363" y="3757613"/>
          <p14:tracePt t="388904" x="2257425" y="3757613"/>
          <p14:tracePt t="388921" x="2243138" y="3757613"/>
          <p14:tracePt t="388938" x="2236788" y="3765550"/>
          <p14:tracePt t="388973" x="2228850" y="3765550"/>
          <p14:tracePt t="388999" x="2222500" y="3765550"/>
          <p14:tracePt t="389015" x="2214563" y="3771900"/>
          <p14:tracePt t="389018" x="2200275" y="3771900"/>
          <p14:tracePt t="389039" x="2193925" y="3771900"/>
          <p14:tracePt t="389055" x="2185988" y="3771900"/>
          <p14:tracePt t="389071" x="2179638" y="3771900"/>
          <p14:tracePt t="389071" x="2165350" y="3771900"/>
          <p14:tracePt t="389087" x="2157413" y="3771900"/>
          <p14:tracePt t="389104" x="2151063" y="3771900"/>
          <p14:tracePt t="389159" x="2143125" y="3771900"/>
          <p14:tracePt t="389167" x="2128838" y="3771900"/>
          <p14:tracePt t="389171" x="2114550" y="3771900"/>
          <p14:tracePt t="389187" x="2108200" y="3771900"/>
          <p14:tracePt t="389204" x="2093913" y="3771900"/>
          <p14:tracePt t="389351" x="2085975" y="3771900"/>
          <p14:tracePt t="389367" x="2079625" y="3771900"/>
          <p14:tracePt t="389384" x="2071688" y="3771900"/>
          <p14:tracePt t="389384" x="2051050" y="3771900"/>
          <p14:tracePt t="389407" x="2043113" y="3771900"/>
          <p14:tracePt t="389440" x="2036763" y="3771900"/>
          <p14:tracePt t="389447" x="2028825" y="3771900"/>
          <p14:tracePt t="389465" x="2014538" y="3771900"/>
          <p14:tracePt t="389495" x="2008188" y="3771900"/>
          <p14:tracePt t="389535" x="2000250" y="3771900"/>
          <p14:tracePt t="389539" x="1993900" y="3771900"/>
          <p14:tracePt t="389559" x="1979613" y="3771900"/>
          <p14:tracePt t="389570" x="1971675" y="3771900"/>
          <p14:tracePt t="389607" x="1965325" y="3765550"/>
          <p14:tracePt t="389623" x="1957388" y="3751263"/>
          <p14:tracePt t="389663" x="1943100" y="3743325"/>
          <p14:tracePt t="389671" x="1922463" y="3729038"/>
          <p14:tracePt t="389679" x="1908175" y="3714750"/>
          <p14:tracePt t="389687" x="1893888" y="3700463"/>
          <p14:tracePt t="389703" x="1885950" y="3694113"/>
          <p14:tracePt t="389743" x="1885950" y="3686175"/>
          <p14:tracePt t="389751" x="1879600" y="3679825"/>
          <p14:tracePt t="389762" x="1879600" y="3671888"/>
          <p14:tracePt t="389770" x="1879600" y="3651250"/>
          <p14:tracePt t="389787" x="1871663" y="3636963"/>
          <p14:tracePt t="389803" x="1871663" y="3629025"/>
          <p14:tracePt t="389839" x="1871663" y="3614738"/>
          <p14:tracePt t="389855" x="1871663" y="3608388"/>
          <p14:tracePt t="389895" x="1871663" y="3600450"/>
          <p14:tracePt t="389910" x="1871663" y="3594100"/>
          <p14:tracePt t="389927" x="1871663" y="3571875"/>
          <p14:tracePt t="389935" x="1879600" y="3565525"/>
          <p14:tracePt t="389943" x="1893888" y="3557588"/>
          <p14:tracePt t="389953" x="1900238" y="3557588"/>
          <p14:tracePt t="389969" x="1914525" y="3551238"/>
          <p14:tracePt t="389986" x="1928813" y="3543300"/>
          <p14:tracePt t="390003" x="1936750" y="3543300"/>
          <p14:tracePt t="390020" x="1951038" y="3543300"/>
          <p14:tracePt t="390037" x="1971675" y="3536950"/>
          <p14:tracePt t="390053" x="1979613" y="3529013"/>
          <p14:tracePt t="390088" x="1993900" y="3529013"/>
          <p14:tracePt t="390096" x="2000250" y="3522663"/>
          <p14:tracePt t="390151" x="2008188" y="3514725"/>
          <p14:tracePt t="390171" x="2014538" y="3514725"/>
          <p14:tracePt t="390207" x="2028825" y="3514725"/>
          <p14:tracePt t="390239" x="2051050" y="3514725"/>
          <p14:tracePt t="390244" x="2057400" y="3514725"/>
          <p14:tracePt t="390256" x="2071688" y="3514725"/>
          <p14:tracePt t="390278" x="2079625" y="3514725"/>
          <p14:tracePt t="390279" x="2085975" y="3514725"/>
          <p14:tracePt t="390327" x="2093913" y="3514725"/>
          <p14:tracePt t="390343" x="2114550" y="3514725"/>
          <p14:tracePt t="390359" x="2114550" y="3522663"/>
          <p14:tracePt t="390359" x="2122488" y="3529013"/>
          <p14:tracePt t="390369" x="2122488" y="3536950"/>
          <p14:tracePt t="390386" x="2136775" y="3551238"/>
          <p14:tracePt t="390402" x="2136775" y="3557588"/>
          <p14:tracePt t="390419" x="2136775" y="3579813"/>
          <p14:tracePt t="390527" x="2136775" y="3594100"/>
          <p14:tracePt t="390863" x="2136775" y="3600450"/>
          <p14:tracePt t="390871" x="2136775" y="3608388"/>
          <p14:tracePt t="390878" x="2136775" y="3614738"/>
          <p14:tracePt t="390904" x="2143125" y="3629025"/>
          <p14:tracePt t="390919" x="2157413" y="3657600"/>
          <p14:tracePt t="390936" x="2171700" y="3679825"/>
          <p14:tracePt t="390936" x="2179638" y="3694113"/>
          <p14:tracePt t="390952" x="2185988" y="3708400"/>
          <p14:tracePt t="390969" x="2208213" y="3736975"/>
          <p14:tracePt t="390985" x="2208213" y="3743325"/>
          <p14:tracePt t="391002" x="2214563" y="3765550"/>
          <p14:tracePt t="391019" x="2222500" y="3771900"/>
          <p14:tracePt t="391035" x="2222500" y="3794125"/>
          <p14:tracePt t="391052" x="2228850" y="3808413"/>
          <p14:tracePt t="391069" x="2243138" y="3829050"/>
          <p14:tracePt t="391111" x="2243138" y="3836988"/>
          <p14:tracePt t="391127" x="2251075" y="3851275"/>
          <p14:tracePt t="391159" x="2257425" y="3865563"/>
          <p14:tracePt t="391215" x="2265363" y="3871913"/>
          <p14:tracePt t="391247" x="2271713" y="3886200"/>
          <p14:tracePt t="391255" x="2279650" y="3894138"/>
          <p14:tracePt t="391263" x="2300288" y="3894138"/>
          <p14:tracePt t="391271" x="2328863" y="3900488"/>
          <p14:tracePt t="391285" x="2357438" y="3900488"/>
          <p14:tracePt t="391301" x="2379663" y="3900488"/>
          <p14:tracePt t="391318" x="2414588" y="3900488"/>
          <p14:tracePt t="391335" x="2436813" y="3900488"/>
          <p14:tracePt t="391351" x="2451100" y="3894138"/>
          <p14:tracePt t="391431" x="2457450" y="3894138"/>
          <p14:tracePt t="391487" x="2471738" y="3894138"/>
          <p14:tracePt t="391503" x="2479675" y="3894138"/>
          <p14:tracePt t="391543" x="2486025" y="3894138"/>
          <p14:tracePt t="391559" x="2493963" y="3894138"/>
          <p14:tracePt t="391575" x="2508250" y="3894138"/>
          <p14:tracePt t="391579" x="2514600" y="3894138"/>
          <p14:tracePt t="391584" x="2522538" y="3894138"/>
          <p14:tracePt t="391601" x="2528888" y="3894138"/>
          <p14:tracePt t="391618" x="2551113" y="3894138"/>
          <p14:tracePt t="391655" x="2557463" y="3894138"/>
          <p14:tracePt t="391823" x="2551113" y="3900488"/>
          <p14:tracePt t="391838" x="2543175" y="3908425"/>
          <p14:tracePt t="391839" x="2543175" y="3914775"/>
          <p14:tracePt t="391850" x="2522538" y="3929063"/>
          <p14:tracePt t="391943" x="2514600" y="3937000"/>
          <p14:tracePt t="391949" x="2508250" y="3937000"/>
          <p14:tracePt t="391967" x="2493963" y="3943350"/>
          <p14:tracePt t="391967" x="2479675" y="3943350"/>
          <p14:tracePt t="391983" x="2465388" y="3957638"/>
          <p14:tracePt t="392000" x="2457450" y="3957638"/>
          <p14:tracePt t="392016" x="2443163" y="3957638"/>
          <p14:tracePt t="392033" x="2436813" y="3965575"/>
          <p14:tracePt t="392049" x="2422525" y="3965575"/>
          <p14:tracePt t="392071" x="2414588" y="3965575"/>
          <p14:tracePt t="392119" x="2408238" y="3965575"/>
          <p14:tracePt t="392191" x="2400300" y="3965575"/>
          <p14:tracePt t="392210" x="2386013" y="3965575"/>
          <p14:tracePt t="392263" x="2379663" y="3965575"/>
          <p14:tracePt t="392276" x="2371725" y="3957638"/>
          <p14:tracePt t="392279" x="2365375" y="3951288"/>
          <p14:tracePt t="392284" x="2343150" y="3929063"/>
          <p14:tracePt t="392299" x="2328863" y="3914775"/>
          <p14:tracePt t="392316" x="2314575" y="3900488"/>
          <p14:tracePt t="392334" x="2300288" y="3879850"/>
          <p14:tracePt t="392349" x="2286000" y="3865563"/>
          <p14:tracePt t="392366" x="2279650" y="3857625"/>
          <p14:tracePt t="392382" x="2279650" y="3843338"/>
          <p14:tracePt t="392400" x="2279650" y="3836988"/>
          <p14:tracePt t="392416" x="2279650" y="3822700"/>
          <p14:tracePt t="392433" x="2279650" y="3814763"/>
          <p14:tracePt t="392449" x="2279650" y="3808413"/>
          <p14:tracePt t="392466" x="2279650" y="3800475"/>
          <p14:tracePt t="392482" x="2279650" y="3786188"/>
          <p14:tracePt t="392499" x="2279650" y="3771900"/>
          <p14:tracePt t="392516" x="2286000" y="3765550"/>
          <p14:tracePt t="392532" x="2300288" y="3751263"/>
          <p14:tracePt t="392549" x="2328863" y="3736975"/>
          <p14:tracePt t="392566" x="2336800" y="3736975"/>
          <p14:tracePt t="392566" x="2343150" y="3729038"/>
          <p14:tracePt t="392583" x="2351088" y="3729038"/>
          <p14:tracePt t="392600" x="2371725" y="3729038"/>
          <p14:tracePt t="392616" x="2379663" y="3729038"/>
          <p14:tracePt t="392633" x="2414588" y="3729038"/>
          <p14:tracePt t="392649" x="2471738" y="3751263"/>
          <p14:tracePt t="392666" x="2500313" y="3786188"/>
          <p14:tracePt t="392683" x="2536825" y="3822700"/>
          <p14:tracePt t="392700" x="2551113" y="3843338"/>
          <p14:tracePt t="392716" x="2571750" y="3871913"/>
          <p14:tracePt t="392759" x="2571750" y="3879850"/>
          <p14:tracePt t="392765" x="2593975" y="3894138"/>
          <p14:tracePt t="392782" x="2600325" y="3908425"/>
          <p14:tracePt t="392783" x="2608263" y="3914775"/>
          <p14:tracePt t="392799" x="2622550" y="3922713"/>
          <p14:tracePt t="392816" x="2657475" y="3943350"/>
          <p14:tracePt t="392832" x="2679700" y="3951288"/>
          <p14:tracePt t="392849" x="2708275" y="3957638"/>
          <p14:tracePt t="392865" x="2714625" y="3965575"/>
          <p14:tracePt t="392882" x="2751138" y="3971925"/>
          <p14:tracePt t="392927" x="2757488" y="3979863"/>
          <p14:tracePt t="392983" x="2765425" y="3979863"/>
          <p14:tracePt t="393015" x="2794000" y="3979863"/>
          <p14:tracePt t="393023" x="2800350" y="3979863"/>
          <p14:tracePt t="393025" x="2808288" y="3979863"/>
          <p14:tracePt t="393032" x="2828925" y="3979863"/>
          <p14:tracePt t="393048" x="2843213" y="3979863"/>
          <p14:tracePt t="393065" x="2857500" y="3979863"/>
          <p14:tracePt t="393082" x="2865438" y="3979863"/>
          <p14:tracePt t="393127" x="2886075" y="3979863"/>
          <p14:tracePt t="393135" x="2894013" y="3971925"/>
          <p14:tracePt t="393151" x="2894013" y="3957638"/>
          <p14:tracePt t="393159" x="2908300" y="3937000"/>
          <p14:tracePt t="393173" x="2914650" y="3908425"/>
          <p14:tracePt t="393181" x="2928938" y="3894138"/>
          <p14:tracePt t="393223" x="2928938" y="3886200"/>
          <p14:tracePt t="393239" x="2928938" y="3871913"/>
          <p14:tracePt t="393239" x="2928938" y="3857625"/>
          <p14:tracePt t="393255" x="2922588" y="3857625"/>
          <p14:tracePt t="393263" x="2914650" y="3851275"/>
          <p14:tracePt t="393281" x="2879725" y="3836988"/>
          <p14:tracePt t="393284" x="2857500" y="3822700"/>
          <p14:tracePt t="393298" x="2843213" y="3822700"/>
          <p14:tracePt t="393315" x="2828925" y="3822700"/>
          <p14:tracePt t="393332" x="2786063" y="3822700"/>
          <p14:tracePt t="393348" x="2751138" y="3822700"/>
          <p14:tracePt t="393365" x="2708275" y="3836988"/>
          <p14:tracePt t="393381" x="2671763" y="3843338"/>
          <p14:tracePt t="393398" x="2665413" y="3843338"/>
          <p14:tracePt t="393439" x="2657475" y="3843338"/>
          <p14:tracePt t="393446" x="2636838" y="3843338"/>
          <p14:tracePt t="393455" x="2593975" y="3829050"/>
          <p14:tracePt t="393464" x="2551113" y="3794125"/>
          <p14:tracePt t="393481" x="2479675" y="3729038"/>
          <p14:tracePt t="393498" x="2443163" y="3694113"/>
          <p14:tracePt t="393515" x="2393950" y="3636963"/>
          <p14:tracePt t="393531" x="2379663" y="3594100"/>
          <p14:tracePt t="393548" x="2365375" y="3557588"/>
          <p14:tracePt t="393564" x="2343150" y="3522663"/>
          <p14:tracePt t="393582" x="2328863" y="3486150"/>
          <p14:tracePt t="393598" x="2308225" y="3443288"/>
          <p14:tracePt t="393615" x="2279650" y="3414713"/>
          <p14:tracePt t="393632" x="2257425" y="3379788"/>
          <p14:tracePt t="393648" x="2236788" y="3328988"/>
          <p14:tracePt t="393665" x="2214563" y="3294063"/>
          <p14:tracePt t="393681" x="2200275" y="3271838"/>
          <p14:tracePt t="393824" x="2193925" y="3265488"/>
          <p14:tracePt t="393831" x="2185988" y="3265488"/>
          <p14:tracePt t="393836" x="2151063" y="3265488"/>
          <p14:tracePt t="393848" x="2122488" y="3265488"/>
          <p14:tracePt t="393864" x="2085975" y="3265488"/>
          <p14:tracePt t="393881" x="2036763" y="3265488"/>
          <p14:tracePt t="393897" x="1985963" y="3257550"/>
          <p14:tracePt t="393914" x="1928813" y="3236913"/>
          <p14:tracePt t="393931" x="1871663" y="3208338"/>
          <p14:tracePt t="393948" x="1822450" y="3171825"/>
          <p14:tracePt t="393965" x="1800225" y="3157538"/>
          <p14:tracePt t="393981" x="1779588" y="3136900"/>
          <p14:tracePt t="393998" x="1771650" y="3100388"/>
          <p14:tracePt t="394014" x="1771650" y="3086100"/>
          <p14:tracePt t="394031" x="1771650" y="3071813"/>
          <p14:tracePt t="394047" x="1771650" y="3065463"/>
          <p14:tracePt t="394087" x="1771650" y="3057525"/>
          <p14:tracePt t="394100" x="1779588" y="3043238"/>
          <p14:tracePt t="394119" x="1808163" y="3022600"/>
          <p14:tracePt t="394127" x="1828800" y="3022600"/>
          <p14:tracePt t="394135" x="1871663" y="3022600"/>
          <p14:tracePt t="394147" x="1928813" y="3022600"/>
          <p14:tracePt t="394164" x="1971675" y="3022600"/>
          <p14:tracePt t="394181" x="2036763" y="3022600"/>
          <p14:tracePt t="394197" x="2100263" y="3036888"/>
          <p14:tracePt t="394214" x="2151063" y="3043238"/>
          <p14:tracePt t="394230" x="2200275" y="3043238"/>
          <p14:tracePt t="394247" x="2279650" y="3043238"/>
          <p14:tracePt t="394264" x="2379663" y="3043238"/>
          <p14:tracePt t="394280" x="2508250" y="3014663"/>
          <p14:tracePt t="394297" x="2686050" y="2979738"/>
          <p14:tracePt t="394313" x="2822575" y="2936875"/>
          <p14:tracePt t="394332" x="2914650" y="2928938"/>
          <p14:tracePt t="394346" x="3008313" y="2900363"/>
          <p14:tracePt t="394363" x="3143250" y="2900363"/>
          <p14:tracePt t="394380" x="3351213" y="2900363"/>
          <p14:tracePt t="394397" x="3657600" y="2900363"/>
          <p14:tracePt t="394413" x="3979863" y="2900363"/>
          <p14:tracePt t="394430" x="4286250" y="2900363"/>
          <p14:tracePt t="394430" x="4408488" y="2900363"/>
          <p14:tracePt t="394447" x="4629150" y="2900363"/>
          <p14:tracePt t="394463" x="4857750" y="2886075"/>
          <p14:tracePt t="394480" x="5051425" y="2857500"/>
          <p14:tracePt t="394496" x="5200650" y="2808288"/>
          <p14:tracePt t="394513" x="5351463" y="2743200"/>
          <p14:tracePt t="394529" x="5480050" y="2686050"/>
          <p14:tracePt t="394546" x="5529263" y="2671763"/>
          <p14:tracePt t="394563" x="5565775" y="2651125"/>
          <p14:tracePt t="394599" x="5580063" y="2636838"/>
          <p14:tracePt t="394599" x="5594350" y="2628900"/>
          <p14:tracePt t="394614" x="5643563" y="2593975"/>
          <p14:tracePt t="394629" x="5708650" y="2543175"/>
          <p14:tracePt t="394646" x="5765800" y="2493963"/>
          <p14:tracePt t="394791" x="5786438" y="2486025"/>
          <p14:tracePt t="394798" x="5786438" y="2479675"/>
          <p14:tracePt t="394805" x="5786438" y="2471738"/>
          <p14:tracePt t="394812" x="5786438" y="2457450"/>
          <p14:tracePt t="394829" x="5786438" y="2428875"/>
          <p14:tracePt t="394846" x="5780088" y="2393950"/>
          <p14:tracePt t="394862" x="5694363" y="2371725"/>
          <p14:tracePt t="394880" x="5637213" y="2365375"/>
          <p14:tracePt t="394897" x="5594350" y="2365375"/>
          <p14:tracePt t="394913" x="5551488" y="2365375"/>
          <p14:tracePt t="394930" x="5508625" y="2365375"/>
          <p14:tracePt t="394946" x="5480050" y="2343150"/>
          <p14:tracePt t="394963" x="5465763" y="2343150"/>
          <p14:tracePt t="394978" x="5429250" y="2343150"/>
          <p14:tracePt t="394996" x="5394325" y="2343150"/>
          <p14:tracePt t="395012" x="5357813" y="2343150"/>
          <p14:tracePt t="395029" x="5351463" y="2343150"/>
          <p14:tracePt t="395071" x="5337175" y="2343150"/>
          <p14:tracePt t="395079" x="5329238" y="2351088"/>
          <p14:tracePt t="395095" x="5322888" y="2357438"/>
          <p14:tracePt t="395103" x="5314950" y="2357438"/>
          <p14:tracePt t="395113" x="5300663" y="2371725"/>
          <p14:tracePt t="395130" x="5280025" y="2386013"/>
          <p14:tracePt t="395146" x="5265738" y="2400300"/>
          <p14:tracePt t="395162" x="5257800" y="2408238"/>
          <p14:tracePt t="395179" x="5243513" y="2428875"/>
          <p14:tracePt t="395223" x="5237163" y="2436813"/>
          <p14:tracePt t="395231" x="5229225" y="2443163"/>
          <p14:tracePt t="395239" x="5222875" y="2451100"/>
          <p14:tracePt t="395250" x="5214938" y="2457450"/>
          <p14:tracePt t="395262" x="5194300" y="2479675"/>
          <p14:tracePt t="395279" x="5194300" y="2486025"/>
          <p14:tracePt t="395296" x="5194300" y="2500313"/>
          <p14:tracePt t="395312" x="5186363" y="2528888"/>
          <p14:tracePt t="395329" x="5186363" y="2536825"/>
          <p14:tracePt t="395346" x="5186363" y="2543175"/>
          <p14:tracePt t="395362" x="5186363" y="2557463"/>
          <p14:tracePt t="395378" x="5186363" y="2571750"/>
          <p14:tracePt t="395395" x="5186363" y="2593975"/>
          <p14:tracePt t="395412" x="5186363" y="2608263"/>
          <p14:tracePt t="395428" x="5200650" y="2636838"/>
          <p14:tracePt t="395445" x="5200650" y="2643188"/>
          <p14:tracePt t="395461" x="5208588" y="2651125"/>
          <p14:tracePt t="395478" x="5214938" y="2657475"/>
          <p14:tracePt t="395495" x="5229225" y="2665413"/>
          <p14:tracePt t="395511" x="5237163" y="2665413"/>
          <p14:tracePt t="395575" x="5243513" y="2665413"/>
          <p14:tracePt t="395607" x="5251450" y="2665413"/>
          <p14:tracePt t="395615" x="5265738" y="2665413"/>
          <p14:tracePt t="395655" x="5272088" y="2665413"/>
          <p14:tracePt t="395658" x="5280025" y="2665413"/>
          <p14:tracePt t="395663" x="5286375" y="2665413"/>
          <p14:tracePt t="395678" x="5314950" y="2665413"/>
          <p14:tracePt t="395696" x="5322888" y="2665413"/>
          <p14:tracePt t="395712" x="5329238" y="2665413"/>
          <p14:tracePt t="395728" x="5343525" y="2665413"/>
          <p14:tracePt t="395745" x="5351463" y="2665413"/>
          <p14:tracePt t="395762" x="5357813" y="2665413"/>
          <p14:tracePt t="395807" x="5365750" y="2665413"/>
          <p14:tracePt t="395815" x="5380038" y="2665413"/>
          <p14:tracePt t="395823" x="5394325" y="2657475"/>
          <p14:tracePt t="395845" x="5408613" y="2651125"/>
          <p14:tracePt t="396007" x="5372100" y="2657475"/>
          <p14:tracePt t="396015" x="5329238" y="2693988"/>
          <p14:tracePt t="396023" x="5300663" y="2700338"/>
          <p14:tracePt t="396029" x="5243513" y="2743200"/>
          <p14:tracePt t="396045" x="5172075" y="2771775"/>
          <p14:tracePt t="396061" x="5072063" y="2828925"/>
          <p14:tracePt t="396078" x="4965700" y="2886075"/>
          <p14:tracePt t="396095" x="4857750" y="2986088"/>
          <p14:tracePt t="396112" x="4751388" y="3079750"/>
          <p14:tracePt t="396128" x="4637088" y="3186113"/>
          <p14:tracePt t="396145" x="4594225" y="3279775"/>
          <p14:tracePt t="396161" x="4557713" y="3429000"/>
          <p14:tracePt t="396178" x="4543425" y="3557588"/>
          <p14:tracePt t="396194" x="4522788" y="3651250"/>
          <p14:tracePt t="396211" x="4522788" y="3686175"/>
          <p14:tracePt t="396228" x="4514850" y="3714750"/>
          <p14:tracePt t="396244" x="4500563" y="3729038"/>
          <p14:tracePt t="396261" x="4494213" y="3736975"/>
          <p14:tracePt t="396277" x="4486275" y="3751263"/>
          <p14:tracePt t="396295" x="4486275" y="3765550"/>
          <p14:tracePt t="396311" x="4457700" y="3800475"/>
          <p14:tracePt t="396328" x="4451350" y="3808413"/>
          <p14:tracePt t="396345" x="4422775" y="3836988"/>
          <p14:tracePt t="396361" x="4379913" y="3871913"/>
          <p14:tracePt t="396377" x="4322763" y="3900488"/>
          <p14:tracePt t="396394" x="4314825" y="3908425"/>
          <p14:tracePt t="396410" x="4300538" y="3908425"/>
          <p14:tracePt t="396427" x="4251325" y="3914775"/>
          <p14:tracePt t="396444" x="4114800" y="3929063"/>
          <p14:tracePt t="396460" x="3957638" y="3929063"/>
          <p14:tracePt t="396477" x="3871913" y="3965575"/>
          <p14:tracePt t="396494" x="3851275" y="3965575"/>
          <p14:tracePt t="396511" x="3822700" y="3965575"/>
          <p14:tracePt t="396631" x="3857625" y="3965575"/>
          <p14:tracePt t="396639" x="3865563" y="3965575"/>
          <p14:tracePt t="396648" x="3871913" y="3965575"/>
          <p14:tracePt t="396655" x="3886200" y="3965575"/>
          <p14:tracePt t="396661" x="3894138" y="3965575"/>
          <p14:tracePt t="396676" x="3908425" y="3965575"/>
          <p14:tracePt t="396693" x="3929063" y="3971925"/>
          <p14:tracePt t="396710" x="3971925" y="3971925"/>
          <p14:tracePt t="396727" x="3986213" y="3971925"/>
          <p14:tracePt t="396743" x="4008438" y="3971925"/>
          <p14:tracePt t="396760" x="4022725" y="3971925"/>
          <p14:tracePt t="396777" x="4043363" y="3971925"/>
          <p14:tracePt t="396793" x="4057650" y="3971925"/>
          <p14:tracePt t="396810" x="4079875" y="3971925"/>
          <p14:tracePt t="396863" x="4086225" y="3971925"/>
          <p14:tracePt t="396895" x="4094163" y="3971925"/>
          <p14:tracePt t="396903" x="4100513" y="3971925"/>
          <p14:tracePt t="396913" x="4137025" y="3957638"/>
          <p14:tracePt t="396935" x="4157663" y="3957638"/>
          <p14:tracePt t="396943" x="4165600" y="3957638"/>
          <p14:tracePt t="396951" x="4186238" y="3951288"/>
          <p14:tracePt t="396983" x="4200525" y="3951288"/>
          <p14:tracePt t="396995" x="4208463" y="3951288"/>
          <p14:tracePt t="396996" x="4214813" y="3951288"/>
          <p14:tracePt t="397010" x="4251325" y="3951288"/>
          <p14:tracePt t="397027" x="4265613" y="3951288"/>
          <p14:tracePt t="397043" x="4286250" y="3951288"/>
          <p14:tracePt t="397103" x="4294188" y="3951288"/>
          <p14:tracePt t="397135" x="4300538" y="3951288"/>
          <p14:tracePt t="397151" x="4314825" y="3951288"/>
          <p14:tracePt t="397168" x="4322763" y="3951288"/>
          <p14:tracePt t="397200" x="4329113" y="3951288"/>
          <p14:tracePt t="397207" x="4337050" y="3951288"/>
          <p14:tracePt t="397207" x="4351338" y="3951288"/>
          <p14:tracePt t="397216" x="4357688" y="3951288"/>
          <p14:tracePt t="397225" x="4371975" y="3951288"/>
          <p14:tracePt t="397242" x="4394200" y="3951288"/>
          <p14:tracePt t="397287" x="4400550" y="3951288"/>
          <p14:tracePt t="397295" x="4414838" y="3951288"/>
          <p14:tracePt t="397303" x="4429125" y="3951288"/>
          <p14:tracePt t="397319" x="4437063" y="3951288"/>
          <p14:tracePt t="397327" x="4443413" y="3951288"/>
          <p14:tracePt t="397391" x="4457700" y="3951288"/>
          <p14:tracePt t="397407" x="4457700" y="3943350"/>
          <p14:tracePt t="397422" x="4465638" y="3937000"/>
          <p14:tracePt t="397431" x="4471988" y="3929063"/>
          <p14:tracePt t="397447" x="4471988" y="3922713"/>
          <p14:tracePt t="397503" x="4479925" y="3914775"/>
          <p14:tracePt t="397511" x="4500563" y="3922713"/>
          <p14:tracePt t="397515" x="4514850" y="3943350"/>
          <p14:tracePt t="397525" x="4551363" y="3971925"/>
          <p14:tracePt t="397542" x="4579938" y="3979863"/>
          <p14:tracePt t="397560" x="4600575" y="3979863"/>
          <p14:tracePt t="397575" x="4608513" y="3979863"/>
          <p14:tracePt t="397593" x="4629150" y="3979863"/>
          <p14:tracePt t="397655" x="4651375" y="3979863"/>
          <p14:tracePt t="397663" x="4651375" y="3971925"/>
          <p14:tracePt t="397663" x="4657725" y="3965575"/>
          <p14:tracePt t="397675" x="4665663" y="3937000"/>
          <p14:tracePt t="397727" x="4686300" y="3922713"/>
          <p14:tracePt t="397831" x="4694238" y="3922713"/>
          <p14:tracePt t="397879" x="4700588" y="3922713"/>
          <p14:tracePt t="397895" x="4708525" y="3922713"/>
          <p14:tracePt t="398015" x="4700588" y="3922713"/>
          <p14:tracePt t="398020" x="4694238" y="3922713"/>
          <p14:tracePt t="398063" x="4686300" y="3922713"/>
          <p14:tracePt t="398068" x="4679950" y="3922713"/>
          <p14:tracePt t="398074" x="4657725" y="3922713"/>
          <p14:tracePt t="398135" x="4651375" y="3922713"/>
          <p14:tracePt t="398183" x="4643438" y="3922713"/>
          <p14:tracePt t="398194" x="4629150" y="3929063"/>
          <p14:tracePt t="398199" x="4622800" y="3929063"/>
          <p14:tracePt t="398215" x="4600575" y="3937000"/>
          <p14:tracePt t="398225" x="4572000" y="3943350"/>
          <p14:tracePt t="398241" x="4551363" y="3957638"/>
          <p14:tracePt t="398258" x="4529138" y="3957638"/>
          <p14:tracePt t="398274" x="4500563" y="3957638"/>
          <p14:tracePt t="398291" x="4494213" y="3957638"/>
          <p14:tracePt t="398307" x="4479925" y="3957638"/>
          <p14:tracePt t="398324" x="4465638" y="3957638"/>
          <p14:tracePt t="398341" x="4451350" y="3957638"/>
          <p14:tracePt t="398357" x="4429125" y="3957638"/>
          <p14:tracePt t="398374" x="4408488" y="3957638"/>
          <p14:tracePt t="398422" x="4408488" y="3951288"/>
          <p14:tracePt t="398430" x="4408488" y="3929063"/>
          <p14:tracePt t="398430" x="4400550" y="3922713"/>
          <p14:tracePt t="398471" x="4400550" y="3914775"/>
          <p14:tracePt t="398478" x="4400550" y="3894138"/>
          <p14:tracePt t="398479" x="4400550" y="3886200"/>
          <p14:tracePt t="398491" x="4400550" y="3871913"/>
          <p14:tracePt t="398607" x="4400550" y="3865563"/>
          <p14:tracePt t="398615" x="4408488" y="3851275"/>
          <p14:tracePt t="398623" x="4414838" y="3851275"/>
          <p14:tracePt t="398625" x="4422775" y="3843338"/>
          <p14:tracePt t="398641" x="4443413" y="3836988"/>
          <p14:tracePt t="398657" x="4465638" y="3829050"/>
          <p14:tracePt t="399119" x="4471988" y="3829050"/>
          <p14:tracePt t="399127" x="4479925" y="3829050"/>
          <p14:tracePt t="399407" x="4486275" y="3843338"/>
          <p14:tracePt t="399623" x="4451350" y="3851275"/>
          <p14:tracePt t="399626" x="4437063" y="3851275"/>
          <p14:tracePt t="399639" x="4400550" y="3851275"/>
          <p14:tracePt t="399640" x="4343400" y="3871913"/>
          <p14:tracePt t="399656" x="4271963" y="3871913"/>
          <p14:tracePt t="399672" x="4243388" y="3894138"/>
          <p14:tracePt t="399689" x="4222750" y="3894138"/>
          <p14:tracePt t="399706" x="4200525" y="3908425"/>
          <p14:tracePt t="399722" x="4186238" y="3914775"/>
          <p14:tracePt t="399739" x="4151313" y="3943350"/>
          <p14:tracePt t="399755" x="4114800" y="3951288"/>
          <p14:tracePt t="399772" x="4094163" y="3957638"/>
          <p14:tracePt t="399789" x="4057650" y="3957638"/>
          <p14:tracePt t="399805" x="4037013" y="3971925"/>
          <p14:tracePt t="399805" x="4029075" y="3971925"/>
          <p14:tracePt t="399823" x="4014788" y="3979863"/>
          <p14:tracePt t="399839" x="3979863" y="3979863"/>
          <p14:tracePt t="399856" x="3951288" y="3986213"/>
          <p14:tracePt t="399872" x="3865563" y="4022725"/>
          <p14:tracePt t="399889" x="3786188" y="4029075"/>
          <p14:tracePt t="399905" x="3679825" y="4029075"/>
          <p14:tracePt t="399922" x="3536950" y="4057650"/>
          <p14:tracePt t="399939" x="3494088" y="4071938"/>
          <p14:tracePt t="399956" x="3451225" y="4071938"/>
          <p14:tracePt t="399973" x="3422650" y="4071938"/>
          <p14:tracePt t="399989" x="3371850" y="4079875"/>
          <p14:tracePt t="400006" x="3351213" y="4079875"/>
          <p14:tracePt t="400022" x="3300413" y="4079875"/>
          <p14:tracePt t="400040" x="3265488" y="4079875"/>
          <p14:tracePt t="400055" x="3222625" y="4079875"/>
          <p14:tracePt t="400073" x="3171825" y="4079875"/>
          <p14:tracePt t="400089" x="3100388" y="4079875"/>
          <p14:tracePt t="400105" x="3036888" y="4079875"/>
          <p14:tracePt t="400122" x="2994025" y="4079875"/>
          <p14:tracePt t="400139" x="2979738" y="4079875"/>
          <p14:tracePt t="400156" x="2951163" y="4079875"/>
          <p14:tracePt t="400172" x="2894013" y="4079875"/>
          <p14:tracePt t="400189" x="2822575" y="4094163"/>
          <p14:tracePt t="400205" x="2765425" y="4094163"/>
          <p14:tracePt t="400222" x="2708275" y="4094163"/>
          <p14:tracePt t="400239" x="2628900" y="4094163"/>
          <p14:tracePt t="400255" x="2586038" y="4094163"/>
          <p14:tracePt t="400272" x="2551113" y="4094163"/>
          <p14:tracePt t="400288" x="2508250" y="4100513"/>
          <p14:tracePt t="400305" x="2471738" y="4100513"/>
          <p14:tracePt t="400322" x="2422525" y="4100513"/>
          <p14:tracePt t="400339" x="2379663" y="4100513"/>
          <p14:tracePt t="400355" x="2322513" y="4100513"/>
          <p14:tracePt t="400372" x="2279650" y="4100513"/>
          <p14:tracePt t="400388" x="2265363" y="4100513"/>
          <p14:tracePt t="400405" x="2251075" y="4100513"/>
          <p14:tracePt t="400421" x="2236788" y="4100513"/>
          <p14:tracePt t="400438" x="2214563" y="4100513"/>
          <p14:tracePt t="400438" x="2208213" y="4100513"/>
          <p14:tracePt t="400456" x="2193925" y="4100513"/>
          <p14:tracePt t="400471" x="2165350" y="4100513"/>
          <p14:tracePt t="400488" x="2151063" y="4100513"/>
          <p14:tracePt t="400505" x="2128838" y="4100513"/>
          <p14:tracePt t="400522" x="2108200" y="4100513"/>
          <p14:tracePt t="400538" x="2085975" y="4086225"/>
          <p14:tracePt t="400555" x="2079625" y="4079875"/>
          <p14:tracePt t="400571" x="2057400" y="4065588"/>
          <p14:tracePt t="400588" x="2036763" y="4051300"/>
          <p14:tracePt t="400605" x="2028825" y="4043363"/>
          <p14:tracePt t="400621" x="2014538" y="4029075"/>
          <p14:tracePt t="400638" x="2008188" y="4022725"/>
          <p14:tracePt t="400654" x="1957388" y="3994150"/>
          <p14:tracePt t="400671" x="1928813" y="3986213"/>
          <p14:tracePt t="400688" x="1885950" y="3979863"/>
          <p14:tracePt t="400705" x="1865313" y="3957638"/>
          <p14:tracePt t="400751" x="1865313" y="3943350"/>
          <p14:tracePt t="400759" x="1865313" y="3900488"/>
          <p14:tracePt t="400775" x="1865313" y="3879850"/>
          <p14:tracePt t="400776" x="1865313" y="3871913"/>
          <p14:tracePt t="400788" x="1865313" y="3865563"/>
          <p14:tracePt t="400804" x="1865313" y="3857625"/>
          <p14:tracePt t="400821" x="1865313" y="3843338"/>
          <p14:tracePt t="400855" x="1865313" y="3836988"/>
          <p14:tracePt t="400856" x="1865313" y="3822700"/>
          <p14:tracePt t="400871" x="1865313" y="3794125"/>
          <p14:tracePt t="400888" x="1871663" y="3786188"/>
          <p14:tracePt t="400904" x="1879600" y="3771900"/>
          <p14:tracePt t="400959" x="1900238" y="3757613"/>
          <p14:tracePt t="400967" x="1914525" y="3751263"/>
          <p14:tracePt t="400975" x="1922463" y="3751263"/>
          <p14:tracePt t="400983" x="1928813" y="3751263"/>
          <p14:tracePt t="400991" x="1965325" y="3751263"/>
          <p14:tracePt t="401004" x="1985963" y="3751263"/>
          <p14:tracePt t="401020" x="2000250" y="3751263"/>
          <p14:tracePt t="401037" x="2028825" y="3751263"/>
          <p14:tracePt t="401053" x="2043113" y="3751263"/>
          <p14:tracePt t="401070" x="2065338" y="3751263"/>
          <p14:tracePt t="401087" x="2071688" y="3751263"/>
          <p14:tracePt t="401103" x="2079625" y="3751263"/>
          <p14:tracePt t="401143" x="2085975" y="3751263"/>
          <p14:tracePt t="401146" x="2100263" y="3751263"/>
          <p14:tracePt t="401153" x="2108200" y="3751263"/>
          <p14:tracePt t="401170" x="2114550" y="3751263"/>
          <p14:tracePt t="401187" x="2122488" y="3751263"/>
          <p14:tracePt t="401239" x="2136775" y="3751263"/>
          <p14:tracePt t="401246" x="2143125" y="3751263"/>
          <p14:tracePt t="401255" x="2151063" y="3757613"/>
          <p14:tracePt t="401287" x="2157413" y="3771900"/>
          <p14:tracePt t="401287" x="2157413" y="3779838"/>
          <p14:tracePt t="401302" x="2157413" y="3786188"/>
          <p14:tracePt t="401318" x="2157413" y="3794125"/>
          <p14:tracePt t="401326" x="2157413" y="3800475"/>
          <p14:tracePt t="401342" x="2157413" y="3822700"/>
          <p14:tracePt t="401359" x="2157413" y="3829050"/>
          <p14:tracePt t="401374" x="2157413" y="3836988"/>
          <p14:tracePt t="401423" x="2157413" y="3843338"/>
          <p14:tracePt t="401464" x="2157413" y="3857625"/>
          <p14:tracePt t="401471" x="2157413" y="3865563"/>
          <p14:tracePt t="401502" x="2157413" y="3871913"/>
          <p14:tracePt t="401511" x="2157413" y="3879850"/>
          <p14:tracePt t="401607" x="2151063" y="3894138"/>
          <p14:tracePt t="401639" x="2143125" y="3900488"/>
          <p14:tracePt t="401671" x="2136775" y="3908425"/>
          <p14:tracePt t="401903" x="2122488" y="3908425"/>
          <p14:tracePt t="401911" x="2114550" y="3914775"/>
          <p14:tracePt t="401919" x="2100263" y="3914775"/>
          <p14:tracePt t="401927" x="2085975" y="3914775"/>
          <p14:tracePt t="401983" x="2071688" y="3914775"/>
          <p14:tracePt t="401992" x="2065338" y="3914775"/>
          <p14:tracePt t="402063" x="2057400" y="3914775"/>
          <p14:tracePt t="402135" x="2071688" y="3908425"/>
          <p14:tracePt t="402151" x="2108200" y="3908425"/>
          <p14:tracePt t="402159" x="2151063" y="3908425"/>
          <p14:tracePt t="402168" x="2228850" y="3908425"/>
          <p14:tracePt t="402186" x="2322513" y="3908425"/>
          <p14:tracePt t="402202" x="2443163" y="3914775"/>
          <p14:tracePt t="402219" x="2714625" y="3914775"/>
          <p14:tracePt t="402235" x="2957513" y="3914775"/>
          <p14:tracePt t="402252" x="3128963" y="3914775"/>
          <p14:tracePt t="402269" x="3271838" y="3914775"/>
          <p14:tracePt t="402285" x="3394075" y="3914775"/>
          <p14:tracePt t="402302" x="3551238" y="3914775"/>
          <p14:tracePt t="402318" x="3757613" y="3914775"/>
          <p14:tracePt t="402336" x="3900488" y="3914775"/>
          <p14:tracePt t="402352" x="4022725" y="3914775"/>
          <p14:tracePt t="402369" x="4179888" y="3914775"/>
          <p14:tracePt t="402386" x="4300538" y="3914775"/>
          <p14:tracePt t="402402" x="4408488" y="3914775"/>
          <p14:tracePt t="402419" x="4465638" y="3914775"/>
          <p14:tracePt t="402435" x="4508500" y="3914775"/>
          <p14:tracePt t="402452" x="4543425" y="3914775"/>
          <p14:tracePt t="402468" x="4572000" y="3914775"/>
          <p14:tracePt t="402485" x="4579938" y="3914775"/>
          <p14:tracePt t="402502" x="4594225" y="3914775"/>
          <p14:tracePt t="402567" x="4608513" y="3914775"/>
          <p14:tracePt t="402807" x="4614863" y="3922713"/>
          <p14:tracePt t="402839" x="4622800" y="3943350"/>
          <p14:tracePt t="402847" x="4643438" y="3951288"/>
          <p14:tracePt t="402852" x="4657725" y="3951288"/>
          <p14:tracePt t="402860" x="4665663" y="3957638"/>
          <p14:tracePt t="402867" x="4694238" y="3957638"/>
          <p14:tracePt t="402884" x="4700588" y="3957638"/>
          <p14:tracePt t="402920" x="4708525" y="3965575"/>
          <p14:tracePt t="402991" x="4714875" y="3971925"/>
          <p14:tracePt t="403007" x="4714875" y="3979863"/>
          <p14:tracePt t="403039" x="4714875" y="3986213"/>
          <p14:tracePt t="403047" x="4714875" y="4000500"/>
          <p14:tracePt t="403079" x="4714875" y="4022725"/>
          <p14:tracePt t="403087" x="4694238" y="4022725"/>
          <p14:tracePt t="403095" x="4686300" y="4022725"/>
          <p14:tracePt t="403103" x="4657725" y="4022725"/>
          <p14:tracePt t="403118" x="4622800" y="4022725"/>
          <p14:tracePt t="403134" x="4586288" y="4029075"/>
          <p14:tracePt t="403152" x="4572000" y="4029075"/>
          <p14:tracePt t="403168" x="4543425" y="4037013"/>
          <p14:tracePt t="403184" x="4529138" y="4037013"/>
          <p14:tracePt t="403201" x="4508500" y="4037013"/>
          <p14:tracePt t="403218" x="4494213" y="4037013"/>
          <p14:tracePt t="403234" x="4465638" y="4037013"/>
          <p14:tracePt t="403251" x="4437063" y="4037013"/>
          <p14:tracePt t="403268" x="4414838" y="4037013"/>
          <p14:tracePt t="403284" x="4386263" y="4037013"/>
          <p14:tracePt t="403301" x="4379913" y="4037013"/>
          <p14:tracePt t="403317" x="4371975" y="4037013"/>
          <p14:tracePt t="403317" x="4357688" y="4037013"/>
          <p14:tracePt t="403599" x="4351338" y="4037013"/>
          <p14:tracePt t="403607" x="4351338" y="4029075"/>
          <p14:tracePt t="404239" x="4351338" y="4022725"/>
          <p14:tracePt t="404255" x="4351338" y="4014788"/>
          <p14:tracePt t="404295" x="4351338" y="4000500"/>
          <p14:tracePt t="404335" x="4343400" y="3994150"/>
          <p14:tracePt t="404343" x="4337050" y="3986213"/>
          <p14:tracePt t="404375" x="4337050" y="3979863"/>
          <p14:tracePt t="404383" x="4329113" y="3951288"/>
          <p14:tracePt t="404415" x="4322763" y="3937000"/>
          <p14:tracePt t="404431" x="4300538" y="3929063"/>
          <p14:tracePt t="404442" x="4300538" y="3922713"/>
          <p14:tracePt t="404479" x="4294188" y="3914775"/>
          <p14:tracePt t="404495" x="4294188" y="3908425"/>
          <p14:tracePt t="404527" x="4294188" y="3900488"/>
          <p14:tracePt t="404535" x="4294188" y="3879850"/>
          <p14:tracePt t="404553" x="4294188" y="3871913"/>
          <p14:tracePt t="404558" x="4294188" y="3865563"/>
          <p14:tracePt t="404567" x="4294188" y="3857625"/>
          <p14:tracePt t="404583" x="4294188" y="3843338"/>
          <p14:tracePt t="404599" x="4294188" y="3836988"/>
          <p14:tracePt t="404616" x="4308475" y="3822700"/>
          <p14:tracePt t="404633" x="4314825" y="3808413"/>
          <p14:tracePt t="404649" x="4322763" y="3800475"/>
          <p14:tracePt t="404666" x="4329113" y="3794125"/>
          <p14:tracePt t="404682" x="4337050" y="3786188"/>
          <p14:tracePt t="404699" x="4343400" y="3786188"/>
          <p14:tracePt t="404716" x="4351338" y="3779838"/>
          <p14:tracePt t="404751" x="4357688" y="3779838"/>
          <p14:tracePt t="404752" x="4371975" y="3779838"/>
          <p14:tracePt t="404767" x="4394200" y="3757613"/>
          <p14:tracePt t="404782" x="4414838" y="3757613"/>
          <p14:tracePt t="404799" x="4429125" y="3757613"/>
          <p14:tracePt t="404815" x="4451350" y="3757613"/>
          <p14:tracePt t="404833" x="4457700" y="3757613"/>
          <p14:tracePt t="404848" x="4471988" y="3757613"/>
          <p14:tracePt t="404865" x="4486275" y="3757613"/>
          <p14:tracePt t="404882" x="4494213" y="3757613"/>
          <p14:tracePt t="404898" x="4500563" y="3757613"/>
          <p14:tracePt t="404915" x="4508500" y="3757613"/>
          <p14:tracePt t="404951" x="4522788" y="3757613"/>
          <p14:tracePt t="404965" x="4529138" y="3757613"/>
          <p14:tracePt t="404966" x="4543425" y="3757613"/>
          <p14:tracePt t="404981" x="4572000" y="3757613"/>
          <p14:tracePt t="404998" x="4600575" y="3765550"/>
          <p14:tracePt t="405015" x="4608513" y="3765550"/>
          <p14:tracePt t="405055" x="4614863" y="3765550"/>
          <p14:tracePt t="405063" x="4629150" y="3771900"/>
          <p14:tracePt t="405070" x="4643438" y="3771900"/>
          <p14:tracePt t="405082" x="4651375" y="3771900"/>
          <p14:tracePt t="405098" x="4672013" y="3794125"/>
          <p14:tracePt t="405115" x="4679950" y="3794125"/>
          <p14:tracePt t="405149" x="4694238" y="3800475"/>
          <p14:tracePt t="405167" x="4700588" y="3808413"/>
          <p14:tracePt t="405199" x="4708525" y="3814763"/>
          <p14:tracePt t="405207" x="4708525" y="3822700"/>
          <p14:tracePt t="405223" x="4708525" y="3829050"/>
          <p14:tracePt t="405239" x="4708525" y="3836988"/>
          <p14:tracePt t="405255" x="4708525" y="3843338"/>
          <p14:tracePt t="405287" x="4708525" y="3857625"/>
          <p14:tracePt t="405295" x="4708525" y="3865563"/>
          <p14:tracePt t="405300" x="4708525" y="3871913"/>
          <p14:tracePt t="405314" x="4714875" y="3879850"/>
          <p14:tracePt t="405359" x="4722813" y="3886200"/>
          <p14:tracePt t="405407" x="4722813" y="3894138"/>
          <p14:tracePt t="405411" x="4722813" y="3900488"/>
          <p14:tracePt t="405471" x="4722813" y="3908425"/>
          <p14:tracePt t="405511" x="4714875" y="3914775"/>
          <p14:tracePt t="408095" x="4700588" y="3914775"/>
          <p14:tracePt t="408103" x="4672013" y="3929063"/>
          <p14:tracePt t="408111" x="4651375" y="3929063"/>
          <p14:tracePt t="408118" x="4608513" y="3929063"/>
          <p14:tracePt t="408127" x="4565650" y="3929063"/>
          <p14:tracePt t="408144" x="4543425" y="3929063"/>
          <p14:tracePt t="408161" x="4479925" y="3929063"/>
          <p14:tracePt t="408177" x="4422775" y="3929063"/>
          <p14:tracePt t="408194" x="4379913" y="3929063"/>
          <p14:tracePt t="408210" x="4322763" y="3929063"/>
          <p14:tracePt t="408227" x="4294188" y="3929063"/>
          <p14:tracePt t="408244" x="4279900" y="3929063"/>
          <p14:tracePt t="408260" x="4257675" y="3929063"/>
          <p14:tracePt t="408277" x="4200525" y="3929063"/>
          <p14:tracePt t="408293" x="4151313" y="3929063"/>
          <p14:tracePt t="408310" x="4043363" y="3929063"/>
          <p14:tracePt t="408327" x="3700463" y="3929063"/>
          <p14:tracePt t="408344" x="3514725" y="3929063"/>
          <p14:tracePt t="408360" x="3436938" y="3929063"/>
          <p14:tracePt t="408377" x="3379788" y="3943350"/>
          <p14:tracePt t="408394" x="3336925" y="3957638"/>
          <p14:tracePt t="408410" x="3308350" y="3957638"/>
          <p14:tracePt t="408426" x="3279775" y="3957638"/>
          <p14:tracePt t="408443" x="3236913" y="3957638"/>
          <p14:tracePt t="408460" x="3179763" y="3957638"/>
          <p14:tracePt t="408476" x="3114675" y="3957638"/>
          <p14:tracePt t="408493" x="3051175" y="3957638"/>
          <p14:tracePt t="408510" x="3000375" y="3957638"/>
          <p14:tracePt t="408527" x="2994025" y="3957638"/>
          <p14:tracePt t="408543" x="2971800" y="3957638"/>
          <p14:tracePt t="408559" x="2965450" y="3957638"/>
          <p14:tracePt t="408576" x="2928938" y="3951288"/>
          <p14:tracePt t="408593" x="2914650" y="3951288"/>
          <p14:tracePt t="408609" x="2886075" y="3951288"/>
          <p14:tracePt t="408626" x="2851150" y="3951288"/>
          <p14:tracePt t="408643" x="2836863" y="3951288"/>
          <p14:tracePt t="408871" x="2828925" y="3951288"/>
          <p14:tracePt t="408983" x="2822575" y="3951288"/>
          <p14:tracePt t="408991" x="2814638" y="3951288"/>
          <p14:tracePt t="409263" x="2808288" y="3951288"/>
          <p14:tracePt t="409271" x="2794000" y="3951288"/>
          <p14:tracePt t="409279" x="2771775" y="3951288"/>
          <p14:tracePt t="409286" x="2765425" y="3951288"/>
          <p14:tracePt t="409295" x="2751138" y="3951288"/>
          <p14:tracePt t="409309" x="2736850" y="3951288"/>
          <p14:tracePt t="409325" x="2728913" y="3951288"/>
          <p14:tracePt t="409325" x="2693988" y="3943350"/>
          <p14:tracePt t="409344" x="2671763" y="3929063"/>
          <p14:tracePt t="409359" x="2636838" y="3908425"/>
          <p14:tracePt t="409375" x="2586038" y="3900488"/>
          <p14:tracePt t="409392" x="2551113" y="3894138"/>
          <p14:tracePt t="409409" x="2500313" y="3879850"/>
          <p14:tracePt t="409426" x="2479675" y="3879850"/>
          <p14:tracePt t="409442" x="2457450" y="3871913"/>
          <p14:tracePt t="409459" x="2436813" y="3865563"/>
          <p14:tracePt t="409475" x="2379663" y="3851275"/>
          <p14:tracePt t="409492" x="2336800" y="3836988"/>
          <p14:tracePt t="409508" x="2279650" y="3822700"/>
          <p14:tracePt t="409525" x="2208213" y="3800475"/>
          <p14:tracePt t="409542" x="2136775" y="3779838"/>
          <p14:tracePt t="409559" x="2100263" y="3765550"/>
          <p14:tracePt t="409575" x="2093913" y="3765550"/>
          <p14:tracePt t="409592" x="2071688" y="3765550"/>
          <p14:tracePt t="409609" x="2065338" y="3765550"/>
          <p14:tracePt t="409625" x="2057400" y="3765550"/>
          <p14:tracePt t="409695" x="2043113" y="3765550"/>
          <p14:tracePt t="409703" x="2036763" y="3765550"/>
          <p14:tracePt t="409735" x="2028825" y="3765550"/>
          <p14:tracePt t="409775" x="2022475" y="3757613"/>
          <p14:tracePt t="410198" x="2036763" y="3757613"/>
          <p14:tracePt t="410207" x="2065338" y="3757613"/>
          <p14:tracePt t="410214" x="2085975" y="3757613"/>
          <p14:tracePt t="410230" x="2151063" y="3757613"/>
          <p14:tracePt t="410240" x="2208213" y="3771900"/>
          <p14:tracePt t="410257" x="2271713" y="3771900"/>
          <p14:tracePt t="410275" x="2314575" y="3771900"/>
          <p14:tracePt t="410291" x="2393950" y="3771900"/>
          <p14:tracePt t="410308" x="2451100" y="3771900"/>
          <p14:tracePt t="410324" x="2493963" y="3771900"/>
          <p14:tracePt t="410341" x="2514600" y="3771900"/>
          <p14:tracePt t="410358" x="2551113" y="3771900"/>
          <p14:tracePt t="410374" x="2579688" y="3771900"/>
          <p14:tracePt t="410374" x="2622550" y="3771900"/>
          <p14:tracePt t="410391" x="2686050" y="3771900"/>
          <p14:tracePt t="410407" x="2728913" y="3771900"/>
          <p14:tracePt t="410424" x="2751138" y="3771900"/>
          <p14:tracePt t="410440" x="2786063" y="3771900"/>
          <p14:tracePt t="410458" x="2814638" y="3757613"/>
          <p14:tracePt t="410474" x="2828925" y="3757613"/>
          <p14:tracePt t="410583" x="2814638" y="3757613"/>
          <p14:tracePt t="410591" x="2693988" y="3757613"/>
          <p14:tracePt t="410599" x="2586038" y="3779838"/>
          <p14:tracePt t="410607" x="2508250" y="3786188"/>
          <p14:tracePt t="410623" x="2436813" y="3786188"/>
          <p14:tracePt t="410640" x="2351088" y="3786188"/>
          <p14:tracePt t="410656" x="2293938" y="3786188"/>
          <p14:tracePt t="410673" x="2214563" y="3786188"/>
          <p14:tracePt t="410690" x="2151063" y="3786188"/>
          <p14:tracePt t="410707" x="2114550" y="3786188"/>
          <p14:tracePt t="410723" x="2085975" y="3786188"/>
          <p14:tracePt t="410740" x="2079625" y="3786188"/>
          <p14:tracePt t="410815" x="2071688" y="3786188"/>
          <p14:tracePt t="410847" x="2085975" y="3779838"/>
          <p14:tracePt t="410855" x="2136775" y="3779838"/>
          <p14:tracePt t="410863" x="2214563" y="3779838"/>
          <p14:tracePt t="410873" x="2271713" y="3779838"/>
          <p14:tracePt t="410890" x="2328863" y="3779838"/>
          <p14:tracePt t="410907" x="2400300" y="3779838"/>
          <p14:tracePt t="410923" x="2457450" y="3779838"/>
          <p14:tracePt t="410940" x="2522538" y="3779838"/>
          <p14:tracePt t="410956" x="2671763" y="3779838"/>
          <p14:tracePt t="410973" x="2743200" y="3765550"/>
          <p14:tracePt t="410990" x="2786063" y="3757613"/>
          <p14:tracePt t="411006" x="2822575" y="3729038"/>
          <p14:tracePt t="411095" x="2808288" y="3736975"/>
          <p14:tracePt t="411111" x="2779713" y="3736975"/>
          <p14:tracePt t="411122" x="2771775" y="3743325"/>
          <p14:tracePt t="411123" x="2765425" y="3743325"/>
          <p14:tracePt t="412607" x="2771775" y="3743325"/>
          <p14:tracePt t="412615" x="2779713" y="3743325"/>
          <p14:tracePt t="412623" x="2800350" y="3751263"/>
          <p14:tracePt t="412631" x="2822575" y="3751263"/>
          <p14:tracePt t="412639" x="2851150" y="3757613"/>
          <p14:tracePt t="412654" x="2857500" y="3757613"/>
          <p14:tracePt t="412670" x="2894013" y="3771900"/>
          <p14:tracePt t="412687" x="2900363" y="3779838"/>
          <p14:tracePt t="412704" x="2914650" y="3794125"/>
          <p14:tracePt t="412721" x="2936875" y="3800475"/>
          <p14:tracePt t="412737" x="2943225" y="3808413"/>
          <p14:tracePt t="412755" x="2951163" y="3814763"/>
          <p14:tracePt t="412823" x="2957513" y="3822700"/>
          <p14:tracePt t="412855" x="2965450" y="3829050"/>
          <p14:tracePt t="412919" x="2965450" y="3843338"/>
          <p14:tracePt t="412935" x="2965450" y="3851275"/>
          <p14:tracePt t="412942" x="2965450" y="3857625"/>
          <p14:tracePt t="412959" x="2965450" y="3865563"/>
          <p14:tracePt t="412966" x="2965450" y="3871913"/>
          <p14:tracePt t="412975" x="2957513" y="3886200"/>
          <p14:tracePt t="412986" x="2936875" y="3894138"/>
          <p14:tracePt t="413003" x="2922588" y="3900488"/>
          <p14:tracePt t="413020" x="2886075" y="3929063"/>
          <p14:tracePt t="413036" x="2871788" y="3943350"/>
          <p14:tracePt t="413053" x="2857500" y="3951288"/>
          <p14:tracePt t="413070" x="2843213" y="3965575"/>
          <p14:tracePt t="413087" x="2828925" y="3971925"/>
          <p14:tracePt t="413127" x="2822575" y="3971925"/>
          <p14:tracePt t="413137" x="2800350" y="3979863"/>
          <p14:tracePt t="413167" x="2786063" y="3979863"/>
          <p14:tracePt t="413175" x="2779713" y="3979863"/>
          <p14:tracePt t="413183" x="2771775" y="3986213"/>
          <p14:tracePt t="413191" x="2751138" y="3986213"/>
          <p14:tracePt t="413203" x="2736850" y="3986213"/>
          <p14:tracePt t="413220" x="2700338" y="3986213"/>
          <p14:tracePt t="413237" x="2671763" y="3986213"/>
          <p14:tracePt t="413253" x="2657475" y="3986213"/>
          <p14:tracePt t="413270" x="2651125" y="3986213"/>
          <p14:tracePt t="413286" x="2608263" y="3986213"/>
          <p14:tracePt t="413335" x="2593975" y="3986213"/>
          <p14:tracePt t="413351" x="2586038" y="3986213"/>
          <p14:tracePt t="413359" x="2579688" y="3986213"/>
          <p14:tracePt t="413391" x="2571750" y="3986213"/>
          <p14:tracePt t="413407" x="2557463" y="3986213"/>
          <p14:tracePt t="413416" x="2551113" y="3986213"/>
          <p14:tracePt t="413422" x="2528888" y="3986213"/>
          <p14:tracePt t="413436" x="2508250" y="3986213"/>
          <p14:tracePt t="413436" x="2493963" y="3986213"/>
          <p14:tracePt t="413453" x="2457450" y="3986213"/>
          <p14:tracePt t="413470" x="2422525" y="3986213"/>
          <p14:tracePt t="413486" x="2371725" y="3986213"/>
          <p14:tracePt t="413503" x="2314575" y="3971925"/>
          <p14:tracePt t="413519" x="2271713" y="3965575"/>
          <p14:tracePt t="413536" x="2228850" y="3965575"/>
          <p14:tracePt t="413552" x="2193925" y="3965575"/>
          <p14:tracePt t="413569" x="2171700" y="3965575"/>
          <p14:tracePt t="413586" x="2157413" y="3965575"/>
          <p14:tracePt t="413602" x="2128838" y="3965575"/>
          <p14:tracePt t="413619" x="2108200" y="3965575"/>
          <p14:tracePt t="413635" x="2079625" y="3965575"/>
          <p14:tracePt t="413652" x="2065338" y="3965575"/>
          <p14:tracePt t="413669" x="2051050" y="3965575"/>
          <p14:tracePt t="413711" x="2043113" y="3965575"/>
          <p14:tracePt t="413727" x="2028825" y="3965575"/>
          <p14:tracePt t="413735" x="2014538" y="3965575"/>
          <p14:tracePt t="413743" x="2000250" y="3965575"/>
          <p14:tracePt t="413756" x="1971675" y="3965575"/>
          <p14:tracePt t="413769" x="1957388" y="3965575"/>
          <p14:tracePt t="413785" x="1951038" y="3965575"/>
          <p14:tracePt t="413823" x="1943100" y="3965575"/>
          <p14:tracePt t="413823" x="1928813" y="3965575"/>
          <p14:tracePt t="413847" x="1914525" y="3965575"/>
          <p14:tracePt t="413863" x="1893888" y="3965575"/>
          <p14:tracePt t="413911" x="1885950" y="3957638"/>
          <p14:tracePt t="413919" x="1879600" y="3957638"/>
          <p14:tracePt t="413927" x="1871663" y="3951288"/>
          <p14:tracePt t="413941" x="1865313" y="3937000"/>
          <p14:tracePt t="413952" x="1865313" y="3922713"/>
          <p14:tracePt t="413968" x="1865313" y="3914775"/>
          <p14:tracePt t="413985" x="1865313" y="3886200"/>
          <p14:tracePt t="414031" x="1865313" y="3879850"/>
          <p14:tracePt t="414039" x="1865313" y="3871913"/>
          <p14:tracePt t="414071" x="1865313" y="3857625"/>
          <p14:tracePt t="414079" x="1865313" y="3851275"/>
          <p14:tracePt t="414090" x="1865313" y="3843338"/>
          <p14:tracePt t="414103" x="1865313" y="3836988"/>
          <p14:tracePt t="414151" x="1871663" y="3829050"/>
          <p14:tracePt t="414159" x="1893888" y="3822700"/>
          <p14:tracePt t="414164" x="1900238" y="3814763"/>
          <p14:tracePt t="414168" x="1914525" y="3808413"/>
          <p14:tracePt t="414185" x="1928813" y="3808413"/>
          <p14:tracePt t="414202" x="1951038" y="3800475"/>
          <p14:tracePt t="414218" x="1979613" y="3786188"/>
          <p14:tracePt t="414235" x="1985963" y="3779838"/>
          <p14:tracePt t="414271" x="1993900" y="3779838"/>
          <p14:tracePt t="414275" x="2008188" y="3765550"/>
          <p14:tracePt t="414319" x="2014538" y="3757613"/>
          <p14:tracePt t="414358" x="2028825" y="3757613"/>
          <p14:tracePt t="414423" x="2036763" y="3757613"/>
          <p14:tracePt t="414431" x="2043113" y="3757613"/>
          <p14:tracePt t="414439" x="2051050" y="3757613"/>
          <p14:tracePt t="414447" x="2065338" y="3757613"/>
          <p14:tracePt t="414457" x="2071688" y="3757613"/>
          <p14:tracePt t="414469" x="2079625" y="3757613"/>
          <p14:tracePt t="414485" x="2100263" y="3765550"/>
          <p14:tracePt t="414502" x="2114550" y="3794125"/>
          <p14:tracePt t="414518" x="2122488" y="3808413"/>
          <p14:tracePt t="414535" x="2136775" y="3822700"/>
          <p14:tracePt t="414551" x="2143125" y="3851275"/>
          <p14:tracePt t="414568" x="2151063" y="3857625"/>
          <p14:tracePt t="414623" x="2157413" y="3865563"/>
          <p14:tracePt t="414655" x="2165350" y="3871913"/>
          <p14:tracePt t="414687" x="2165350" y="3886200"/>
          <p14:tracePt t="414695" x="2165350" y="3894138"/>
          <p14:tracePt t="414703" x="2165350" y="3900488"/>
          <p14:tracePt t="414719" x="2165350" y="3908425"/>
          <p14:tracePt t="414735" x="2165350" y="3937000"/>
          <p14:tracePt t="414751" x="2157413" y="3943350"/>
          <p14:tracePt t="414752" x="2151063" y="3951288"/>
          <p14:tracePt t="414768" x="2136775" y="3957638"/>
          <p14:tracePt t="414784" x="2114550" y="3971925"/>
          <p14:tracePt t="414839" x="2108200" y="3971925"/>
          <p14:tracePt t="414856" x="2085975" y="3979863"/>
          <p14:tracePt t="414887" x="2079625" y="3979863"/>
          <p14:tracePt t="414895" x="2071688" y="3979863"/>
          <p14:tracePt t="414927" x="2057400" y="3979863"/>
          <p14:tracePt t="414959" x="2051050" y="3979863"/>
          <p14:tracePt t="414967" x="2043113" y="3979863"/>
          <p14:tracePt t="414980" x="2036763" y="3979863"/>
          <p14:tracePt t="414984" x="2014538" y="3979863"/>
          <p14:tracePt t="415000" x="1985963" y="3971925"/>
          <p14:tracePt t="415018" x="1971675" y="3957638"/>
          <p14:tracePt t="415034" x="1943100" y="3922713"/>
          <p14:tracePt t="415050" x="1922463" y="3900488"/>
          <p14:tracePt t="415067" x="1908175" y="3879850"/>
          <p14:tracePt t="415084" x="1908175" y="3857625"/>
          <p14:tracePt t="415101" x="1900238" y="3851275"/>
          <p14:tracePt t="415117" x="1900238" y="3843338"/>
          <p14:tracePt t="415167" x="1900238" y="3836988"/>
          <p14:tracePt t="415199" x="1900238" y="3822700"/>
          <p14:tracePt t="415207" x="1908175" y="3814763"/>
          <p14:tracePt t="415215" x="1914525" y="3814763"/>
          <p14:tracePt t="415223" x="1943100" y="3808413"/>
          <p14:tracePt t="415233" x="1965325" y="3800475"/>
          <p14:tracePt t="415287" x="1971675" y="3800475"/>
          <p14:tracePt t="415295" x="1985963" y="3800475"/>
          <p14:tracePt t="415303" x="2000250" y="3794125"/>
          <p14:tracePt t="415314" x="2014538" y="3786188"/>
          <p14:tracePt t="415322" x="2022475" y="3771900"/>
          <p14:tracePt t="415333" x="2028825" y="3771900"/>
          <p14:tracePt t="415375" x="2036763" y="3771900"/>
          <p14:tracePt t="415383" x="2043113" y="3765550"/>
          <p14:tracePt t="415423" x="2051050" y="3765550"/>
          <p14:tracePt t="415431" x="2065338" y="3765550"/>
          <p14:tracePt t="415447" x="2071688" y="3765550"/>
          <p14:tracePt t="415463" x="2079625" y="3765550"/>
          <p14:tracePt t="415470" x="2085975" y="3765550"/>
          <p14:tracePt t="415487" x="2100263" y="3765550"/>
          <p14:tracePt t="415543" x="2108200" y="3765550"/>
          <p14:tracePt t="415561" x="2114550" y="3765550"/>
          <p14:tracePt t="415591" x="2122488" y="3765550"/>
          <p14:tracePt t="415599" x="2128838" y="3765550"/>
          <p14:tracePt t="415607" x="2136775" y="3765550"/>
          <p14:tracePt t="415616" x="2143125" y="3779838"/>
          <p14:tracePt t="415632" x="2151063" y="3786188"/>
          <p14:tracePt t="415649" x="2157413" y="3794125"/>
          <p14:tracePt t="415687" x="2165350" y="3800475"/>
          <p14:tracePt t="415687" x="2171700" y="3808413"/>
          <p14:tracePt t="415716" x="2179638" y="3814763"/>
          <p14:tracePt t="415767" x="2185988" y="3822700"/>
          <p14:tracePt t="415783" x="2193925" y="3829050"/>
          <p14:tracePt t="415796" x="2193925" y="3836988"/>
          <p14:tracePt t="415895" x="2200275" y="3843338"/>
          <p14:tracePt t="415974" x="2200275" y="3836988"/>
          <p14:tracePt t="415981" x="2222500" y="3808413"/>
          <p14:tracePt t="415998" x="2222500" y="3786188"/>
          <p14:tracePt t="415999" x="2222500" y="3771900"/>
          <p14:tracePt t="416015" x="2222500" y="3736975"/>
          <p14:tracePt t="416033" x="2222500" y="3722688"/>
          <p14:tracePt t="416102" x="2214563" y="3714750"/>
          <p14:tracePt t="416134" x="2193925" y="3714750"/>
          <p14:tracePt t="416142" x="2185988" y="3714750"/>
          <p14:tracePt t="416150" x="2157413" y="3714750"/>
          <p14:tracePt t="416150" x="2143125" y="3714750"/>
          <p14:tracePt t="416167" x="2114550" y="3714750"/>
          <p14:tracePt t="416181" x="2065338" y="3714750"/>
          <p14:tracePt t="416198" x="2028825" y="3714750"/>
          <p14:tracePt t="416215" x="2022475" y="3714750"/>
          <p14:tracePt t="416254" x="2014538" y="3714750"/>
          <p14:tracePt t="416262" x="2008188" y="3714750"/>
          <p14:tracePt t="416270" x="1971675" y="3714750"/>
          <p14:tracePt t="416282" x="1965325" y="3714750"/>
          <p14:tracePt t="416299" x="1951038" y="3714750"/>
          <p14:tracePt t="416359" x="1943100" y="3714750"/>
          <p14:tracePt t="416367" x="1936750" y="3714750"/>
          <p14:tracePt t="416375" x="1922463" y="3708400"/>
          <p14:tracePt t="416383" x="1922463" y="3700463"/>
          <p14:tracePt t="416399" x="1922463" y="3694113"/>
          <p14:tracePt t="416400" x="1922463" y="3686175"/>
          <p14:tracePt t="416415" x="1922463" y="3651250"/>
          <p14:tracePt t="416432" x="1922463" y="3643313"/>
          <p14:tracePt t="416448" x="1922463" y="3622675"/>
          <p14:tracePt t="416466" x="1922463" y="3614738"/>
          <p14:tracePt t="416482" x="1922463" y="3608388"/>
          <p14:tracePt t="416499" x="1922463" y="3600450"/>
          <p14:tracePt t="416543" x="1922463" y="3586163"/>
          <p14:tracePt t="416551" x="1922463" y="3571875"/>
          <p14:tracePt t="416559" x="1928813" y="3565525"/>
          <p14:tracePt t="416559" x="1943100" y="3557588"/>
          <p14:tracePt t="416615" x="1965325" y="3551238"/>
          <p14:tracePt t="416623" x="1971675" y="3551238"/>
          <p14:tracePt t="416671" x="1985963" y="3543300"/>
          <p14:tracePt t="416735" x="1993900" y="3536950"/>
          <p14:tracePt t="416791" x="2008188" y="3536950"/>
          <p14:tracePt t="416823" x="2014538" y="3536950"/>
          <p14:tracePt t="416831" x="2022475" y="3536950"/>
          <p14:tracePt t="416832" x="2028825" y="3536950"/>
          <p14:tracePt t="416871" x="2043113" y="3536950"/>
          <p14:tracePt t="416927" x="2051050" y="3543300"/>
          <p14:tracePt t="416959" x="2071688" y="3551238"/>
          <p14:tracePt t="417023" x="2071688" y="3557588"/>
          <p14:tracePt t="417175" x="2079625" y="3565525"/>
          <p14:tracePt t="417255" x="2085975" y="3565525"/>
          <p14:tracePt t="417367" x="2093913" y="3565525"/>
          <p14:tracePt t="417383" x="2100263" y="3565525"/>
          <p14:tracePt t="417415" x="2108200" y="3565525"/>
          <p14:tracePt t="417431" x="2114550" y="3571875"/>
          <p14:tracePt t="417447" x="2122488" y="3571875"/>
          <p14:tracePt t="417511" x="2128838" y="3579813"/>
          <p14:tracePt t="417567" x="2128838" y="3594100"/>
          <p14:tracePt t="417583" x="2128838" y="3600450"/>
          <p14:tracePt t="417599" x="2128838" y="3622675"/>
          <p14:tracePt t="417638" x="2128838" y="3651250"/>
          <p14:tracePt t="417703" x="2122488" y="3657600"/>
          <p14:tracePt t="417719" x="2114550" y="3665538"/>
          <p14:tracePt t="417751" x="2093913" y="3679825"/>
          <p14:tracePt t="417760" x="2085975" y="3686175"/>
          <p14:tracePt t="417974" x="2085975" y="3700463"/>
          <p14:tracePt t="417990" x="2085975" y="3714750"/>
          <p14:tracePt t="417998" x="2085975" y="3729038"/>
          <p14:tracePt t="418014" x="2085975" y="3736975"/>
          <p14:tracePt t="418020" x="2093913" y="3743325"/>
          <p14:tracePt t="418029" x="2093913" y="3757613"/>
          <p14:tracePt t="418045" x="2100263" y="3771900"/>
          <p14:tracePt t="418063" x="2100263" y="3779838"/>
          <p14:tracePt t="418111" x="2100263" y="3794125"/>
          <p14:tracePt t="418119" x="2100263" y="3800475"/>
          <p14:tracePt t="418133" x="2108200" y="3808413"/>
          <p14:tracePt t="418183" x="2108200" y="3814763"/>
          <p14:tracePt t="418191" x="2108200" y="3829050"/>
          <p14:tracePt t="418207" x="2108200" y="3836988"/>
          <p14:tracePt t="418215" x="2108200" y="3843338"/>
          <p14:tracePt t="418263" x="2108200" y="3851275"/>
          <p14:tracePt t="418316" x="2114550" y="3857625"/>
          <p14:tracePt t="418327" x="2122488" y="3857625"/>
          <p14:tracePt t="418343" x="2136775" y="3857625"/>
          <p14:tracePt t="418351" x="2143125" y="3857625"/>
          <p14:tracePt t="418356" x="2157413" y="3857625"/>
          <p14:tracePt t="418362" x="2171700" y="3865563"/>
          <p14:tracePt t="418379" x="2179638" y="3871913"/>
          <p14:tracePt t="418415" x="2193925" y="3886200"/>
          <p14:tracePt t="418423" x="2200275" y="3886200"/>
          <p14:tracePt t="418430" x="2214563" y="3886200"/>
          <p14:tracePt t="418445" x="2236788" y="3886200"/>
          <p14:tracePt t="418462" x="2251075" y="3886200"/>
          <p14:tracePt t="418479" x="2279650" y="3886200"/>
          <p14:tracePt t="418495" x="2308225" y="3886200"/>
          <p14:tracePt t="418513" x="2314575" y="3886200"/>
          <p14:tracePt t="418529" x="2322513" y="3886200"/>
          <p14:tracePt t="418799" x="2328863" y="3894138"/>
          <p14:tracePt t="419167" x="2328863" y="3908425"/>
          <p14:tracePt t="419175" x="2328863" y="3914775"/>
          <p14:tracePt t="419183" x="2328863" y="3922713"/>
          <p14:tracePt t="419190" x="2328863" y="3929063"/>
          <p14:tracePt t="419199" x="2328863" y="3943350"/>
          <p14:tracePt t="419210" x="2328863" y="3951288"/>
          <p14:tracePt t="419783" x="2322513" y="3951288"/>
          <p14:tracePt t="419855" x="2314575" y="3951288"/>
          <p14:tracePt t="419927" x="2308225" y="3943350"/>
          <p14:tracePt t="420038" x="2308225" y="3929063"/>
          <p14:tracePt t="420215" x="2300288" y="3922713"/>
          <p14:tracePt t="420255" x="2293938" y="3922713"/>
          <p14:tracePt t="420311" x="2286000" y="3922713"/>
          <p14:tracePt t="420320" x="2279650" y="3922713"/>
          <p14:tracePt t="420623" x="2271713" y="3922713"/>
          <p14:tracePt t="420766" x="2257425" y="3922713"/>
          <p14:tracePt t="421311" x="2251075" y="3914775"/>
          <p14:tracePt t="421791" x="2251075" y="3908425"/>
          <p14:tracePt t="421831" x="2257425" y="3908425"/>
          <p14:tracePt t="421839" x="2279650" y="3908425"/>
          <p14:tracePt t="421841" x="2286000" y="3908425"/>
          <p14:tracePt t="422087" x="2293938" y="3908425"/>
          <p14:tracePt t="422095" x="2293938" y="3914775"/>
          <p14:tracePt t="422101" x="2293938" y="3929063"/>
          <p14:tracePt t="422107" x="2286000" y="3937000"/>
          <p14:tracePt t="422124" x="2271713" y="3951288"/>
          <p14:tracePt t="422191" x="2265363" y="3957638"/>
          <p14:tracePt t="422213" x="2243138" y="3979863"/>
          <p14:tracePt t="422239" x="2236788" y="3986213"/>
          <p14:tracePt t="422247" x="2228850" y="3994150"/>
          <p14:tracePt t="422253" x="2228850" y="4000500"/>
          <p14:tracePt t="422257" x="2222500" y="4022725"/>
          <p14:tracePt t="422273" x="2200275" y="4057650"/>
          <p14:tracePt t="422290" x="2193925" y="4071938"/>
          <p14:tracePt t="422306" x="2185988" y="4086225"/>
          <p14:tracePt t="422324" x="2171700" y="4094163"/>
          <p14:tracePt t="422340" x="2165350" y="4100513"/>
          <p14:tracePt t="422383" x="2165350" y="4122738"/>
          <p14:tracePt t="422391" x="2157413" y="4129088"/>
          <p14:tracePt t="422393" x="2157413" y="4143375"/>
          <p14:tracePt t="422393" x="2157413" y="4151313"/>
          <p14:tracePt t="422407" x="2157413" y="4157663"/>
          <p14:tracePt t="422423" x="2157413" y="4165600"/>
          <p14:tracePt t="422479" x="2157413" y="4171950"/>
          <p14:tracePt t="422495" x="2157413" y="4179888"/>
          <p14:tracePt t="422511" x="2165350" y="4186238"/>
          <p14:tracePt t="422527" x="2179638" y="4194175"/>
          <p14:tracePt t="422543" x="2200275" y="4194175"/>
          <p14:tracePt t="422547" x="2208213" y="4194175"/>
          <p14:tracePt t="422556" x="2228850" y="4194175"/>
          <p14:tracePt t="422573" x="2243138" y="4200525"/>
          <p14:tracePt t="422590" x="2271713" y="4200525"/>
          <p14:tracePt t="422606" x="2300288" y="4208463"/>
          <p14:tracePt t="422623" x="2314575" y="4208463"/>
          <p14:tracePt t="422639" x="2322513" y="4208463"/>
          <p14:tracePt t="422657" x="2328863" y="4208463"/>
          <p14:tracePt t="422672" x="2343150" y="4208463"/>
          <p14:tracePt t="422719" x="2351088" y="4208463"/>
          <p14:tracePt t="422735" x="2357438" y="4208463"/>
          <p14:tracePt t="422767" x="2365375" y="4208463"/>
          <p14:tracePt t="422775" x="2379663" y="4208463"/>
          <p14:tracePt t="422865" x="2351088" y="4208463"/>
          <p14:tracePt t="422887" x="2257425" y="4208463"/>
          <p14:tracePt t="422895" x="2222500" y="4208463"/>
          <p14:tracePt t="422903" x="2179638" y="4208463"/>
          <p14:tracePt t="422911" x="2143125" y="4208463"/>
          <p14:tracePt t="422923" x="2136775" y="4208463"/>
          <p14:tracePt t="422959" x="2128838" y="4208463"/>
          <p14:tracePt t="422967" x="2108200" y="4208463"/>
          <p14:tracePt t="422975" x="2093913" y="4208463"/>
          <p14:tracePt t="422990" x="2071688" y="4208463"/>
          <p14:tracePt t="423031" x="2065338" y="4208463"/>
          <p14:tracePt t="423047" x="2057400" y="4208463"/>
          <p14:tracePt t="423079" x="2051050" y="4208463"/>
          <p14:tracePt t="423087" x="2036763" y="4208463"/>
          <p14:tracePt t="423095" x="2028825" y="4208463"/>
          <p14:tracePt t="423101" x="2014538" y="4208463"/>
          <p14:tracePt t="423106" x="1979613" y="4208463"/>
          <p14:tracePt t="423122" x="1936750" y="4222750"/>
          <p14:tracePt t="423139" x="1900238" y="4237038"/>
          <p14:tracePt t="423155" x="1879600" y="4243388"/>
          <p14:tracePt t="423172" x="1871663" y="4243388"/>
          <p14:tracePt t="423238" x="1857375" y="4243388"/>
          <p14:tracePt t="423247" x="1851025" y="4243388"/>
          <p14:tracePt t="423279" x="1843088" y="4251325"/>
          <p14:tracePt t="423335" x="1836738" y="4251325"/>
          <p14:tracePt t="423343" x="1822450" y="4222750"/>
          <p14:tracePt t="423359" x="1814513" y="4214813"/>
          <p14:tracePt t="423375" x="1814513" y="4200525"/>
          <p14:tracePt t="423388" x="1814513" y="4194175"/>
          <p14:tracePt t="423391" x="1808163" y="4179888"/>
          <p14:tracePt t="423405" x="1808163" y="4151313"/>
          <p14:tracePt t="423422" x="1808163" y="4137025"/>
          <p14:tracePt t="423439" x="1808163" y="4108450"/>
          <p14:tracePt t="423455" x="1808163" y="4100513"/>
          <p14:tracePt t="423472" x="1808163" y="4086225"/>
          <p14:tracePt t="423488" x="1814513" y="4065588"/>
          <p14:tracePt t="423505" x="1843088" y="4037013"/>
          <p14:tracePt t="423522" x="1857375" y="4022725"/>
          <p14:tracePt t="423538" x="1879600" y="4000500"/>
          <p14:tracePt t="423555" x="1893888" y="3994150"/>
          <p14:tracePt t="423571" x="1914525" y="3979863"/>
          <p14:tracePt t="423589" x="1922463" y="3979863"/>
          <p14:tracePt t="423623" x="1943100" y="3957638"/>
          <p14:tracePt t="423687" x="1951038" y="3957638"/>
          <p14:tracePt t="423692" x="1965325" y="3957638"/>
          <p14:tracePt t="423695" x="1971675" y="3957638"/>
          <p14:tracePt t="423705" x="2000250" y="3957638"/>
          <p14:tracePt t="423721" x="2014538" y="3957638"/>
          <p14:tracePt t="423738" x="2022475" y="3957638"/>
          <p14:tracePt t="423754" x="2043113" y="3957638"/>
          <p14:tracePt t="423771" x="2051050" y="3957638"/>
          <p14:tracePt t="423788" x="2057400" y="3957638"/>
          <p14:tracePt t="423831" x="2065338" y="3957638"/>
          <p14:tracePt t="423840" x="2079625" y="3957638"/>
          <p14:tracePt t="423871" x="2085975" y="3957638"/>
          <p14:tracePt t="423879" x="2122488" y="3965575"/>
          <p14:tracePt t="423881" x="2136775" y="3971925"/>
          <p14:tracePt t="423888" x="2143125" y="3979863"/>
          <p14:tracePt t="423904" x="2151063" y="3986213"/>
          <p14:tracePt t="423921" x="2165350" y="4000500"/>
          <p14:tracePt t="423937" x="2165350" y="4008438"/>
          <p14:tracePt t="423955" x="2171700" y="4022725"/>
          <p14:tracePt t="424015" x="2171700" y="4029075"/>
          <p14:tracePt t="424025" x="2179638" y="4037013"/>
          <p14:tracePt t="424029" x="2179638" y="4043363"/>
          <p14:tracePt t="424037" x="2179638" y="4065588"/>
          <p14:tracePt t="424054" x="2179638" y="4079875"/>
          <p14:tracePt t="424071" x="2179638" y="4094163"/>
          <p14:tracePt t="424087" x="2179638" y="4114800"/>
          <p14:tracePt t="424105" x="2179638" y="4129088"/>
          <p14:tracePt t="424120" x="2171700" y="4129088"/>
          <p14:tracePt t="424137" x="2157413" y="4143375"/>
          <p14:tracePt t="424154" x="2143125" y="4143375"/>
          <p14:tracePt t="424170" x="2136775" y="4151313"/>
          <p14:tracePt t="424215" x="2128838" y="4151313"/>
          <p14:tracePt t="424223" x="2114550" y="4157663"/>
          <p14:tracePt t="424239" x="2108200" y="4157663"/>
          <p14:tracePt t="424311" x="2122488" y="4157663"/>
          <p14:tracePt t="424318" x="2128838" y="4157663"/>
          <p14:tracePt t="424325" x="2165350" y="4157663"/>
          <p14:tracePt t="424337" x="2185988" y="4157663"/>
          <p14:tracePt t="424353" x="2208213" y="4157663"/>
          <p14:tracePt t="424370" x="2222500" y="4157663"/>
          <p14:tracePt t="424386" x="2243138" y="4157663"/>
          <p14:tracePt t="424403" x="2257425" y="4157663"/>
          <p14:tracePt t="424419" x="2293938" y="4157663"/>
          <p14:tracePt t="424437" x="2314575" y="4157663"/>
          <p14:tracePt t="424453" x="2328863" y="4157663"/>
          <p14:tracePt t="424470" x="2371725" y="4157663"/>
          <p14:tracePt t="424487" x="2400300" y="4157663"/>
          <p14:tracePt t="424503" x="2414588" y="4157663"/>
          <p14:tracePt t="424520" x="2428875" y="4157663"/>
          <p14:tracePt t="424536" x="2443163" y="4157663"/>
          <p14:tracePt t="424553" x="2471738" y="4157663"/>
          <p14:tracePt t="424569" x="2486025" y="4157663"/>
          <p14:tracePt t="424586" x="2508250" y="4157663"/>
          <p14:tracePt t="424603" x="2528888" y="4157663"/>
          <p14:tracePt t="424619" x="2557463" y="4157663"/>
          <p14:tracePt t="424636" x="2586038" y="4157663"/>
          <p14:tracePt t="424653" x="2600325" y="4157663"/>
          <p14:tracePt t="424670" x="2622550" y="4157663"/>
          <p14:tracePt t="424686" x="2643188" y="4157663"/>
          <p14:tracePt t="424703" x="2671763" y="4157663"/>
          <p14:tracePt t="424719" x="2686050" y="4157663"/>
          <p14:tracePt t="424736" x="2714625" y="4157663"/>
          <p14:tracePt t="424753" x="2757488" y="4157663"/>
          <p14:tracePt t="424770" x="2814638" y="4143375"/>
          <p14:tracePt t="424786" x="2822575" y="4143375"/>
          <p14:tracePt t="424803" x="2843213" y="4143375"/>
          <p14:tracePt t="424819" x="2857500" y="4143375"/>
          <p14:tracePt t="424836" x="2871788" y="4143375"/>
          <p14:tracePt t="424853" x="2879725" y="4143375"/>
          <p14:tracePt t="424967" x="2871788" y="4143375"/>
          <p14:tracePt t="424975" x="2851150" y="4151313"/>
          <p14:tracePt t="424983" x="2843213" y="4157663"/>
          <p14:tracePt t="424987" x="2836863" y="4157663"/>
          <p14:tracePt t="425003" x="2822575" y="4165600"/>
          <p14:tracePt t="425020" x="2808288" y="4171950"/>
          <p14:tracePt t="425037" x="2794000" y="4186238"/>
          <p14:tracePt t="425053" x="2765425" y="4186238"/>
          <p14:tracePt t="425070" x="2757488" y="4186238"/>
          <p14:tracePt t="425086" x="2728913" y="4186238"/>
          <p14:tracePt t="425103" x="2714625" y="4186238"/>
          <p14:tracePt t="425120" x="2671763" y="4186238"/>
          <p14:tracePt t="425136" x="2643188" y="4186238"/>
          <p14:tracePt t="425153" x="2608263" y="4186238"/>
          <p14:tracePt t="425170" x="2593975" y="4186238"/>
          <p14:tracePt t="425186" x="2571750" y="4186238"/>
          <p14:tracePt t="425202" x="2557463" y="4186238"/>
          <p14:tracePt t="425220" x="2536825" y="4186238"/>
          <p14:tracePt t="425236" x="2522538" y="4186238"/>
          <p14:tracePt t="425253" x="2486025" y="4186238"/>
          <p14:tracePt t="425270" x="2465388" y="4186238"/>
          <p14:tracePt t="425285" x="2451100" y="4186238"/>
          <p14:tracePt t="425285" x="2443163" y="4186238"/>
          <p14:tracePt t="425303" x="2422525" y="4186238"/>
          <p14:tracePt t="425319" x="2386013" y="4186238"/>
          <p14:tracePt t="425336" x="2379663" y="4186238"/>
          <p14:tracePt t="425352" x="2371725" y="4186238"/>
          <p14:tracePt t="425415" x="2365375" y="4186238"/>
          <p14:tracePt t="425423" x="2351088" y="4186238"/>
          <p14:tracePt t="425503" x="2343150" y="4186238"/>
          <p14:tracePt t="425543" x="2336800" y="4165600"/>
          <p14:tracePt t="425551" x="2336800" y="4151313"/>
          <p14:tracePt t="425559" x="2336800" y="4143375"/>
          <p14:tracePt t="425560" x="2336800" y="4129088"/>
          <p14:tracePt t="425568" x="2336800" y="4100513"/>
          <p14:tracePt t="425585" x="2336800" y="4086225"/>
          <p14:tracePt t="425602" x="2336800" y="4071938"/>
          <p14:tracePt t="425618" x="2336800" y="4065588"/>
          <p14:tracePt t="425635" x="2336800" y="4051300"/>
          <p14:tracePt t="425652" x="2336800" y="4037013"/>
          <p14:tracePt t="425669" x="2336800" y="4014788"/>
          <p14:tracePt t="425685" x="2343150" y="4008438"/>
          <p14:tracePt t="425719" x="2351088" y="3986213"/>
          <p14:tracePt t="425719" x="2357438" y="3979863"/>
          <p14:tracePt t="425735" x="2371725" y="3971925"/>
          <p14:tracePt t="425775" x="2379663" y="3965575"/>
          <p14:tracePt t="425783" x="2414588" y="3937000"/>
          <p14:tracePt t="425798" x="2436813" y="3922713"/>
          <p14:tracePt t="425806" x="2457450" y="3914775"/>
          <p14:tracePt t="425818" x="2493963" y="3900488"/>
          <p14:tracePt t="425834" x="2500313" y="3900488"/>
          <p14:tracePt t="425852" x="2514600" y="3900488"/>
          <p14:tracePt t="425868" x="2528888" y="3900488"/>
          <p14:tracePt t="425885" x="2543175" y="3900488"/>
          <p14:tracePt t="425902" x="2565400" y="3900488"/>
          <p14:tracePt t="425918" x="2586038" y="3900488"/>
          <p14:tracePt t="425918" x="2608263" y="3900488"/>
          <p14:tracePt t="425935" x="2614613" y="3900488"/>
          <p14:tracePt t="425951" x="2628900" y="3900488"/>
          <p14:tracePt t="425968" x="2665413" y="3900488"/>
          <p14:tracePt t="425984" x="2671763" y="3900488"/>
          <p14:tracePt t="426001" x="2693988" y="3900488"/>
          <p14:tracePt t="426018" x="2700338" y="3900488"/>
          <p14:tracePt t="426034" x="2722563" y="3900488"/>
          <p14:tracePt t="426051" x="2728913" y="3900488"/>
          <p14:tracePt t="426068" x="2757488" y="3900488"/>
          <p14:tracePt t="426084" x="2786063" y="3908425"/>
          <p14:tracePt t="426101" x="2800350" y="3908425"/>
          <p14:tracePt t="426117" x="2814638" y="3908425"/>
          <p14:tracePt t="426183" x="2822575" y="3914775"/>
          <p14:tracePt t="426191" x="2836863" y="3914775"/>
          <p14:tracePt t="426231" x="2843213" y="3914775"/>
          <p14:tracePt t="426263" x="2851150" y="3922713"/>
          <p14:tracePt t="426279" x="2851150" y="3929063"/>
          <p14:tracePt t="426295" x="2857500" y="3937000"/>
          <p14:tracePt t="426311" x="2857500" y="3943350"/>
          <p14:tracePt t="426320" x="2857500" y="3957638"/>
          <p14:tracePt t="426367" x="2857500" y="3965575"/>
          <p14:tracePt t="426375" x="2857500" y="3971925"/>
          <p14:tracePt t="426391" x="2857500" y="3979863"/>
          <p14:tracePt t="426407" x="2857500" y="4000500"/>
          <p14:tracePt t="426438" x="2857500" y="4014788"/>
          <p14:tracePt t="426447" x="2851150" y="4022725"/>
          <p14:tracePt t="426455" x="2843213" y="4029075"/>
          <p14:tracePt t="426467" x="2836863" y="4043363"/>
          <p14:tracePt t="426475" x="2828925" y="4051300"/>
          <p14:tracePt t="426484" x="2814638" y="4057650"/>
          <p14:tracePt t="426500" x="2808288" y="4065588"/>
          <p14:tracePt t="426535" x="2800350" y="4065588"/>
          <p14:tracePt t="426535" x="2786063" y="4086225"/>
          <p14:tracePt t="426551" x="2771775" y="4094163"/>
          <p14:tracePt t="426567" x="2736850" y="4100513"/>
          <p14:tracePt t="426584" x="2722563" y="4100513"/>
          <p14:tracePt t="426600" x="2700338" y="4108450"/>
          <p14:tracePt t="426616" x="2693988" y="4108450"/>
          <p14:tracePt t="426634" x="2665413" y="4108450"/>
          <p14:tracePt t="426650" x="2651125" y="4108450"/>
          <p14:tracePt t="426667" x="2628900" y="4108450"/>
          <p14:tracePt t="426683" x="2614613" y="4114800"/>
          <p14:tracePt t="426700" x="2600325" y="4129088"/>
          <p14:tracePt t="426716" x="2579688" y="4129088"/>
          <p14:tracePt t="426733" x="2565400" y="4137025"/>
          <p14:tracePt t="426806" x="2551113" y="4137025"/>
          <p14:tracePt t="426823" x="2543175" y="4137025"/>
          <p14:tracePt t="426840" x="2536825" y="4137025"/>
          <p14:tracePt t="426871" x="2528888" y="4137025"/>
          <p14:tracePt t="426911" x="2514600" y="4137025"/>
          <p14:tracePt t="426959" x="2508250" y="4137025"/>
          <p14:tracePt t="426999" x="2500313" y="4137025"/>
          <p14:tracePt t="427015" x="2493963" y="4129088"/>
          <p14:tracePt t="427047" x="2493963" y="4122738"/>
          <p14:tracePt t="427063" x="2493963" y="4114800"/>
          <p14:tracePt t="427079" x="2493963" y="4100513"/>
          <p14:tracePt t="427092" x="2493963" y="4094163"/>
          <p14:tracePt t="427103" x="2493963" y="4086225"/>
          <p14:tracePt t="427119" x="2493963" y="4079875"/>
          <p14:tracePt t="427159" x="2493963" y="4065588"/>
          <p14:tracePt t="427175" x="2508250" y="4043363"/>
          <p14:tracePt t="427191" x="2514600" y="4037013"/>
          <p14:tracePt t="427212" x="2522538" y="4029075"/>
          <p14:tracePt t="427217" x="2543175" y="4022725"/>
          <p14:tracePt t="427233" x="2551113" y="4014788"/>
          <p14:tracePt t="427263" x="2557463" y="4008438"/>
          <p14:tracePt t="427278" x="2571750" y="4000500"/>
          <p14:tracePt t="427287" x="2579688" y="4000500"/>
          <p14:tracePt t="427292" x="2586038" y="3994150"/>
          <p14:tracePt t="427327" x="2593975" y="3994150"/>
          <p14:tracePt t="427335" x="2614613" y="3994150"/>
          <p14:tracePt t="427335" x="2628900" y="3971925"/>
          <p14:tracePt t="427375" x="2636838" y="3965575"/>
          <p14:tracePt t="427383" x="2651125" y="3965575"/>
          <p14:tracePt t="427423" x="2657475" y="3965575"/>
          <p14:tracePt t="427463" x="2665413" y="3965575"/>
          <p14:tracePt t="427471" x="2671763" y="3965575"/>
          <p14:tracePt t="427487" x="2693988" y="3965575"/>
          <p14:tracePt t="427503" x="2700338" y="3965575"/>
          <p14:tracePt t="427519" x="2708275" y="3965575"/>
          <p14:tracePt t="427532" x="2714625" y="3965575"/>
          <p14:tracePt t="427533" x="2728913" y="3965575"/>
          <p14:tracePt t="427575" x="2736850" y="3965575"/>
          <p14:tracePt t="427584" x="2743200" y="3965575"/>
          <p14:tracePt t="427588" x="2751138" y="3965575"/>
          <p14:tracePt t="427599" x="2765425" y="3965575"/>
          <p14:tracePt t="427616" x="2779713" y="3965575"/>
          <p14:tracePt t="427633" x="2794000" y="3965575"/>
          <p14:tracePt t="427649" x="2800350" y="3971925"/>
          <p14:tracePt t="427695" x="2808288" y="3979863"/>
          <p14:tracePt t="427711" x="2814638" y="3986213"/>
          <p14:tracePt t="427719" x="2814638" y="3994150"/>
          <p14:tracePt t="427727" x="2822575" y="4000500"/>
          <p14:tracePt t="427736" x="2822575" y="4008438"/>
          <p14:tracePt t="427749" x="2822575" y="4014788"/>
          <p14:tracePt t="427765" x="2822575" y="4029075"/>
          <p14:tracePt t="427807" x="2822575" y="4037013"/>
          <p14:tracePt t="427855" x="2822575" y="4051300"/>
          <p14:tracePt t="427887" x="2822575" y="4057650"/>
          <p14:tracePt t="427895" x="2822575" y="4071938"/>
          <p14:tracePt t="427935" x="2822575" y="4079875"/>
          <p14:tracePt t="427943" x="2822575" y="4086225"/>
          <p14:tracePt t="427983" x="2822575" y="4094163"/>
          <p14:tracePt t="427991" x="2822575" y="4108450"/>
          <p14:tracePt t="428031" x="2814638" y="4129088"/>
          <p14:tracePt t="428071" x="2808288" y="4137025"/>
          <p14:tracePt t="428119" x="2800350" y="4143375"/>
          <p14:tracePt t="428263" x="2779713" y="4143375"/>
          <p14:tracePt t="428278" x="2771775" y="4143375"/>
          <p14:tracePt t="428279" x="2757488" y="4143375"/>
          <p14:tracePt t="428292" x="2728913" y="4143375"/>
          <p14:tracePt t="428298" x="2722563" y="4143375"/>
          <p14:tracePt t="428315" x="2714625" y="4143375"/>
          <p14:tracePt t="428332" x="2693988" y="4143375"/>
          <p14:tracePt t="428348" x="2686050" y="4143375"/>
          <p14:tracePt t="428365" x="2679700" y="4143375"/>
          <p14:tracePt t="428381" x="2657475" y="4143375"/>
          <p14:tracePt t="428398" x="2651125" y="4143375"/>
          <p14:tracePt t="428414" x="2628900" y="4143375"/>
          <p14:tracePt t="428431" x="2622550" y="4143375"/>
          <p14:tracePt t="428511" x="2614613" y="4143375"/>
          <p14:tracePt t="428559" x="2608263" y="4143375"/>
          <p14:tracePt t="428687" x="2586038" y="4143375"/>
          <p14:tracePt t="428799" x="2579688" y="4143375"/>
          <p14:tracePt t="428807" x="2571750" y="4143375"/>
          <p14:tracePt t="428839" x="2565400" y="4143375"/>
          <p14:tracePt t="428847" x="2543175" y="4143375"/>
          <p14:tracePt t="428879" x="2536825" y="4143375"/>
          <p14:tracePt t="428895" x="2522538" y="4137025"/>
          <p14:tracePt t="428926" x="2514600" y="4137025"/>
          <p14:tracePt t="429399" x="2508250" y="4129088"/>
          <p14:tracePt t="429447" x="2508250" y="4122738"/>
          <p14:tracePt t="429455" x="2508250" y="4114800"/>
          <p14:tracePt t="429464" x="2508250" y="4108450"/>
          <p14:tracePt t="429471" x="2493963" y="4086225"/>
          <p14:tracePt t="429480" x="2493963" y="4037013"/>
          <p14:tracePt t="429496" x="2465388" y="3965575"/>
          <p14:tracePt t="429513" x="2457450" y="3937000"/>
          <p14:tracePt t="429530" x="2457450" y="3886200"/>
          <p14:tracePt t="429546" x="2451100" y="3865563"/>
          <p14:tracePt t="429563" x="2451100" y="3829050"/>
          <p14:tracePt t="429579" x="2451100" y="3808413"/>
          <p14:tracePt t="429596" x="2451100" y="3779838"/>
          <p14:tracePt t="429612" x="2436813" y="3729038"/>
          <p14:tracePt t="429629" x="2436813" y="3686175"/>
          <p14:tracePt t="429646" x="2436813" y="3614738"/>
          <p14:tracePt t="429663" x="2436813" y="3571875"/>
          <p14:tracePt t="429679" x="2436813" y="3529013"/>
          <p14:tracePt t="429696" x="2436813" y="3514725"/>
          <p14:tracePt t="429712" x="2436813" y="3486150"/>
          <p14:tracePt t="429729" x="2436813" y="3465513"/>
          <p14:tracePt t="429746" x="2436813" y="3451225"/>
          <p14:tracePt t="429762" x="2436813" y="3443288"/>
          <p14:tracePt t="437823" x="2436813" y="3436938"/>
          <p14:tracePt t="437839" x="2443163" y="3436938"/>
          <p14:tracePt t="437847" x="2443163" y="3443288"/>
          <p14:tracePt t="437855" x="2443163" y="3471863"/>
          <p14:tracePt t="437861" x="2457450" y="3486150"/>
          <p14:tracePt t="437868" x="2457450" y="3522663"/>
          <p14:tracePt t="437884" x="2465388" y="3543300"/>
          <p14:tracePt t="437901" x="2465388" y="3579813"/>
          <p14:tracePt t="437918" x="2465388" y="3600450"/>
          <p14:tracePt t="437934" x="2465388" y="3629025"/>
          <p14:tracePt t="437951" x="2465388" y="3651250"/>
          <p14:tracePt t="437967" x="2465388" y="3686175"/>
          <p14:tracePt t="437984" x="2465388" y="3708400"/>
          <p14:tracePt t="438001" x="2465388" y="3765550"/>
          <p14:tracePt t="438017" x="2465388" y="3808413"/>
          <p14:tracePt t="438034" x="2465388" y="3843338"/>
          <p14:tracePt t="438051" x="2465388" y="3865563"/>
          <p14:tracePt t="438067" x="2465388" y="3886200"/>
          <p14:tracePt t="438084" x="2465388" y="3922713"/>
          <p14:tracePt t="438100" x="2465388" y="3943350"/>
          <p14:tracePt t="438118" x="2465388" y="3965575"/>
          <p14:tracePt t="438134" x="2465388" y="3971925"/>
          <p14:tracePt t="438150" x="2465388" y="3979863"/>
          <p14:tracePt t="438431" x="2465388" y="3971925"/>
          <p14:tracePt t="438439" x="2465388" y="3957638"/>
          <p14:tracePt t="438447" x="2471738" y="3914775"/>
          <p14:tracePt t="438450" x="2500313" y="3857625"/>
          <p14:tracePt t="438466" x="2500313" y="3814763"/>
          <p14:tracePt t="438483" x="2500313" y="3779838"/>
          <p14:tracePt t="438500" x="2500313" y="3757613"/>
          <p14:tracePt t="438516" x="2500313" y="3714750"/>
          <p14:tracePt t="438533" x="2500313" y="3694113"/>
          <p14:tracePt t="438550" x="2500313" y="3629025"/>
          <p14:tracePt t="438550" x="2514600" y="3586163"/>
          <p14:tracePt t="438567" x="2522538" y="3536950"/>
          <p14:tracePt t="438583" x="2522538" y="3479800"/>
          <p14:tracePt t="438600" x="2528888" y="3457575"/>
          <p14:tracePt t="438616" x="2543175" y="3443288"/>
          <p14:tracePt t="438734" x="2543175" y="3422650"/>
          <p14:tracePt t="438742" x="2543175" y="3400425"/>
          <p14:tracePt t="438747" x="2551113" y="3394075"/>
          <p14:tracePt t="439070" x="2551113" y="3400425"/>
          <p14:tracePt t="439078" x="2551113" y="3451225"/>
          <p14:tracePt t="439081" x="2551113" y="3500438"/>
          <p14:tracePt t="439087" x="2551113" y="3529013"/>
          <p14:tracePt t="439099" x="2551113" y="3571875"/>
          <p14:tracePt t="439115" x="2551113" y="3586163"/>
          <p14:tracePt t="439132" x="2551113" y="3622675"/>
          <p14:tracePt t="439148" x="2528888" y="3679825"/>
          <p14:tracePt t="439166" x="2528888" y="3700463"/>
          <p14:tracePt t="439182" x="2508250" y="3771900"/>
          <p14:tracePt t="439199" x="2508250" y="3808413"/>
          <p14:tracePt t="439215" x="2508250" y="3836988"/>
          <p14:tracePt t="439232" x="2493963" y="3857625"/>
          <p14:tracePt t="439248" x="2493963" y="3865563"/>
          <p14:tracePt t="439265" x="2493963" y="3900488"/>
          <p14:tracePt t="439282" x="2486025" y="3943350"/>
          <p14:tracePt t="439298" x="2486025" y="3979863"/>
          <p14:tracePt t="439315" x="2486025" y="4022725"/>
          <p14:tracePt t="439332" x="2486025" y="4071938"/>
          <p14:tracePt t="439348" x="2486025" y="4122738"/>
          <p14:tracePt t="439365" x="2486025" y="4186238"/>
          <p14:tracePt t="439381" x="2486025" y="4208463"/>
          <p14:tracePt t="439398" x="2486025" y="4229100"/>
          <p14:tracePt t="439639" x="2486025" y="4237038"/>
          <p14:tracePt t="439967" x="2493963" y="4237038"/>
          <p14:tracePt t="441228" x="2500313" y="4229100"/>
          <p14:tracePt t="441239" x="2500313" y="4222750"/>
          <p14:tracePt t="441247" x="2508250" y="4200525"/>
          <p14:tracePt t="444039" x="2514600" y="4194175"/>
          <p14:tracePt t="444055" x="2522538" y="4194175"/>
          <p14:tracePt t="444086" x="2536825" y="4194175"/>
          <p14:tracePt t="444142" x="2551113" y="4194175"/>
          <p14:tracePt t="444158" x="2557463" y="4194175"/>
          <p14:tracePt t="444198" x="2565400" y="4194175"/>
          <p14:tracePt t="444206" x="2579688" y="4194175"/>
          <p14:tracePt t="444214" x="2593975" y="4194175"/>
          <p14:tracePt t="444222" x="2600325" y="4194175"/>
          <p14:tracePt t="444230" x="2614613" y="4194175"/>
          <p14:tracePt t="444241" x="2636838" y="4194175"/>
          <p14:tracePt t="444258" x="2651125" y="4186238"/>
          <p14:tracePt t="444275" x="2679700" y="4186238"/>
          <p14:tracePt t="444291" x="2693988" y="4186238"/>
          <p14:tracePt t="444308" x="2708275" y="4186238"/>
          <p14:tracePt t="444324" x="2714625" y="4186238"/>
          <p14:tracePt t="444341" x="2751138" y="4186238"/>
          <p14:tracePt t="444358" x="2765425" y="4186238"/>
          <p14:tracePt t="444374" x="2771775" y="4186238"/>
          <p14:tracePt t="444392" x="2786063" y="4186238"/>
          <p14:tracePt t="444408" x="2794000" y="4186238"/>
          <p14:tracePt t="444425" x="2808288" y="4179888"/>
          <p14:tracePt t="444441" x="2822575" y="4165600"/>
          <p14:tracePt t="444459" x="2836863" y="4151313"/>
          <p14:tracePt t="444475" x="2851150" y="4137025"/>
          <p14:tracePt t="444491" x="2871788" y="4129088"/>
          <p14:tracePt t="444508" x="2879725" y="4122738"/>
          <p14:tracePt t="444525" x="2879725" y="4114800"/>
          <p14:tracePt t="444541" x="2879725" y="4108450"/>
          <p14:tracePt t="444558" x="2886075" y="4086225"/>
          <p14:tracePt t="444599" x="2886075" y="4079875"/>
          <p14:tracePt t="444606" x="2886075" y="4071938"/>
          <p14:tracePt t="444608" x="2886075" y="4051300"/>
          <p14:tracePt t="444624" x="2886075" y="4037013"/>
          <p14:tracePt t="444641" x="2857500" y="4029075"/>
          <p14:tracePt t="444658" x="2814638" y="4029075"/>
          <p14:tracePt t="444674" x="2751138" y="3994150"/>
          <p14:tracePt t="444691" x="2693988" y="3986213"/>
          <p14:tracePt t="444707" x="2651125" y="3986213"/>
          <p14:tracePt t="444725" x="2622550" y="3979863"/>
          <p14:tracePt t="444740" x="2593975" y="3971925"/>
          <p14:tracePt t="444757" x="2565400" y="3971925"/>
          <p14:tracePt t="444774" x="2551113" y="3957638"/>
          <p14:tracePt t="444814" x="2543175" y="3957638"/>
          <p14:tracePt t="444822" x="2522538" y="3957638"/>
          <p14:tracePt t="444827" x="2508250" y="3957638"/>
          <p14:tracePt t="444840" x="2486025" y="3957638"/>
          <p14:tracePt t="444857" x="2465388" y="3957638"/>
          <p14:tracePt t="444874" x="2443163" y="3957638"/>
          <p14:tracePt t="444890" x="2428875" y="3957638"/>
          <p14:tracePt t="444907" x="2408238" y="3957638"/>
          <p14:tracePt t="444924" x="2400300" y="3957638"/>
          <p14:tracePt t="444966" x="2393950" y="3957638"/>
          <p14:tracePt t="444974" x="2365375" y="3957638"/>
          <p14:tracePt t="444990" x="2357438" y="3957638"/>
          <p14:tracePt t="444991" x="2336800" y="3965575"/>
          <p14:tracePt t="445007" x="2314575" y="3979863"/>
          <p14:tracePt t="445023" x="2293938" y="3994150"/>
          <p14:tracePt t="445040" x="2271713" y="4008438"/>
          <p14:tracePt t="445057" x="2243138" y="4043363"/>
          <p14:tracePt t="445073" x="2236788" y="4065588"/>
          <p14:tracePt t="445090" x="2228850" y="4071938"/>
          <p14:tracePt t="445126" x="2228850" y="4079875"/>
          <p14:tracePt t="445142" x="2208213" y="4100513"/>
          <p14:tracePt t="445150" x="2208213" y="4108450"/>
          <p14:tracePt t="445158" x="2208213" y="4122738"/>
          <p14:tracePt t="445173" x="2208213" y="4143375"/>
          <p14:tracePt t="445190" x="2200275" y="4157663"/>
          <p14:tracePt t="445207" x="2200275" y="4171950"/>
          <p14:tracePt t="445271" x="2200275" y="4186238"/>
          <p14:tracePt t="445279" x="2200275" y="4194175"/>
          <p14:tracePt t="445310" x="2193925" y="4208463"/>
          <p14:tracePt t="445327" x="2185988" y="4222750"/>
          <p14:tracePt t="445343" x="2179638" y="4229100"/>
          <p14:tracePt t="445347" x="2165350" y="4237038"/>
          <p14:tracePt t="445357" x="2122488" y="4251325"/>
          <p14:tracePt t="445373" x="2100263" y="4251325"/>
          <p14:tracePt t="445390" x="2036763" y="4279900"/>
          <p14:tracePt t="445407" x="2000250" y="4286250"/>
          <p14:tracePt t="445424" x="1943100" y="4294188"/>
          <p14:tracePt t="445440" x="1900238" y="4294188"/>
          <p14:tracePt t="445457" x="1893888" y="4294188"/>
          <p14:tracePt t="445474" x="1865313" y="4308475"/>
          <p14:tracePt t="445519" x="1857375" y="4308475"/>
          <p14:tracePt t="445526" x="1828800" y="4308475"/>
          <p14:tracePt t="445532" x="1822450" y="4308475"/>
          <p14:tracePt t="445540" x="1814513" y="4308475"/>
          <p14:tracePt t="445556" x="1793875" y="4308475"/>
          <p14:tracePt t="445573" x="1779588" y="4308475"/>
          <p14:tracePt t="445589" x="1765300" y="4308475"/>
          <p14:tracePt t="445607" x="1757363" y="4300538"/>
          <p14:tracePt t="445623" x="1751013" y="4294188"/>
          <p14:tracePt t="445639" x="1728788" y="4279900"/>
          <p14:tracePt t="445656" x="1714500" y="4251325"/>
          <p14:tracePt t="445672" x="1708150" y="4222750"/>
          <p14:tracePt t="445690" x="1708150" y="4194175"/>
          <p14:tracePt t="445706" x="1708150" y="4157663"/>
          <p14:tracePt t="445723" x="1708150" y="4137025"/>
          <p14:tracePt t="445739" x="1708150" y="4114800"/>
          <p14:tracePt t="445756" x="1708150" y="4094163"/>
          <p14:tracePt t="445772" x="1714500" y="4086225"/>
          <p14:tracePt t="445790" x="1722438" y="4065588"/>
          <p14:tracePt t="445807" x="1736725" y="4051300"/>
          <p14:tracePt t="445822" x="1751013" y="4037013"/>
          <p14:tracePt t="445840" x="1771650" y="4014788"/>
          <p14:tracePt t="445856" x="1800225" y="3994150"/>
          <p14:tracePt t="445873" x="1822450" y="3986213"/>
          <p14:tracePt t="445889" x="1828800" y="3986213"/>
          <p14:tracePt t="445906" x="1836738" y="3986213"/>
          <p14:tracePt t="445923" x="1871663" y="3986213"/>
          <p14:tracePt t="445939" x="1893888" y="3986213"/>
          <p14:tracePt t="445957" x="1914525" y="3986213"/>
          <p14:tracePt t="445972" x="1951038" y="3979863"/>
          <p14:tracePt t="445990" x="1971675" y="3979863"/>
          <p14:tracePt t="446006" x="1979613" y="3979863"/>
          <p14:tracePt t="446006" x="1985963" y="3979863"/>
          <p14:tracePt t="446023" x="2008188" y="3979863"/>
          <p14:tracePt t="446039" x="2014538" y="3979863"/>
          <p14:tracePt t="446056" x="2022475" y="3979863"/>
          <p14:tracePt t="446073" x="2036763" y="3979863"/>
          <p14:tracePt t="446089" x="2065338" y="4014788"/>
          <p14:tracePt t="446106" x="2065338" y="4043363"/>
          <p14:tracePt t="446122" x="2071688" y="4071938"/>
          <p14:tracePt t="446139" x="2071688" y="4086225"/>
          <p14:tracePt t="446156" x="2079625" y="4122738"/>
          <p14:tracePt t="446173" x="2079625" y="4143375"/>
          <p14:tracePt t="446189" x="2079625" y="4157663"/>
          <p14:tracePt t="446206" x="2079625" y="4165600"/>
          <p14:tracePt t="446222" x="2079625" y="4186238"/>
          <p14:tracePt t="446239" x="2079625" y="4194175"/>
          <p14:tracePt t="446399" x="2093913" y="4179888"/>
          <p14:tracePt t="446407" x="2114550" y="4165600"/>
          <p14:tracePt t="446415" x="2157413" y="4151313"/>
          <p14:tracePt t="446415" x="2165350" y="4143375"/>
          <p14:tracePt t="446423" x="2200275" y="4122738"/>
          <p14:tracePt t="446439" x="2357438" y="4029075"/>
          <p14:tracePt t="446455" x="2428875" y="3986213"/>
          <p14:tracePt t="446472" x="2486025" y="3937000"/>
          <p14:tracePt t="446488" x="2514600" y="3879850"/>
          <p14:tracePt t="446505" x="2528888" y="3857625"/>
          <p14:tracePt t="446522" x="2536825" y="3843338"/>
          <p14:tracePt t="446539" x="2551113" y="3814763"/>
          <p14:tracePt t="446583" x="2557463" y="3808413"/>
          <p14:tracePt t="446591" x="2579688" y="3794125"/>
          <p14:tracePt t="446607" x="2586038" y="3765550"/>
          <p14:tracePt t="446639" x="2600325" y="3757613"/>
          <p14:tracePt t="446647" x="2608263" y="3757613"/>
          <p14:tracePt t="446655" x="2628900" y="3757613"/>
          <p14:tracePt t="446656" x="2651125" y="3757613"/>
          <p14:tracePt t="446672" x="2693988" y="3757613"/>
          <p14:tracePt t="446689" x="2722563" y="3757613"/>
          <p14:tracePt t="446705" x="2728913" y="3757613"/>
          <p14:tracePt t="446722" x="2757488" y="3757613"/>
          <p14:tracePt t="446738" x="2779713" y="3751263"/>
          <p14:tracePt t="446755" x="2800350" y="3722688"/>
          <p14:tracePt t="446772" x="2822575" y="3708400"/>
          <p14:tracePt t="446788" x="2828925" y="3700463"/>
          <p14:tracePt t="446805" x="2836863" y="3694113"/>
          <p14:tracePt t="446871" x="2836863" y="3686175"/>
          <p14:tracePt t="446884" x="2808288" y="3686175"/>
          <p14:tracePt t="446887" x="2794000" y="3694113"/>
          <p14:tracePt t="446904" x="2736850" y="3708400"/>
          <p14:tracePt t="446905" x="2714625" y="3708400"/>
          <p14:tracePt t="446921" x="2679700" y="3722688"/>
          <p14:tracePt t="446938" x="2657475" y="3722688"/>
          <p14:tracePt t="446955" x="2622550" y="3729038"/>
          <p14:tracePt t="446971" x="2571750" y="3751263"/>
          <p14:tracePt t="446988" x="2536825" y="3751263"/>
          <p14:tracePt t="447004" x="2493963" y="3751263"/>
          <p14:tracePt t="447021" x="2457450" y="3751263"/>
          <p14:tracePt t="447038" x="2414588" y="3751263"/>
          <p14:tracePt t="447038" x="2400300" y="3751263"/>
          <p14:tracePt t="447055" x="2379663" y="3751263"/>
          <p14:tracePt t="447071" x="2365375" y="3751263"/>
          <p14:tracePt t="447088" x="2343150" y="3751263"/>
          <p14:tracePt t="447105" x="2308225" y="3751263"/>
          <p14:tracePt t="447121" x="2293938" y="3729038"/>
          <p14:tracePt t="447138" x="2257425" y="3729038"/>
          <p14:tracePt t="447154" x="2222500" y="3729038"/>
          <p14:tracePt t="447171" x="2214563" y="3722688"/>
          <p14:tracePt t="447187" x="2208213" y="3722688"/>
          <p14:tracePt t="447204" x="2179638" y="3722688"/>
          <p14:tracePt t="447221" x="2136775" y="3722688"/>
          <p14:tracePt t="447238" x="2100263" y="3722688"/>
          <p14:tracePt t="447254" x="2093913" y="3722688"/>
          <p14:tracePt t="447415" x="2122488" y="3722688"/>
          <p14:tracePt t="447423" x="2165350" y="3722688"/>
          <p14:tracePt t="447439" x="2179638" y="3722688"/>
          <p14:tracePt t="447439" x="2208213" y="3722688"/>
          <p14:tracePt t="447454" x="2257425" y="3729038"/>
          <p14:tracePt t="447471" x="2300288" y="3729038"/>
          <p14:tracePt t="447487" x="2336800" y="3743325"/>
          <p14:tracePt t="447504" x="2371725" y="3743325"/>
          <p14:tracePt t="447521" x="2436813" y="3743325"/>
          <p14:tracePt t="447538" x="2479675" y="3743325"/>
          <p14:tracePt t="447554" x="2536825" y="3743325"/>
          <p14:tracePt t="447570" x="2565400" y="3743325"/>
          <p14:tracePt t="447587" x="2579688" y="3743325"/>
          <p14:tracePt t="447603" x="2593975" y="3743325"/>
          <p14:tracePt t="447620" x="2614613" y="3743325"/>
          <p14:tracePt t="447637" x="2636838" y="3743325"/>
          <p14:tracePt t="447654" x="2657475" y="3743325"/>
          <p14:tracePt t="447672" x="2671763" y="3743325"/>
          <p14:tracePt t="447687" x="2686050" y="3743325"/>
          <p14:tracePt t="447703" x="2708275" y="3743325"/>
          <p14:tracePt t="447721" x="2714625" y="3743325"/>
          <p14:tracePt t="447737" x="2722563" y="3743325"/>
          <p14:tracePt t="447799" x="2728913" y="3743325"/>
          <p14:tracePt t="447807" x="2743200" y="3743325"/>
          <p14:tracePt t="447815" x="2757488" y="3743325"/>
          <p14:tracePt t="447959" x="2751138" y="3743325"/>
          <p14:tracePt t="447967" x="2743200" y="3743325"/>
          <p14:tracePt t="447975" x="2722563" y="3743325"/>
          <p14:tracePt t="447979" x="2708275" y="3743325"/>
          <p14:tracePt t="447986" x="2671763" y="3743325"/>
          <p14:tracePt t="448003" x="2636838" y="3743325"/>
          <p14:tracePt t="448020" x="2608263" y="3743325"/>
          <p14:tracePt t="448036" x="2593975" y="3743325"/>
          <p14:tracePt t="448053" x="2557463" y="3743325"/>
          <p14:tracePt t="448069" x="2543175" y="3743325"/>
          <p14:tracePt t="448086" x="2500313" y="3743325"/>
          <p14:tracePt t="448103" x="2465388" y="3743325"/>
          <p14:tracePt t="448119" x="2451100" y="3743325"/>
          <p14:tracePt t="448136" x="2436813" y="3743325"/>
          <p14:tracePt t="448152" x="2428875" y="3743325"/>
          <p14:tracePt t="448169" x="2408238" y="3743325"/>
          <p14:tracePt t="448215" x="2400300" y="3743325"/>
          <p14:tracePt t="448390" x="2414588" y="3743325"/>
          <p14:tracePt t="448404" x="2428875" y="3743325"/>
          <p14:tracePt t="448406" x="2451100" y="3743325"/>
          <p14:tracePt t="448422" x="2471738" y="3729038"/>
          <p14:tracePt t="448435" x="2479675" y="3729038"/>
          <p14:tracePt t="448470" x="2486025" y="3722688"/>
          <p14:tracePt t="448485" x="2493963" y="3722688"/>
          <p14:tracePt t="448519" x="2508250" y="3722688"/>
          <p14:tracePt t="448527" x="2514600" y="3722688"/>
          <p14:tracePt t="448543" x="2528888" y="3714750"/>
          <p14:tracePt t="448564" x="2536825" y="3714750"/>
          <p14:tracePt t="448567" x="2551113" y="3714750"/>
          <p14:tracePt t="448573" x="2565400" y="3714750"/>
          <p14:tracePt t="448586" x="2600325" y="3714750"/>
          <p14:tracePt t="448601" x="2622550" y="3714750"/>
          <p14:tracePt t="448618" x="2693988" y="3729038"/>
          <p14:tracePt t="448635" x="2728913" y="3743325"/>
          <p14:tracePt t="448653" x="2757488" y="3771900"/>
          <p14:tracePt t="448669" x="2779713" y="3808413"/>
          <p14:tracePt t="448686" x="2794000" y="3851275"/>
          <p14:tracePt t="448702" x="2843213" y="3914775"/>
          <p14:tracePt t="448719" x="2843213" y="3951288"/>
          <p14:tracePt t="448736" x="2871788" y="3986213"/>
          <p14:tracePt t="448752" x="2879725" y="4022725"/>
          <p14:tracePt t="448770" x="2879725" y="4051300"/>
          <p14:tracePt t="448785" x="2886075" y="4094163"/>
          <p14:tracePt t="448803" x="2900363" y="4143375"/>
          <p14:tracePt t="448819" x="2914650" y="4171950"/>
          <p14:tracePt t="448836" x="2922588" y="4208463"/>
          <p14:tracePt t="448852" x="2922588" y="4222750"/>
          <p14:tracePt t="448868" x="2928938" y="4243388"/>
          <p14:tracePt t="448885" x="2943225" y="4271963"/>
          <p14:tracePt t="448927" x="2943225" y="4279900"/>
          <p14:tracePt t="448935" x="2943225" y="4286250"/>
          <p14:tracePt t="448943" x="2943225" y="4300538"/>
          <p14:tracePt t="448952" x="2951163" y="4314825"/>
          <p14:tracePt t="448968" x="2951163" y="4322763"/>
          <p14:tracePt t="448985" x="2951163" y="4337050"/>
          <p14:tracePt t="449001" x="2951163" y="4351338"/>
          <p14:tracePt t="449019" x="2951163" y="4357688"/>
          <p14:tracePt t="449035" x="2957513" y="4365625"/>
          <p14:tracePt t="449071" x="2957513" y="4371975"/>
          <p14:tracePt t="449071" x="2965450" y="4379913"/>
          <p14:tracePt t="449087" x="2965450" y="4386263"/>
          <p14:tracePt t="449101" x="2986088" y="4408488"/>
          <p14:tracePt t="449311" x="2986088" y="4414838"/>
          <p14:tracePt t="449319" x="2986088" y="4429125"/>
          <p14:tracePt t="449338" x="2994025" y="4437063"/>
          <p14:tracePt t="449339" x="3000375" y="4443413"/>
          <p14:tracePt t="449399" x="3008313" y="4451350"/>
          <p14:tracePt t="449599" x="3000375" y="4451350"/>
          <p14:tracePt t="449607" x="2979738" y="4451350"/>
          <p14:tracePt t="449611" x="2971800" y="4457700"/>
          <p14:tracePt t="449617" x="2928938" y="4479925"/>
          <p14:tracePt t="449634" x="2894013" y="4494213"/>
          <p14:tracePt t="449651" x="2865438" y="4500563"/>
          <p14:tracePt t="449667" x="2828925" y="4529138"/>
          <p14:tracePt t="449684" x="2800350" y="4537075"/>
          <p14:tracePt t="449701" x="2751138" y="4565650"/>
          <p14:tracePt t="449717" x="2714625" y="4572000"/>
          <p14:tracePt t="449734" x="2686050" y="4572000"/>
          <p14:tracePt t="449750" x="2614613" y="4579938"/>
          <p14:tracePt t="449767" x="2593975" y="4579938"/>
          <p14:tracePt t="449784" x="2551113" y="4579938"/>
          <p14:tracePt t="449801" x="2522538" y="4579938"/>
          <p14:tracePt t="449817" x="2514600" y="4579938"/>
          <p14:tracePt t="449834" x="2508250" y="4579938"/>
          <p14:tracePt t="449850" x="2493963" y="4579938"/>
          <p14:tracePt t="449867" x="2479675" y="4579938"/>
          <p14:tracePt t="449883" x="2457450" y="4572000"/>
          <p14:tracePt t="449900" x="2443163" y="4565650"/>
          <p14:tracePt t="449917" x="2436813" y="4557713"/>
          <p14:tracePt t="449933" x="2408238" y="4557713"/>
          <p14:tracePt t="449933" x="2400300" y="4551363"/>
          <p14:tracePt t="449951" x="2393950" y="4551363"/>
          <p14:tracePt t="449967" x="2371725" y="4543425"/>
          <p14:tracePt t="449984" x="2365375" y="4537075"/>
          <p14:tracePt t="450031" x="2357438" y="4529138"/>
          <p14:tracePt t="450111" x="2351088" y="4522788"/>
          <p14:tracePt t="450124" x="2343150" y="4522788"/>
          <p14:tracePt t="450166" x="2336800" y="4514850"/>
          <p14:tracePt t="450183" x="2351088" y="4494213"/>
          <p14:tracePt t="450191" x="2357438" y="4494213"/>
          <p14:tracePt t="450199" x="2379663" y="4494213"/>
          <p14:tracePt t="450204" x="2400300" y="4486275"/>
          <p14:tracePt t="450216" x="2414588" y="4479925"/>
          <p14:tracePt t="450233" x="2422525" y="4479925"/>
          <p14:tracePt t="450271" x="2436813" y="4479925"/>
          <p14:tracePt t="450278" x="2443163" y="4479925"/>
          <p14:tracePt t="450283" x="2465388" y="4479925"/>
          <p14:tracePt t="450299" x="2508250" y="4479925"/>
          <p14:tracePt t="450317" x="2586038" y="4479925"/>
          <p14:tracePt t="450333" x="2636838" y="4479925"/>
          <p14:tracePt t="450349" x="2671763" y="4479925"/>
          <p14:tracePt t="450349" x="2679700" y="4479925"/>
          <p14:tracePt t="450383" x="2686050" y="4479925"/>
          <p14:tracePt t="450415" x="2700338" y="4479925"/>
          <p14:tracePt t="450422" x="2714625" y="4479925"/>
          <p14:tracePt t="450432" x="2736850" y="4479925"/>
          <p14:tracePt t="450449" x="2765425" y="4479925"/>
          <p14:tracePt t="450466" x="2794000" y="4479925"/>
          <p14:tracePt t="450482" x="2800350" y="4479925"/>
          <p14:tracePt t="450526" x="2814638" y="4479925"/>
          <p14:tracePt t="450711" x="2794000" y="4479925"/>
          <p14:tracePt t="450719" x="2771775" y="4494213"/>
          <p14:tracePt t="450724" x="2757488" y="4494213"/>
          <p14:tracePt t="450732" x="2728913" y="4500563"/>
          <p14:tracePt t="450749" x="2700338" y="4508500"/>
          <p14:tracePt t="450766" x="2665413" y="4508500"/>
          <p14:tracePt t="450782" x="2651125" y="4514850"/>
          <p14:tracePt t="450799" x="2628900" y="4514850"/>
          <p14:tracePt t="450816" x="2614613" y="4514850"/>
          <p14:tracePt t="450833" x="2600325" y="4514850"/>
          <p14:tracePt t="450849" x="2579688" y="4514850"/>
          <p14:tracePt t="450865" x="2551113" y="4529138"/>
          <p14:tracePt t="450882" x="2543175" y="4529138"/>
          <p14:tracePt t="450927" x="2536825" y="4529138"/>
          <p14:tracePt t="450943" x="2514600" y="4529138"/>
          <p14:tracePt t="450952" x="2508250" y="4529138"/>
          <p14:tracePt t="450965" x="2479675" y="4529138"/>
          <p14:tracePt t="450999" x="2471738" y="4529138"/>
          <p14:tracePt t="450999" x="2465388" y="4529138"/>
          <p14:tracePt t="451015" x="2451100" y="4543425"/>
          <p14:tracePt t="451032" x="2436813" y="4543425"/>
          <p14:tracePt t="451086" x="2428875" y="4543425"/>
          <p14:tracePt t="451126" x="2422525" y="4543425"/>
          <p14:tracePt t="451238" x="2414588" y="4529138"/>
          <p14:tracePt t="451246" x="2400300" y="4529138"/>
          <p14:tracePt t="451254" x="2393950" y="4529138"/>
          <p14:tracePt t="451270" x="2386013" y="4529138"/>
          <p14:tracePt t="451270" x="2371725" y="4529138"/>
          <p14:tracePt t="451286" x="2365375" y="4529138"/>
          <p14:tracePt t="451294" x="2351088" y="4529138"/>
          <p14:tracePt t="451302" x="2322513" y="4529138"/>
          <p14:tracePt t="451314" x="2279650" y="4529138"/>
          <p14:tracePt t="451332" x="2251075" y="4529138"/>
          <p14:tracePt t="451348" x="2236788" y="4529138"/>
          <p14:tracePt t="451365" x="2193925" y="4529138"/>
          <p14:tracePt t="451381" x="2151063" y="4514850"/>
          <p14:tracePt t="451398" x="2100263" y="4500563"/>
          <p14:tracePt t="451414" x="2071688" y="4486275"/>
          <p14:tracePt t="451431" x="2057400" y="4486275"/>
          <p14:tracePt t="451447" x="2051050" y="4479925"/>
          <p14:tracePt t="451465" x="2043113" y="4479925"/>
          <p14:tracePt t="451481" x="2036763" y="4479925"/>
          <p14:tracePt t="451497" x="2022475" y="4479925"/>
          <p14:tracePt t="451514" x="2008188" y="4479925"/>
          <p14:tracePt t="451583" x="2000250" y="4479925"/>
          <p14:tracePt t="451655" x="1993900" y="4471988"/>
          <p14:tracePt t="451798" x="1985963" y="4471988"/>
          <p14:tracePt t="451854" x="1971675" y="4471988"/>
          <p14:tracePt t="451862" x="1965325" y="4465638"/>
          <p14:tracePt t="451872" x="1957388" y="4457700"/>
          <p14:tracePt t="451880" x="1951038" y="4451350"/>
          <p14:tracePt t="451926" x="1943100" y="4437063"/>
          <p14:tracePt t="451934" x="1943100" y="4429125"/>
          <p14:tracePt t="451942" x="1936750" y="4422775"/>
          <p14:tracePt t="451949" x="1928813" y="4414838"/>
          <p14:tracePt t="451990" x="1928813" y="4408488"/>
          <p14:tracePt t="451998" x="1914525" y="4394200"/>
          <p14:tracePt t="452006" x="1914525" y="4386263"/>
          <p14:tracePt t="452018" x="1914525" y="4379913"/>
          <p14:tracePt t="452030" x="1914525" y="4351338"/>
          <p14:tracePt t="452078" x="1914525" y="4343400"/>
          <p14:tracePt t="452082" x="1922463" y="4329113"/>
          <p14:tracePt t="452126" x="1928813" y="4314825"/>
          <p14:tracePt t="452131" x="1936750" y="4308475"/>
          <p14:tracePt t="452150" x="1943100" y="4300538"/>
          <p14:tracePt t="452163" x="1957388" y="4279900"/>
          <p14:tracePt t="452169" x="1965325" y="4279900"/>
          <p14:tracePt t="452180" x="1985963" y="4279900"/>
          <p14:tracePt t="452196" x="2008188" y="4265613"/>
          <p14:tracePt t="452230" x="2022475" y="4251325"/>
          <p14:tracePt t="452231" x="2051050" y="4251325"/>
          <p14:tracePt t="452247" x="2071688" y="4251325"/>
          <p14:tracePt t="452263" x="2079625" y="4251325"/>
          <p14:tracePt t="452280" x="2085975" y="4251325"/>
          <p14:tracePt t="452296" x="2093913" y="4251325"/>
          <p14:tracePt t="452313" x="2100263" y="4257675"/>
          <p14:tracePt t="452330" x="2114550" y="4265613"/>
          <p14:tracePt t="452346" x="2114550" y="4271963"/>
          <p14:tracePt t="452364" x="2114550" y="4294188"/>
          <p14:tracePt t="452380" x="2114550" y="4308475"/>
          <p14:tracePt t="452397" x="2114550" y="4329113"/>
          <p14:tracePt t="452413" x="2114550" y="4357688"/>
          <p14:tracePt t="452430" x="2114550" y="4379913"/>
          <p14:tracePt t="452447" x="2114550" y="4400550"/>
          <p14:tracePt t="452463" x="2114550" y="4408488"/>
          <p14:tracePt t="452480" x="2108200" y="4414838"/>
          <p14:tracePt t="452496" x="2100263" y="4422775"/>
          <p14:tracePt t="452513" x="2100263" y="4437063"/>
          <p14:tracePt t="452529" x="2100263" y="4443413"/>
          <p14:tracePt t="452547" x="2100263" y="4451350"/>
          <p14:tracePt t="452607" x="2100263" y="4457700"/>
          <p14:tracePt t="452622" x="2093913" y="4486275"/>
          <p14:tracePt t="452655" x="2085975" y="4486275"/>
          <p14:tracePt t="452686" x="2079625" y="4494213"/>
          <p14:tracePt t="452688" x="2071688" y="4494213"/>
          <p14:tracePt t="452726" x="2051050" y="4494213"/>
          <p14:tracePt t="452742" x="2043113" y="4494213"/>
          <p14:tracePt t="452750" x="2036763" y="4494213"/>
          <p14:tracePt t="452782" x="2028825" y="4494213"/>
          <p14:tracePt t="452814" x="2014538" y="4494213"/>
          <p14:tracePt t="452822" x="2008188" y="4494213"/>
          <p14:tracePt t="452845" x="2000250" y="4494213"/>
          <p14:tracePt t="452845" x="1993900" y="4494213"/>
          <p14:tracePt t="452863" x="1979613" y="4494213"/>
          <p14:tracePt t="452894" x="1971675" y="4494213"/>
          <p14:tracePt t="452902" x="1965325" y="4494213"/>
          <p14:tracePt t="452902" x="1957388" y="4494213"/>
          <p14:tracePt t="452918" x="1943100" y="4494213"/>
          <p14:tracePt t="452926" x="1936750" y="4494213"/>
          <p14:tracePt t="452934" x="1908175" y="4486275"/>
          <p14:tracePt t="452947" x="1893888" y="4486275"/>
          <p14:tracePt t="452962" x="1885950" y="4479925"/>
          <p14:tracePt t="452998" x="1879600" y="4479925"/>
          <p14:tracePt t="453012" x="1865313" y="4471988"/>
          <p14:tracePt t="453014" x="1851025" y="4451350"/>
          <p14:tracePt t="453028" x="1843088" y="4443413"/>
          <p14:tracePt t="453062" x="1836738" y="4437063"/>
          <p14:tracePt t="453063" x="1828800" y="4429125"/>
          <p14:tracePt t="453079" x="1822450" y="4408488"/>
          <p14:tracePt t="453096" x="1822450" y="4371975"/>
          <p14:tracePt t="453112" x="1828800" y="4357688"/>
          <p14:tracePt t="453129" x="1836738" y="4337050"/>
          <p14:tracePt t="453146" x="1851025" y="4314825"/>
          <p14:tracePt t="453162" x="1865313" y="4300538"/>
          <p14:tracePt t="453231" x="1871663" y="4294188"/>
          <p14:tracePt t="453243" x="1893888" y="4286250"/>
          <p14:tracePt t="453247" x="1908175" y="4286250"/>
          <p14:tracePt t="453247" x="1943100" y="4279900"/>
          <p14:tracePt t="453262" x="2022475" y="4271963"/>
          <p14:tracePt t="453279" x="2071688" y="4271963"/>
          <p14:tracePt t="453295" x="2200275" y="4222750"/>
          <p14:tracePt t="453312" x="2508250" y="4108450"/>
          <p14:tracePt t="453329" x="2828925" y="3986213"/>
          <p14:tracePt t="453346" x="3322638" y="3771900"/>
          <p14:tracePt t="453362" x="3771900" y="3579813"/>
          <p14:tracePt t="453379" x="4257675" y="3457575"/>
          <p14:tracePt t="453396" x="4751388" y="3294063"/>
          <p14:tracePt t="453412" x="5251450" y="3136900"/>
          <p14:tracePt t="453428" x="5815013" y="2965450"/>
          <p14:tracePt t="453445" x="6372225" y="2814638"/>
          <p14:tracePt t="453462" x="6780213" y="2686050"/>
          <p14:tracePt t="453462" x="6923088" y="2643188"/>
          <p14:tracePt t="453479" x="7058025" y="2571750"/>
          <p14:tracePt t="453495" x="7115175" y="2543175"/>
          <p14:tracePt t="453512" x="7151688" y="2514600"/>
          <p14:tracePt t="453528" x="7158038" y="2508250"/>
          <p14:tracePt t="453567" x="7165975" y="2500313"/>
          <p14:tracePt t="453575" x="7180263" y="2493963"/>
          <p14:tracePt t="453579" x="7194550" y="2479675"/>
          <p14:tracePt t="453595" x="7208838" y="2471738"/>
          <p14:tracePt t="453611" x="7243763" y="2471738"/>
          <p14:tracePt t="453628" x="7258050" y="2465388"/>
          <p14:tracePt t="453645" x="7265988" y="2465388"/>
          <p14:tracePt t="453711" x="7258050" y="2465388"/>
          <p14:tracePt t="453719" x="7180263" y="2465388"/>
          <p14:tracePt t="453719" x="7086600" y="2508250"/>
          <p14:tracePt t="453734" x="6994525" y="2522538"/>
          <p14:tracePt t="453742" x="6943725" y="2528888"/>
          <p14:tracePt t="453750" x="6794500" y="2557463"/>
          <p14:tracePt t="453763" x="6700838" y="2579688"/>
          <p14:tracePt t="453777" x="6615113" y="2608263"/>
          <p14:tracePt t="453794" x="6565900" y="2628900"/>
          <p14:tracePt t="453811" x="6465888" y="2657475"/>
          <p14:tracePt t="453827" x="6357938" y="2679700"/>
          <p14:tracePt t="453845" x="6229350" y="2714625"/>
          <p14:tracePt t="453861" x="6051550" y="2765425"/>
          <p14:tracePt t="453878" x="5972175" y="2800350"/>
          <p14:tracePt t="453894" x="5900738" y="2808288"/>
          <p14:tracePt t="453910" x="5872163" y="2822575"/>
          <p14:tracePt t="453927" x="5843588" y="2828925"/>
          <p14:tracePt t="453944" x="5765800" y="2828925"/>
          <p14:tracePt t="453961" x="5708650" y="2843213"/>
          <p14:tracePt t="453977" x="5665788" y="2843213"/>
          <p14:tracePt t="453994" x="5643563" y="2843213"/>
          <p14:tracePt t="454010" x="5629275" y="2843213"/>
          <p14:tracePt t="454027" x="5580063" y="2843213"/>
          <p14:tracePt t="454044" x="5508625" y="2843213"/>
          <p14:tracePt t="454062" x="5451475" y="2843213"/>
          <p14:tracePt t="454078" x="5414963" y="2843213"/>
          <p14:tracePt t="454094" x="5408613" y="2843213"/>
          <p14:tracePt t="454143" x="5400675" y="2843213"/>
          <p14:tracePt t="454151" x="5394325" y="2836863"/>
          <p14:tracePt t="454159" x="5380038" y="2814638"/>
          <p14:tracePt t="454167" x="5365750" y="2808288"/>
          <p14:tracePt t="454177" x="5343525" y="2800350"/>
          <p14:tracePt t="454194" x="5329238" y="2779713"/>
          <p14:tracePt t="454231" x="5314950" y="2765425"/>
          <p14:tracePt t="454244" x="5308600" y="2743200"/>
          <p14:tracePt t="454246" x="5300663" y="2736850"/>
          <p14:tracePt t="454260" x="5286375" y="2722563"/>
          <p14:tracePt t="454294" x="5286375" y="2714625"/>
          <p14:tracePt t="454295" x="5280025" y="2693988"/>
          <p14:tracePt t="454342" x="5280025" y="2665413"/>
          <p14:tracePt t="454350" x="5280025" y="2657475"/>
          <p14:tracePt t="454357" x="5280025" y="2651125"/>
          <p14:tracePt t="454361" x="5280025" y="2636838"/>
          <p14:tracePt t="454377" x="5280025" y="2622550"/>
          <p14:tracePt t="454394" x="5280025" y="2614613"/>
          <p14:tracePt t="454410" x="5280025" y="2593975"/>
          <p14:tracePt t="454427" x="5280025" y="2586038"/>
          <p14:tracePt t="454443" x="5280025" y="2571750"/>
          <p14:tracePt t="454460" x="5294313" y="2536825"/>
          <p14:tracePt t="454477" x="5314950" y="2522538"/>
          <p14:tracePt t="454493" x="5365750" y="2493963"/>
          <p14:tracePt t="454493" x="5380038" y="2486025"/>
          <p14:tracePt t="454510" x="5457825" y="2465388"/>
          <p14:tracePt t="454527" x="5529263" y="2451100"/>
          <p14:tracePt t="454543" x="5608638" y="2428875"/>
          <p14:tracePt t="454560" x="5657850" y="2408238"/>
          <p14:tracePt t="454576" x="5672138" y="2408238"/>
          <p14:tracePt t="454593" x="5694363" y="2408238"/>
          <p14:tracePt t="454609" x="5722938" y="2400300"/>
          <p14:tracePt t="454627" x="5765800" y="2400300"/>
          <p14:tracePt t="454643" x="5815013" y="2393950"/>
          <p14:tracePt t="454660" x="5865813" y="2393950"/>
          <p14:tracePt t="454676" x="5880100" y="2393950"/>
          <p14:tracePt t="454693" x="5915025" y="2393950"/>
          <p14:tracePt t="454709" x="5922963" y="2393950"/>
          <p14:tracePt t="454727" x="5937250" y="2393950"/>
          <p14:tracePt t="454743" x="5951538" y="2393950"/>
          <p14:tracePt t="454760" x="5986463" y="2393950"/>
          <p14:tracePt t="454776" x="6000750" y="2393950"/>
          <p14:tracePt t="454792" x="6029325" y="2393950"/>
          <p14:tracePt t="454809" x="6043613" y="2393950"/>
          <p14:tracePt t="454826" x="6057900" y="2400300"/>
          <p14:tracePt t="454843" x="6065838" y="2408238"/>
          <p14:tracePt t="454859" x="6072188" y="2414588"/>
          <p14:tracePt t="454876" x="6080125" y="2451100"/>
          <p14:tracePt t="454893" x="6100763" y="2465388"/>
          <p14:tracePt t="454942" x="6108700" y="2471738"/>
          <p14:tracePt t="454974" x="6115050" y="2479675"/>
          <p14:tracePt t="454982" x="6115050" y="2486025"/>
          <p14:tracePt t="454989" x="6122988" y="2493963"/>
          <p14:tracePt t="454992" x="6137275" y="2508250"/>
          <p14:tracePt t="455009" x="6137275" y="2514600"/>
          <p14:tracePt t="455026" x="6143625" y="2522538"/>
          <p14:tracePt t="455042" x="6157913" y="2536825"/>
          <p14:tracePt t="455059" x="6165850" y="2551113"/>
          <p14:tracePt t="455075" x="6165850" y="2557463"/>
          <p14:tracePt t="455092" x="6165850" y="2579688"/>
          <p14:tracePt t="455110" x="6165850" y="2600325"/>
          <p14:tracePt t="455126" x="6165850" y="2628900"/>
          <p14:tracePt t="455144" x="6143625" y="2643188"/>
          <p14:tracePt t="455159" x="6137275" y="2651125"/>
          <p14:tracePt t="455175" x="6115050" y="2671763"/>
          <p14:tracePt t="455193" x="6065838" y="2679700"/>
          <p14:tracePt t="455209" x="5986463" y="2722563"/>
          <p14:tracePt t="455226" x="5915025" y="2722563"/>
          <p14:tracePt t="455243" x="5851525" y="2728913"/>
          <p14:tracePt t="455260" x="5794375" y="2736850"/>
          <p14:tracePt t="455276" x="5743575" y="2751138"/>
          <p14:tracePt t="455293" x="5715000" y="2751138"/>
          <p14:tracePt t="455310" x="5686425" y="2751138"/>
          <p14:tracePt t="455326" x="5651500" y="2751138"/>
          <p14:tracePt t="455326" x="5643563" y="2751138"/>
          <p14:tracePt t="455343" x="5629275" y="2751138"/>
          <p14:tracePt t="455359" x="5608638" y="2751138"/>
          <p14:tracePt t="455376" x="5594350" y="2751138"/>
          <p14:tracePt t="455392" x="5565775" y="2751138"/>
          <p14:tracePt t="455409" x="5557838" y="2751138"/>
          <p14:tracePt t="455454" x="5551488" y="2751138"/>
          <p14:tracePt t="455470" x="5537200" y="2743200"/>
          <p14:tracePt t="455486" x="5529263" y="2743200"/>
          <p14:tracePt t="455503" x="5522913" y="2736850"/>
          <p14:tracePt t="455509" x="5500688" y="2722563"/>
          <p14:tracePt t="455525" x="5486400" y="2714625"/>
          <p14:tracePt t="455542" x="5429250" y="2686050"/>
          <p14:tracePt t="455559" x="5386388" y="2679700"/>
          <p14:tracePt t="455575" x="5329238" y="2657475"/>
          <p14:tracePt t="455592" x="5286375" y="2651125"/>
          <p14:tracePt t="455608" x="5265738" y="2636838"/>
          <p14:tracePt t="455678" x="5251450" y="2628900"/>
          <p14:tracePt t="455718" x="5243513" y="2622550"/>
          <p14:tracePt t="455726" x="5237163" y="2608263"/>
          <p14:tracePt t="455730" x="5229225" y="2600325"/>
          <p14:tracePt t="455741" x="5222875" y="2593975"/>
          <p14:tracePt t="455782" x="5222875" y="2571750"/>
          <p14:tracePt t="455790" x="5222875" y="2565400"/>
          <p14:tracePt t="455798" x="5222875" y="2536825"/>
          <p14:tracePt t="455808" x="5222875" y="2528888"/>
          <p14:tracePt t="455824" x="5222875" y="2514600"/>
          <p14:tracePt t="455842" x="5229225" y="2493963"/>
          <p14:tracePt t="455858" x="5243513" y="2471738"/>
          <p14:tracePt t="455874" x="5272088" y="2457450"/>
          <p14:tracePt t="455891" x="5308600" y="2436813"/>
          <p14:tracePt t="455908" x="5329238" y="2422525"/>
          <p14:tracePt t="455925" x="5343525" y="2400300"/>
          <p14:tracePt t="455941" x="5357813" y="2393950"/>
          <p14:tracePt t="455974" x="5386388" y="2386013"/>
          <p14:tracePt t="455975" x="5400675" y="2386013"/>
          <p14:tracePt t="455991" x="5429250" y="2386013"/>
          <p14:tracePt t="456008" x="5480050" y="2365375"/>
          <p14:tracePt t="456025" x="5522913" y="2357438"/>
          <p14:tracePt t="456041" x="5543550" y="2357438"/>
          <p14:tracePt t="456058" x="5594350" y="2357438"/>
          <p14:tracePt t="456075" x="5614988" y="2351088"/>
          <p14:tracePt t="456091" x="5651500" y="2351088"/>
          <p14:tracePt t="456109" x="5694363" y="2351088"/>
          <p14:tracePt t="456125" x="5722938" y="2351088"/>
          <p14:tracePt t="456142" x="5737225" y="2351088"/>
          <p14:tracePt t="456158" x="5780088" y="2351088"/>
          <p14:tracePt t="456176" x="5822950" y="2351088"/>
          <p14:tracePt t="456191" x="5880100" y="2351088"/>
          <p14:tracePt t="456208" x="5943600" y="2351088"/>
          <p14:tracePt t="456225" x="5986463" y="2351088"/>
          <p14:tracePt t="456241" x="6022975" y="2351088"/>
          <p14:tracePt t="456258" x="6029325" y="2351088"/>
          <p14:tracePt t="456311" x="6037263" y="2351088"/>
          <p14:tracePt t="456319" x="6043613" y="2351088"/>
          <p14:tracePt t="456327" x="6057900" y="2351088"/>
          <p14:tracePt t="456327" x="6065838" y="2351088"/>
          <p14:tracePt t="456341" x="6100763" y="2357438"/>
          <p14:tracePt t="456359" x="6122988" y="2365375"/>
          <p14:tracePt t="456374" x="6157913" y="2379663"/>
          <p14:tracePt t="456391" x="6186488" y="2379663"/>
          <p14:tracePt t="456408" x="6208713" y="2393950"/>
          <p14:tracePt t="456424" x="6215063" y="2400300"/>
          <p14:tracePt t="456441" x="6223000" y="2408238"/>
          <p14:tracePt t="456479" x="6237288" y="2414588"/>
          <p14:tracePt t="456487" x="6257925" y="2436813"/>
          <p14:tracePt t="456495" x="6280150" y="2443163"/>
          <p14:tracePt t="456509" x="6300788" y="2451100"/>
          <p14:tracePt t="456524" x="6308725" y="2465388"/>
          <p14:tracePt t="456567" x="6323013" y="2479675"/>
          <p14:tracePt t="456588" x="6329363" y="2486025"/>
          <p14:tracePt t="456599" x="6337300" y="2500313"/>
          <p14:tracePt t="456606" x="6343650" y="2514600"/>
          <p14:tracePt t="456620" x="6351588" y="2522538"/>
          <p14:tracePt t="456640" x="6357938" y="2543175"/>
          <p14:tracePt t="456641" x="6357938" y="2551113"/>
          <p14:tracePt t="456658" x="6357938" y="2571750"/>
          <p14:tracePt t="456673" x="6357938" y="2586038"/>
          <p14:tracePt t="456690" x="6357938" y="2600325"/>
          <p14:tracePt t="456707" x="6343650" y="2628900"/>
          <p14:tracePt t="456723" x="6329363" y="2651125"/>
          <p14:tracePt t="456741" x="6315075" y="2657475"/>
          <p14:tracePt t="456756" x="6294438" y="2665413"/>
          <p14:tracePt t="456773" x="6286500" y="2671763"/>
          <p14:tracePt t="456790" x="6265863" y="2693988"/>
          <p14:tracePt t="456807" x="6251575" y="2714625"/>
          <p14:tracePt t="456823" x="6223000" y="2722563"/>
          <p14:tracePt t="456840" x="6215063" y="2728913"/>
          <p14:tracePt t="456857" x="6186488" y="2736850"/>
          <p14:tracePt t="456873" x="6151563" y="2757488"/>
          <p14:tracePt t="456890" x="6137275" y="2771775"/>
          <p14:tracePt t="456906" x="6108700" y="2779713"/>
          <p14:tracePt t="456923" x="6072188" y="2800350"/>
          <p14:tracePt t="456939" x="6037263" y="2808288"/>
          <p14:tracePt t="456957" x="6015038" y="2808288"/>
          <p14:tracePt t="456973" x="5980113" y="2814638"/>
          <p14:tracePt t="456989" x="5937250" y="2822575"/>
          <p14:tracePt t="457007" x="5922963" y="2836863"/>
          <p14:tracePt t="457022" x="5886450" y="2851150"/>
          <p14:tracePt t="457039" x="5851525" y="2851150"/>
          <p14:tracePt t="457057" x="5829300" y="2857500"/>
          <p14:tracePt t="457074" x="5800725" y="2865438"/>
          <p14:tracePt t="457089" x="5772150" y="2865438"/>
          <p14:tracePt t="457106" x="5737225" y="2865438"/>
          <p14:tracePt t="457123" x="5694363" y="2865438"/>
          <p14:tracePt t="457141" x="5651500" y="2865438"/>
          <p14:tracePt t="457157" x="5629275" y="2865438"/>
          <p14:tracePt t="457173" x="5594350" y="2865438"/>
          <p14:tracePt t="457190" x="5500688" y="2865438"/>
          <p14:tracePt t="457207" x="5443538" y="2843213"/>
          <p14:tracePt t="457223" x="5422900" y="2836863"/>
          <p14:tracePt t="457240" x="5414963" y="2836863"/>
          <p14:tracePt t="457256" x="5408613" y="2836863"/>
          <p14:tracePt t="457273" x="5386388" y="2828925"/>
          <p14:tracePt t="457290" x="5365750" y="2822575"/>
          <p14:tracePt t="457306" x="5357813" y="2814638"/>
          <p14:tracePt t="457323" x="5351463" y="2800350"/>
          <p14:tracePt t="457340" x="5343525" y="2786063"/>
          <p14:tracePt t="457356" x="5337175" y="2779713"/>
          <p14:tracePt t="457373" x="5322888" y="2765425"/>
          <p14:tracePt t="457389" x="5308600" y="2757488"/>
          <p14:tracePt t="457406" x="5294313" y="2751138"/>
          <p14:tracePt t="457423" x="5286375" y="2743200"/>
          <p14:tracePt t="457439" x="5265738" y="2722563"/>
          <p14:tracePt t="457487" x="5257800" y="2714625"/>
          <p14:tracePt t="457495" x="5251450" y="2708275"/>
          <p14:tracePt t="457503" x="5243513" y="2693988"/>
          <p14:tracePt t="457503" x="5237163" y="2686050"/>
          <p14:tracePt t="457511" x="5229225" y="2679700"/>
          <p14:tracePt t="457523" x="5214938" y="2671763"/>
          <p14:tracePt t="457539" x="5200650" y="2665413"/>
          <p14:tracePt t="457583" x="5194300" y="2665413"/>
          <p14:tracePt t="457631" x="5186363" y="2665413"/>
          <p14:tracePt t="457647" x="5157788" y="2651125"/>
          <p14:tracePt t="457655" x="5143500" y="2643188"/>
          <p14:tracePt t="457687" x="5114925" y="2628900"/>
          <p14:tracePt t="457759" x="5108575" y="2628900"/>
          <p14:tracePt t="457791" x="5100638" y="2628900"/>
          <p14:tracePt t="457807" x="5094288" y="2622550"/>
          <p14:tracePt t="457839" x="5080000" y="2608263"/>
          <p14:tracePt t="457871" x="5072063" y="2608263"/>
          <p14:tracePt t="457882" x="5057775" y="2600325"/>
          <p14:tracePt t="457915" x="5043488" y="2593975"/>
          <p14:tracePt t="458534" x="5043488" y="2579688"/>
          <p14:tracePt t="458574" x="5043488" y="2571750"/>
          <p14:tracePt t="458606" x="5043488" y="2565400"/>
          <p14:tracePt t="458622" x="5043488" y="2557463"/>
          <p14:tracePt t="458670" x="5043488" y="2536825"/>
          <p14:tracePt t="458710" x="5043488" y="2528888"/>
          <p14:tracePt t="458718" x="5043488" y="2514600"/>
          <p14:tracePt t="458726" x="5080000" y="2486025"/>
          <p14:tracePt t="458737" x="5108575" y="2471738"/>
          <p14:tracePt t="458754" x="5114925" y="2471738"/>
          <p14:tracePt t="458770" x="5143500" y="2465388"/>
          <p14:tracePt t="458787" x="5151438" y="2465388"/>
          <p14:tracePt t="458803" x="5165725" y="2443163"/>
          <p14:tracePt t="458820" x="5180013" y="2443163"/>
          <p14:tracePt t="458837" x="5200650" y="2436813"/>
          <p14:tracePt t="458854" x="5229225" y="2428875"/>
          <p14:tracePt t="458902" x="5237163" y="2428875"/>
          <p14:tracePt t="458910" x="5257800" y="2428875"/>
          <p14:tracePt t="458918" x="5272088" y="2422525"/>
          <p14:tracePt t="458921" x="5280025" y="2422525"/>
          <p14:tracePt t="458936" x="5314950" y="2422525"/>
          <p14:tracePt t="458953" x="5343525" y="2400300"/>
          <p14:tracePt t="458970" x="5357813" y="2400300"/>
          <p14:tracePt t="458986" x="5400675" y="2393950"/>
          <p14:tracePt t="459004" x="5437188" y="2386013"/>
          <p14:tracePt t="459020" x="5480050" y="2371725"/>
          <p14:tracePt t="459038" x="5494338" y="2371725"/>
          <p14:tracePt t="459054" x="5529263" y="2371725"/>
          <p14:tracePt t="459071" x="5557838" y="2357438"/>
          <p14:tracePt t="459087" x="5594350" y="2357438"/>
          <p14:tracePt t="459104" x="5622925" y="2357438"/>
          <p14:tracePt t="459120" x="5657850" y="2351088"/>
          <p14:tracePt t="459137" x="5694363" y="2343150"/>
          <p14:tracePt t="459154" x="5722938" y="2343150"/>
          <p14:tracePt t="459170" x="5737225" y="2343150"/>
          <p14:tracePt t="459187" x="5765800" y="2336800"/>
          <p14:tracePt t="459203" x="5772150" y="2336800"/>
          <p14:tracePt t="459220" x="5800725" y="2336800"/>
          <p14:tracePt t="459237" x="5837238" y="2336800"/>
          <p14:tracePt t="459253" x="5886450" y="2314575"/>
          <p14:tracePt t="459271" x="5929313" y="2314575"/>
          <p14:tracePt t="459287" x="5994400" y="2314575"/>
          <p14:tracePt t="459303" x="6037263" y="2314575"/>
          <p14:tracePt t="459320" x="6065838" y="2314575"/>
          <p14:tracePt t="459337" x="6080125" y="2314575"/>
          <p14:tracePt t="459353" x="6108700" y="2314575"/>
          <p14:tracePt t="459370" x="6115050" y="2314575"/>
          <p14:tracePt t="459386" x="6137275" y="2322513"/>
          <p14:tracePt t="459403" x="6157913" y="2328863"/>
          <p14:tracePt t="459419" x="6186488" y="2343150"/>
          <p14:tracePt t="459436" x="6194425" y="2351088"/>
          <p14:tracePt t="459470" x="6200775" y="2351088"/>
          <p14:tracePt t="459471" x="6223000" y="2357438"/>
          <p14:tracePt t="459487" x="6237288" y="2371725"/>
          <p14:tracePt t="459502" x="6272213" y="2386013"/>
          <p14:tracePt t="459520" x="6280150" y="2393950"/>
          <p14:tracePt t="459536" x="6300788" y="2400300"/>
          <p14:tracePt t="459591" x="6308725" y="2408238"/>
          <p14:tracePt t="459607" x="6315075" y="2428875"/>
          <p14:tracePt t="459616" x="6323013" y="2436813"/>
          <p14:tracePt t="459623" x="6323013" y="2443163"/>
          <p14:tracePt t="459628" x="6337300" y="2457450"/>
          <p14:tracePt t="459636" x="6351588" y="2471738"/>
          <p14:tracePt t="459653" x="6357938" y="2500313"/>
          <p14:tracePt t="459670" x="6357938" y="2508250"/>
          <p14:tracePt t="459686" x="6365875" y="2514600"/>
          <p14:tracePt t="459735" x="6365875" y="2536825"/>
          <p14:tracePt t="459743" x="6365875" y="2543175"/>
          <p14:tracePt t="459761" x="6365875" y="2551113"/>
          <p14:tracePt t="459766" x="6365875" y="2557463"/>
          <p14:tracePt t="459773" x="6365875" y="2579688"/>
          <p14:tracePt t="459815" x="6365875" y="2586038"/>
          <p14:tracePt t="459823" x="6357938" y="2600325"/>
          <p14:tracePt t="459836" x="6337300" y="2600325"/>
          <p14:tracePt t="459836" x="6300788" y="2628900"/>
          <p14:tracePt t="459853" x="6286500" y="2651125"/>
          <p14:tracePt t="459869" x="6237288" y="2657475"/>
          <p14:tracePt t="459869" x="6208713" y="2679700"/>
          <p14:tracePt t="459887" x="6194425" y="2686050"/>
          <p14:tracePt t="459902" x="6029325" y="2728913"/>
          <p14:tracePt t="459919" x="5943600" y="2757488"/>
          <p14:tracePt t="459936" x="5872163" y="2779713"/>
          <p14:tracePt t="459952" x="5808663" y="2800350"/>
          <p14:tracePt t="459969" x="5722938" y="2828925"/>
          <p14:tracePt t="459985" x="5629275" y="2851150"/>
          <p14:tracePt t="460002" x="5514975" y="2900363"/>
          <p14:tracePt t="460019" x="5380038" y="2957513"/>
          <p14:tracePt t="460036" x="5265738" y="3008313"/>
          <p14:tracePt t="460052" x="5129213" y="3071813"/>
          <p14:tracePt t="460069" x="4965700" y="3136900"/>
          <p14:tracePt t="460085" x="4786313" y="3200400"/>
          <p14:tracePt t="460102" x="4529138" y="3265488"/>
          <p14:tracePt t="460119" x="4322763" y="3300413"/>
          <p14:tracePt t="460135" x="4071938" y="3371850"/>
          <p14:tracePt t="460152" x="3786188" y="3471863"/>
          <p14:tracePt t="460169" x="3543300" y="3508375"/>
          <p14:tracePt t="460185" x="3314700" y="3551238"/>
          <p14:tracePt t="460202" x="3194050" y="3565525"/>
          <p14:tracePt t="460219" x="3079750" y="3594100"/>
          <p14:tracePt t="460235" x="3008313" y="3608388"/>
          <p14:tracePt t="460252" x="2914650" y="3629025"/>
          <p14:tracePt t="460269" x="2800350" y="3657600"/>
          <p14:tracePt t="460285" x="2636838" y="3722688"/>
          <p14:tracePt t="460302" x="2451100" y="3786188"/>
          <p14:tracePt t="460319" x="2379663" y="3800475"/>
          <p14:tracePt t="460336" x="2328863" y="3829050"/>
          <p14:tracePt t="460352" x="2308225" y="3843338"/>
          <p14:tracePt t="460369" x="2251075" y="3871913"/>
          <p14:tracePt t="460385" x="2193925" y="3886200"/>
          <p14:tracePt t="460402" x="2108200" y="3929063"/>
          <p14:tracePt t="460418" x="2051050" y="3951288"/>
          <p14:tracePt t="460435" x="1985963" y="3986213"/>
          <p14:tracePt t="460451" x="1922463" y="4029075"/>
          <p14:tracePt t="460468" x="1822450" y="4079875"/>
          <p14:tracePt t="460485" x="1736725" y="4122738"/>
          <p14:tracePt t="460501" x="1679575" y="4157663"/>
          <p14:tracePt t="460501" x="1651000" y="4179888"/>
          <p14:tracePt t="460519" x="1600200" y="4208463"/>
          <p14:tracePt t="460535" x="1557338" y="4243388"/>
          <p14:tracePt t="460551" x="1536700" y="4271963"/>
          <p14:tracePt t="460568" x="1500188" y="4294188"/>
          <p14:tracePt t="460585" x="1465263" y="4322763"/>
          <p14:tracePt t="460601" x="1443038" y="4343400"/>
          <p14:tracePt t="460618" x="1408113" y="4371975"/>
          <p14:tracePt t="460635" x="1371600" y="4400550"/>
          <p14:tracePt t="460651" x="1336675" y="4414838"/>
          <p14:tracePt t="460668" x="1314450" y="4422775"/>
          <p14:tracePt t="460684" x="1293813" y="4429125"/>
          <p14:tracePt t="460701" x="1279525" y="4443413"/>
          <p14:tracePt t="460718" x="1271588" y="4529138"/>
          <p14:tracePt t="460735" x="1271588" y="4579938"/>
          <p14:tracePt t="460751" x="1285875" y="4651375"/>
          <p14:tracePt t="460769" x="1343025" y="4686300"/>
          <p14:tracePt t="460784" x="1400175" y="4714875"/>
          <p14:tracePt t="460801" x="1457325" y="4729163"/>
          <p14:tracePt t="460818" x="1500188" y="4737100"/>
          <p14:tracePt t="460834" x="1565275" y="4743450"/>
          <p14:tracePt t="460851" x="1643063" y="4743450"/>
          <p14:tracePt t="460867" x="1736725" y="4743450"/>
          <p14:tracePt t="460884" x="1814513" y="4743450"/>
          <p14:tracePt t="460901" x="1879600" y="4743450"/>
          <p14:tracePt t="460917" x="1971675" y="4743450"/>
          <p14:tracePt t="460917" x="2008188" y="4743450"/>
          <p14:tracePt t="460935" x="2079625" y="4743450"/>
          <p14:tracePt t="460951" x="2122488" y="4743450"/>
          <p14:tracePt t="460968" x="2165350" y="4743450"/>
          <p14:tracePt t="460984" x="2214563" y="4743450"/>
          <p14:tracePt t="461001" x="2265363" y="4743450"/>
          <p14:tracePt t="461017" x="2328863" y="4743450"/>
          <p14:tracePt t="461035" x="2393950" y="4743450"/>
          <p14:tracePt t="461050" x="2471738" y="4743450"/>
          <p14:tracePt t="461067" x="2571750" y="4743450"/>
          <p14:tracePt t="461084" x="2643188" y="4743450"/>
          <p14:tracePt t="461100" x="2728913" y="4743450"/>
          <p14:tracePt t="461118" x="2822575" y="4743450"/>
          <p14:tracePt t="461134" x="2936875" y="4743450"/>
          <p14:tracePt t="461151" x="2971800" y="4743450"/>
          <p14:tracePt t="461167" x="2979738" y="4743450"/>
          <p14:tracePt t="461184" x="3014663" y="4743450"/>
          <p14:tracePt t="461200" x="3036888" y="4729163"/>
          <p14:tracePt t="461217" x="3057525" y="4729163"/>
          <p14:tracePt t="461233" x="3108325" y="4722813"/>
          <p14:tracePt t="461250" x="3136900" y="4708525"/>
          <p14:tracePt t="461267" x="3143250" y="4700588"/>
          <p14:tracePt t="461318" x="3143250" y="4686300"/>
          <p14:tracePt t="461326" x="3143250" y="4679950"/>
          <p14:tracePt t="461326" x="3143250" y="4672013"/>
          <p14:tracePt t="461334" x="3143250" y="4657725"/>
          <p14:tracePt t="461350" x="3128963" y="4637088"/>
          <p14:tracePt t="461366" x="3100388" y="4629150"/>
          <p14:tracePt t="461383" x="3065463" y="4622800"/>
          <p14:tracePt t="461400" x="3022600" y="4594225"/>
          <p14:tracePt t="461416" x="2951163" y="4579938"/>
          <p14:tracePt t="461433" x="2871788" y="4529138"/>
          <p14:tracePt t="461450" x="2843213" y="4529138"/>
          <p14:tracePt t="461466" x="2808288" y="4522788"/>
          <p14:tracePt t="461483" x="2794000" y="4522788"/>
          <p14:tracePt t="461499" x="2779713" y="4522788"/>
          <p14:tracePt t="461517" x="2757488" y="4522788"/>
          <p14:tracePt t="461533" x="2722563" y="4508500"/>
          <p14:tracePt t="461549" x="2679700" y="4508500"/>
          <p14:tracePt t="461568" x="2657475" y="4500563"/>
          <p14:tracePt t="461583" x="2636838" y="4500563"/>
          <p14:tracePt t="461600" x="2600325" y="4500563"/>
          <p14:tracePt t="461617" x="2557463" y="4500563"/>
          <p14:tracePt t="461634" x="2522538" y="4500563"/>
          <p14:tracePt t="461650" x="2479675" y="4500563"/>
          <p14:tracePt t="461667" x="2443163" y="4500563"/>
          <p14:tracePt t="461683" x="2400300" y="4500563"/>
          <p14:tracePt t="461700" x="2357438" y="4500563"/>
          <p14:tracePt t="461717" x="2328863" y="4500563"/>
          <p14:tracePt t="461733" x="2314575" y="4500563"/>
          <p14:tracePt t="461750" x="2286000" y="4500563"/>
          <p14:tracePt t="461767" x="2271713" y="4500563"/>
          <p14:tracePt t="461784" x="2251075" y="4500563"/>
          <p14:tracePt t="461800" x="2243138" y="4486275"/>
          <p14:tracePt t="461817" x="2228850" y="4486275"/>
          <p14:tracePt t="461833" x="2208213" y="4486275"/>
          <p14:tracePt t="461851" x="2193925" y="4486275"/>
          <p14:tracePt t="461866" x="2165350" y="4486275"/>
          <p14:tracePt t="461883" x="2151063" y="4486275"/>
          <p14:tracePt t="461900" x="2122488" y="4486275"/>
          <p14:tracePt t="461916" x="2085975" y="4486275"/>
          <p14:tracePt t="461934" x="2043113" y="4486275"/>
          <p14:tracePt t="461949" x="2028825" y="4486275"/>
          <p14:tracePt t="461949" x="2014538" y="4486275"/>
          <p14:tracePt t="461967" x="2008188" y="4486275"/>
          <p14:tracePt t="461983" x="1993900" y="4486275"/>
          <p14:tracePt t="462000" x="1979613" y="4486275"/>
          <p14:tracePt t="462016" x="1965325" y="4486275"/>
          <p14:tracePt t="462110" x="1957388" y="4486275"/>
          <p14:tracePt t="462175" x="1943100" y="4486275"/>
          <p14:tracePt t="462231" x="1922463" y="4494213"/>
          <p14:tracePt t="462247" x="1922463" y="4500563"/>
          <p14:tracePt t="462263" x="1922463" y="4508500"/>
          <p14:tracePt t="462271" x="1922463" y="4514850"/>
          <p14:tracePt t="462286" x="1922463" y="4529138"/>
          <p14:tracePt t="462302" x="1922463" y="4537075"/>
          <p14:tracePt t="462334" x="1922463" y="4543425"/>
          <p14:tracePt t="462395" x="1922463" y="4551363"/>
          <p14:tracePt t="462414" x="1922463" y="4565650"/>
          <p14:tracePt t="462430" x="1922463" y="4572000"/>
          <p14:tracePt t="462438" x="1922463" y="4579938"/>
          <p14:tracePt t="462454" x="1922463" y="4586288"/>
          <p14:tracePt t="462494" x="1922463" y="4600575"/>
          <p14:tracePt t="462527" x="1922463" y="4622800"/>
          <p14:tracePt t="462534" x="1928813" y="4629150"/>
          <p14:tracePt t="462567" x="1936750" y="4637088"/>
          <p14:tracePt t="462606" x="1965325" y="4643438"/>
          <p14:tracePt t="462615" x="1971675" y="4651375"/>
          <p14:tracePt t="462647" x="1979613" y="4657725"/>
          <p14:tracePt t="462703" x="1985963" y="4665663"/>
          <p14:tracePt t="462710" x="1993900" y="4665663"/>
          <p14:tracePt t="462732" x="2000250" y="4665663"/>
          <p14:tracePt t="462737" x="2008188" y="4665663"/>
          <p14:tracePt t="462748" x="2028825" y="4672013"/>
          <p14:tracePt t="462765" x="2036763" y="4672013"/>
          <p14:tracePt t="462781" x="2051050" y="4672013"/>
          <p14:tracePt t="462798" x="2071688" y="4672013"/>
          <p14:tracePt t="462815" x="2079625" y="4672013"/>
          <p14:tracePt t="462831" x="2093913" y="4672013"/>
          <p14:tracePt t="462848" x="2108200" y="4686300"/>
          <p14:tracePt t="462864" x="2122488" y="4686300"/>
          <p14:tracePt t="462881" x="2143125" y="4686300"/>
          <p14:tracePt t="462898" x="2165350" y="4694238"/>
          <p14:tracePt t="462914" x="2200275" y="4694238"/>
          <p14:tracePt t="462931" x="2243138" y="4708525"/>
          <p14:tracePt t="462948" x="2271713" y="4708525"/>
          <p14:tracePt t="462964" x="2293938" y="4708525"/>
          <p14:tracePt t="462981" x="2314575" y="4708525"/>
          <p14:tracePt t="462997" x="2351088" y="4708525"/>
          <p14:tracePt t="463015" x="2371725" y="4714875"/>
          <p14:tracePt t="463031" x="2422525" y="4714875"/>
          <p14:tracePt t="463047" x="2451100" y="4714875"/>
          <p14:tracePt t="463064" x="2493963" y="4714875"/>
          <p14:tracePt t="463081" x="2565400" y="4714875"/>
          <p14:tracePt t="463098" x="2586038" y="4714875"/>
          <p14:tracePt t="463115" x="2614613" y="4714875"/>
          <p14:tracePt t="463131" x="2643188" y="4714875"/>
          <p14:tracePt t="463148" x="2665413" y="4714875"/>
          <p14:tracePt t="463165" x="2700338" y="4714875"/>
          <p14:tracePt t="463181" x="2728913" y="4714875"/>
          <p14:tracePt t="463181" x="2743200" y="4714875"/>
          <p14:tracePt t="463199" x="2771775" y="4714875"/>
          <p14:tracePt t="463215" x="2779713" y="4714875"/>
          <p14:tracePt t="463231" x="2786063" y="4714875"/>
          <p14:tracePt t="463248" x="2800350" y="4714875"/>
          <p14:tracePt t="463287" x="2808288" y="4714875"/>
          <p14:tracePt t="463295" x="2814638" y="4714875"/>
          <p14:tracePt t="463431" x="2800350" y="4714875"/>
          <p14:tracePt t="463439" x="2786063" y="4714875"/>
          <p14:tracePt t="463446" x="2771775" y="4714875"/>
          <p14:tracePt t="463452" x="2736850" y="4714875"/>
          <p14:tracePt t="463464" x="2693988" y="4722813"/>
          <p14:tracePt t="463481" x="2679700" y="4729163"/>
          <p14:tracePt t="463497" x="2651125" y="4729163"/>
          <p14:tracePt t="463514" x="2636838" y="4737100"/>
          <p14:tracePt t="463531" x="2622550" y="4737100"/>
          <p14:tracePt t="463547" x="2608263" y="4743450"/>
          <p14:tracePt t="463564" x="2586038" y="4743450"/>
          <p14:tracePt t="463580" x="2543175" y="4751388"/>
          <p14:tracePt t="463597" x="2514600" y="4772025"/>
          <p14:tracePt t="463614" x="2500313" y="4772025"/>
          <p14:tracePt t="463631" x="2486025" y="4779963"/>
          <p14:tracePt t="463647" x="2465388" y="4779963"/>
          <p14:tracePt t="463663" x="2443163" y="4786313"/>
          <p14:tracePt t="463680" x="2436813" y="4786313"/>
          <p14:tracePt t="463697" x="2422525" y="4786313"/>
          <p14:tracePt t="463714" x="2414588" y="4794250"/>
          <p14:tracePt t="463730" x="2408238" y="4794250"/>
          <p14:tracePt t="463782" x="2400300" y="4794250"/>
          <p14:tracePt t="463790" x="2386013" y="4794250"/>
          <p14:tracePt t="463822" x="2379663" y="4794250"/>
          <p14:tracePt t="463870" x="2371725" y="4794250"/>
          <p14:tracePt t="463878" x="2365375" y="4794250"/>
          <p14:tracePt t="463886" x="2357438" y="4779963"/>
          <p14:tracePt t="463896" x="2336800" y="4765675"/>
          <p14:tracePt t="463950" x="2328863" y="4757738"/>
          <p14:tracePt t="463990" x="2322513" y="4743450"/>
          <p14:tracePt t="464030" x="2314575" y="4737100"/>
          <p14:tracePt t="464038" x="2308225" y="4729163"/>
          <p14:tracePt t="464039" x="2300288" y="4722813"/>
          <p14:tracePt t="464046" x="2286000" y="4722813"/>
          <p14:tracePt t="464062" x="2271713" y="4714875"/>
          <p14:tracePt t="464080" x="2257425" y="4700588"/>
          <p14:tracePt t="464096" x="2251075" y="4694238"/>
          <p14:tracePt t="464113" x="2243138" y="4686300"/>
          <p14:tracePt t="464129" x="2222500" y="4665663"/>
          <p14:tracePt t="464175" x="2214563" y="4657725"/>
          <p14:tracePt t="464207" x="2214563" y="4651375"/>
          <p14:tracePt t="464215" x="2214563" y="4637088"/>
          <p14:tracePt t="464223" x="2214563" y="4629150"/>
          <p14:tracePt t="464230" x="2214563" y="4614863"/>
          <p14:tracePt t="464246" x="2214563" y="4594225"/>
          <p14:tracePt t="464263" x="2214563" y="4586288"/>
          <p14:tracePt t="464279" x="2214563" y="4579938"/>
          <p14:tracePt t="464296" x="2222500" y="4557713"/>
          <p14:tracePt t="464313" x="2228850" y="4551363"/>
          <p14:tracePt t="464329" x="2243138" y="4537075"/>
          <p14:tracePt t="464347" x="2265363" y="4529138"/>
          <p14:tracePt t="464362" x="2300288" y="4508500"/>
          <p14:tracePt t="464380" x="2322513" y="4500563"/>
          <p14:tracePt t="464396" x="2365375" y="4494213"/>
          <p14:tracePt t="464413" x="2408238" y="4486275"/>
          <p14:tracePt t="464429" x="2457450" y="4465638"/>
          <p14:tracePt t="464446" x="2514600" y="4457700"/>
          <p14:tracePt t="464463" x="2543175" y="4457700"/>
          <p14:tracePt t="464479" x="2565400" y="4457700"/>
          <p14:tracePt t="464496" x="2571750" y="4457700"/>
          <p14:tracePt t="464512" x="2593975" y="4465638"/>
          <p14:tracePt t="464529" x="2614613" y="4465638"/>
          <p14:tracePt t="464545" x="2651125" y="4465638"/>
          <p14:tracePt t="464563" x="2708275" y="4471988"/>
          <p14:tracePt t="464579" x="2779713" y="4471988"/>
          <p14:tracePt t="464596" x="2828925" y="4471988"/>
          <p14:tracePt t="464612" x="2843213" y="4471988"/>
          <p14:tracePt t="464654" x="2857500" y="4479925"/>
          <p14:tracePt t="464662" x="2865438" y="4486275"/>
          <p14:tracePt t="464669" x="2871788" y="4494213"/>
          <p14:tracePt t="464727" x="2871788" y="4500563"/>
          <p14:tracePt t="464734" x="2879725" y="4508500"/>
          <p14:tracePt t="464746" x="2879725" y="4529138"/>
          <p14:tracePt t="464747" x="2879725" y="4537075"/>
          <p14:tracePt t="464762" x="2879725" y="4543425"/>
          <p14:tracePt t="464779" x="2886075" y="4551363"/>
          <p14:tracePt t="464795" x="2886075" y="4565650"/>
          <p14:tracePt t="464831" x="2886075" y="4572000"/>
          <p14:tracePt t="464846" x="2886075" y="4579938"/>
          <p14:tracePt t="464894" x="2886075" y="4586288"/>
          <p14:tracePt t="464910" x="2886075" y="4600575"/>
          <p14:tracePt t="464943" x="2886075" y="4608513"/>
          <p14:tracePt t="464951" x="2886075" y="4622800"/>
          <p14:tracePt t="464975" x="2886075" y="4637088"/>
          <p14:tracePt t="464990" x="2886075" y="4643438"/>
          <p14:tracePt t="465038" x="2886075" y="4651375"/>
          <p14:tracePt t="465046" x="2886075" y="4657725"/>
          <p14:tracePt t="465054" x="2871788" y="4657725"/>
          <p14:tracePt t="465062" x="2865438" y="4657725"/>
          <p14:tracePt t="465070" x="2828925" y="4665663"/>
          <p14:tracePt t="465079" x="2800350" y="4686300"/>
          <p14:tracePt t="465094" x="2786063" y="4686300"/>
          <p14:tracePt t="465111" x="2757488" y="4686300"/>
          <p14:tracePt t="465128" x="2751138" y="4686300"/>
          <p14:tracePt t="465145" x="2743200" y="4694238"/>
          <p14:tracePt t="465182" x="2736850" y="4694238"/>
          <p14:tracePt t="465188" x="2708275" y="4694238"/>
          <p14:tracePt t="465194" x="2700338" y="4694238"/>
          <p14:tracePt t="465211" x="2671763" y="4694238"/>
          <p14:tracePt t="465228" x="2665413" y="4694238"/>
          <p14:tracePt t="465244" x="2651125" y="4700588"/>
          <p14:tracePt t="465278" x="2643188" y="4700588"/>
          <p14:tracePt t="465279" x="2628900" y="4700588"/>
          <p14:tracePt t="465294" x="2622550" y="4700588"/>
          <p14:tracePt t="465311" x="2600325" y="4708525"/>
          <p14:tracePt t="465328" x="2579688" y="4708525"/>
          <p14:tracePt t="465345" x="2565400" y="4708525"/>
          <p14:tracePt t="465361" x="2557463" y="4708525"/>
          <p14:tracePt t="465398" x="2551113" y="4708525"/>
          <p14:tracePt t="465406" x="2543175" y="4708525"/>
          <p14:tracePt t="465411" x="2528888" y="4708525"/>
          <p14:tracePt t="465427" x="2514600" y="4708525"/>
          <p14:tracePt t="465470" x="2508250" y="4708525"/>
          <p14:tracePt t="465478" x="2486025" y="4708525"/>
          <p14:tracePt t="465485" x="2479675" y="4708525"/>
          <p14:tracePt t="465494" x="2443163" y="4708525"/>
          <p14:tracePt t="465510" x="2428875" y="4708525"/>
          <p14:tracePt t="465528" x="2408238" y="4708525"/>
          <p14:tracePt t="465544" x="2400300" y="4708525"/>
          <p14:tracePt t="465560" x="2371725" y="4708525"/>
          <p14:tracePt t="465577" x="2357438" y="4708525"/>
          <p14:tracePt t="465594" x="2336800" y="4708525"/>
          <p14:tracePt t="465610" x="2322513" y="4708525"/>
          <p14:tracePt t="465628" x="2314575" y="4700588"/>
          <p14:tracePt t="465645" x="2308225" y="4694238"/>
          <p14:tracePt t="465660" x="2293938" y="4686300"/>
          <p14:tracePt t="465677" x="2286000" y="4679950"/>
          <p14:tracePt t="465718" x="2286000" y="4665663"/>
          <p14:tracePt t="465726" x="2286000" y="4657725"/>
          <p14:tracePt t="465766" x="2286000" y="4651375"/>
          <p14:tracePt t="465774" x="2286000" y="4643438"/>
          <p14:tracePt t="465782" x="2293938" y="4614863"/>
          <p14:tracePt t="465793" x="2328863" y="4614863"/>
          <p14:tracePt t="465811" x="2393950" y="4608513"/>
          <p14:tracePt t="465828" x="2500313" y="4608513"/>
          <p14:tracePt t="465844" x="2608263" y="4608513"/>
          <p14:tracePt t="465861" x="2794000" y="4608513"/>
          <p14:tracePt t="465877" x="3108325" y="4608513"/>
          <p14:tracePt t="465894" x="3343275" y="4608513"/>
          <p14:tracePt t="465910" x="3551238" y="4608513"/>
          <p14:tracePt t="465926" x="3757613" y="4608513"/>
          <p14:tracePt t="465944" x="3943350" y="4608513"/>
          <p14:tracePt t="465961" x="4100513" y="4608513"/>
          <p14:tracePt t="465977" x="4179888" y="4608513"/>
          <p14:tracePt t="465994" x="4222750" y="4608513"/>
          <p14:tracePt t="466011" x="4300538" y="4608513"/>
          <p14:tracePt t="466027" x="4400550" y="4608513"/>
          <p14:tracePt t="466044" x="4522788" y="4608513"/>
          <p14:tracePt t="466060" x="4614863" y="4608513"/>
          <p14:tracePt t="466077" x="4708525" y="4594225"/>
          <p14:tracePt t="466094" x="4751388" y="4594225"/>
          <p14:tracePt t="466110" x="4765675" y="4594225"/>
          <p14:tracePt t="466127" x="4772025" y="4594225"/>
          <p14:tracePt t="466144" x="4808538" y="4594225"/>
          <p14:tracePt t="466160" x="4872038" y="4594225"/>
          <p14:tracePt t="466177" x="4951413" y="4594225"/>
          <p14:tracePt t="466194" x="5008563" y="4594225"/>
          <p14:tracePt t="466210" x="5037138" y="4594225"/>
          <p14:tracePt t="466227" x="5065713" y="4594225"/>
          <p14:tracePt t="466243" x="5086350" y="4594225"/>
          <p14:tracePt t="466260" x="5122863" y="4594225"/>
          <p14:tracePt t="466277" x="5194300" y="4594225"/>
          <p14:tracePt t="466293" x="5257800" y="4594225"/>
          <p14:tracePt t="466293" x="5286375" y="4594225"/>
          <p14:tracePt t="466311" x="5343525" y="4594225"/>
          <p14:tracePt t="466327" x="5386388" y="4594225"/>
          <p14:tracePt t="466344" x="5414963" y="4594225"/>
          <p14:tracePt t="466360" x="5437188" y="4594225"/>
          <p14:tracePt t="466377" x="5465763" y="4594225"/>
          <p14:tracePt t="466393" x="5480050" y="4594225"/>
          <p14:tracePt t="466410" x="5494338" y="4594225"/>
          <p14:tracePt t="466575" x="5486400" y="4600575"/>
          <p14:tracePt t="466583" x="5480050" y="4600575"/>
          <p14:tracePt t="466591" x="5465763" y="4608513"/>
          <p14:tracePt t="466600" x="5437188" y="4608513"/>
          <p14:tracePt t="466609" x="5414963" y="4608513"/>
          <p14:tracePt t="466626" x="5372100" y="4614863"/>
          <p14:tracePt t="466643" x="5343525" y="4614863"/>
          <p14:tracePt t="466659" x="5308600" y="4629150"/>
          <p14:tracePt t="466676" x="5265738" y="4643438"/>
          <p14:tracePt t="466693" x="5214938" y="4643438"/>
          <p14:tracePt t="466710" x="5172075" y="4643438"/>
          <p14:tracePt t="466726" x="5114925" y="4643438"/>
          <p14:tracePt t="466743" x="5072063" y="4643438"/>
          <p14:tracePt t="466760" x="5014913" y="4643438"/>
          <p14:tracePt t="466776" x="4957763" y="4643438"/>
          <p14:tracePt t="466793" x="4908550" y="4643438"/>
          <p14:tracePt t="466809" x="4851400" y="4643438"/>
          <p14:tracePt t="466826" x="4794250" y="4643438"/>
          <p14:tracePt t="466842" x="4729163" y="4643438"/>
          <p14:tracePt t="466859" x="4672013" y="4643438"/>
          <p14:tracePt t="466875" x="4622800" y="4643438"/>
          <p14:tracePt t="466892" x="4579938" y="4643438"/>
          <p14:tracePt t="466909" x="4551363" y="4643438"/>
          <p14:tracePt t="466925" x="4537075" y="4657725"/>
          <p14:tracePt t="466925" x="4529138" y="4657725"/>
          <p14:tracePt t="466943" x="4508500" y="4657725"/>
          <p14:tracePt t="466959" x="4494213" y="4657725"/>
          <p14:tracePt t="466976" x="4451350" y="4657725"/>
          <p14:tracePt t="466992" x="4414838" y="4657725"/>
          <p14:tracePt t="467009" x="4371975" y="4657725"/>
          <p14:tracePt t="467025" x="4329113" y="4657725"/>
          <p14:tracePt t="467042" x="4286250" y="4657725"/>
          <p14:tracePt t="467059" x="4251325" y="4657725"/>
          <p14:tracePt t="467075" x="4237038" y="4657725"/>
          <p14:tracePt t="467092" x="4200525" y="4657725"/>
          <p14:tracePt t="467108" x="4179888" y="4657725"/>
          <p14:tracePt t="467125" x="4165600" y="4665663"/>
          <p14:tracePt t="467142" x="4143375" y="4665663"/>
          <p14:tracePt t="467158" x="4122738" y="4672013"/>
          <p14:tracePt t="467175" x="4079875" y="4686300"/>
          <p14:tracePt t="467192" x="4008438" y="4686300"/>
          <p14:tracePt t="467208" x="3929063" y="4700588"/>
          <p14:tracePt t="467225" x="3894138" y="4700588"/>
          <p14:tracePt t="467241" x="3886200" y="4700588"/>
          <p14:tracePt t="467294" x="3871913" y="4700588"/>
          <p14:tracePt t="467294" x="3857625" y="4700588"/>
          <p14:tracePt t="467318" x="3851275" y="4700588"/>
          <p14:tracePt t="467326" x="3836988" y="4700588"/>
          <p14:tracePt t="467358" x="3814763" y="4700588"/>
          <p14:tracePt t="467366" x="3808413" y="4686300"/>
          <p14:tracePt t="467486" x="3822700" y="4672013"/>
          <p14:tracePt t="467502" x="3829050" y="4672013"/>
          <p14:tracePt t="467510" x="3857625" y="4657725"/>
          <p14:tracePt t="467534" x="3865563" y="4657725"/>
          <p14:tracePt t="467542" x="3871913" y="4657725"/>
          <p14:tracePt t="467550" x="3900488" y="4651375"/>
          <p14:tracePt t="467558" x="3914775" y="4651375"/>
          <p14:tracePt t="467574" x="3937000" y="4651375"/>
          <p14:tracePt t="467591" x="3951288" y="4651375"/>
          <p14:tracePt t="467608" x="3971925" y="4651375"/>
          <p14:tracePt t="467624" x="4008438" y="4651375"/>
          <p14:tracePt t="467641" x="4029075" y="4651375"/>
          <p14:tracePt t="467658" x="4071938" y="4651375"/>
          <p14:tracePt t="467674" x="4157663" y="4651375"/>
          <p14:tracePt t="467690" x="4265613" y="4651375"/>
          <p14:tracePt t="467707" x="4357688" y="4651375"/>
          <p14:tracePt t="467724" x="4422775" y="4651375"/>
          <p14:tracePt t="467741" x="4457700" y="4651375"/>
          <p14:tracePt t="467814" x="4465638" y="4651375"/>
          <p14:tracePt t="467822" x="4494213" y="4651375"/>
          <p14:tracePt t="467824" x="4514850" y="4651375"/>
          <p14:tracePt t="467840" x="4572000" y="4651375"/>
          <p14:tracePt t="467857" x="4622800" y="4657725"/>
          <p14:tracePt t="467874" x="4714875" y="4657725"/>
          <p14:tracePt t="467890" x="4794250" y="4657725"/>
          <p14:tracePt t="467908" x="4872038" y="4657725"/>
          <p14:tracePt t="467923" x="4908550" y="4672013"/>
          <p14:tracePt t="467940" x="4922838" y="4672013"/>
          <p14:tracePt t="467982" x="4929188" y="4672013"/>
          <p14:tracePt t="467990" x="4957763" y="4679950"/>
          <p14:tracePt t="467998" x="4986338" y="4679950"/>
          <p14:tracePt t="468008" x="5051425" y="4679950"/>
          <p14:tracePt t="468023" x="5108575" y="4679950"/>
          <p14:tracePt t="468041" x="5151438" y="4679950"/>
          <p14:tracePt t="468127" x="5165725" y="4679950"/>
          <p14:tracePt t="468143" x="5172075" y="4679950"/>
          <p14:tracePt t="468151" x="5180013" y="4679950"/>
          <p14:tracePt t="468158" x="5214938" y="4679950"/>
          <p14:tracePt t="468174" x="5229225" y="4679950"/>
          <p14:tracePt t="468191" x="5243513" y="4679950"/>
          <p14:tracePt t="468208" x="5251450" y="4679950"/>
          <p14:tracePt t="468224" x="5265738" y="4679950"/>
          <p14:tracePt t="468241" x="5286375" y="4679950"/>
          <p14:tracePt t="468257" x="5294313" y="4679950"/>
          <p14:tracePt t="468274" x="5322888" y="4679950"/>
          <p14:tracePt t="468290" x="5343525" y="4679950"/>
          <p14:tracePt t="468308" x="5372100" y="4679950"/>
          <p14:tracePt t="468323" x="5408613" y="4679950"/>
          <p14:tracePt t="468340" x="5414963" y="4679950"/>
          <p14:tracePt t="468399" x="5422900" y="4679950"/>
          <p14:tracePt t="468407" x="5437188" y="4679950"/>
          <p14:tracePt t="468415" x="5443538" y="4679950"/>
          <p14:tracePt t="469727" x="5451475" y="4679950"/>
          <p14:tracePt t="469862" x="5457825" y="4679950"/>
          <p14:tracePt t="469894" x="5457825" y="4672013"/>
          <p14:tracePt t="470295" x="5457825" y="4665663"/>
          <p14:tracePt t="470335" x="5457825" y="4657725"/>
          <p14:tracePt t="470343" x="5457825" y="4651375"/>
          <p14:tracePt t="470344" x="5457825" y="4629150"/>
          <p14:tracePt t="470354" x="5457825" y="4622800"/>
          <p14:tracePt t="470371" x="5457825" y="4614863"/>
          <p14:tracePt t="470407" x="5443538" y="4608513"/>
          <p14:tracePt t="470447" x="5437188" y="4608513"/>
          <p14:tracePt t="470447" x="5422900" y="4608513"/>
          <p14:tracePt t="470463" x="5400675" y="4608513"/>
          <p14:tracePt t="470471" x="5394325" y="4608513"/>
          <p14:tracePt t="470479" x="5380038" y="4608513"/>
          <p14:tracePt t="470492" x="5365750" y="4608513"/>
          <p14:tracePt t="470504" x="5343525" y="4608513"/>
          <p14:tracePt t="470520" x="5329238" y="4608513"/>
          <p14:tracePt t="470537" x="5294313" y="4622800"/>
          <p14:tracePt t="470554" x="5280025" y="4629150"/>
          <p14:tracePt t="470570" x="5243513" y="4637088"/>
          <p14:tracePt t="470587" x="5208588" y="4643438"/>
          <p14:tracePt t="470604" x="5194300" y="4643438"/>
          <p14:tracePt t="470620" x="5157788" y="4665663"/>
          <p14:tracePt t="470637" x="5122863" y="4672013"/>
          <p14:tracePt t="470654" x="5086350" y="4672013"/>
          <p14:tracePt t="470654" x="5072063" y="4679950"/>
          <p14:tracePt t="470670" x="5043488" y="4686300"/>
          <p14:tracePt t="470687" x="5000625" y="4686300"/>
          <p14:tracePt t="470703" x="4943475" y="4708525"/>
          <p14:tracePt t="470720" x="4908550" y="4722813"/>
          <p14:tracePt t="470737" x="4894263" y="4722813"/>
          <p14:tracePt t="470753" x="4857750" y="4737100"/>
          <p14:tracePt t="470770" x="4837113" y="4751388"/>
          <p14:tracePt t="470787" x="4822825" y="4751388"/>
          <p14:tracePt t="470803" x="4814888" y="4751388"/>
          <p14:tracePt t="470820" x="4779963" y="4751388"/>
          <p14:tracePt t="470837" x="4751388" y="4751388"/>
          <p14:tracePt t="470853" x="4700588" y="4751388"/>
          <p14:tracePt t="470853" x="4657725" y="4751388"/>
          <p14:tracePt t="470871" x="4608513" y="4751388"/>
          <p14:tracePt t="470886" x="4514850" y="4751388"/>
          <p14:tracePt t="470903" x="4422775" y="4751388"/>
          <p14:tracePt t="470920" x="4322763" y="4751388"/>
          <p14:tracePt t="470937" x="4251325" y="4751388"/>
          <p14:tracePt t="470953" x="4200525" y="4751388"/>
          <p14:tracePt t="470969" x="4165600" y="4751388"/>
          <p14:tracePt t="470986" x="4114800" y="4751388"/>
          <p14:tracePt t="471002" x="4043363" y="4751388"/>
          <p14:tracePt t="471020" x="4000500" y="4751388"/>
          <p14:tracePt t="471036" x="3957638" y="4751388"/>
          <p14:tracePt t="471052" x="3943350" y="4751388"/>
          <p14:tracePt t="471069" x="3922713" y="4751388"/>
          <p14:tracePt t="471069" x="3900488" y="4751388"/>
          <p14:tracePt t="471086" x="3871913" y="4751388"/>
          <p14:tracePt t="471102" x="3829050" y="4751388"/>
          <p14:tracePt t="471120" x="3794125" y="4751388"/>
          <p14:tracePt t="471136" x="3751263" y="4751388"/>
          <p14:tracePt t="471153" x="3729038" y="4751388"/>
          <p14:tracePt t="471170" x="3636963" y="4751388"/>
          <p14:tracePt t="471187" x="3514725" y="4751388"/>
          <p14:tracePt t="471203" x="3408363" y="4751388"/>
          <p14:tracePt t="471220" x="3328988" y="4765675"/>
          <p14:tracePt t="471236" x="3271838" y="4772025"/>
          <p14:tracePt t="471253" x="3222625" y="4779963"/>
          <p14:tracePt t="471270" x="3157538" y="4779963"/>
          <p14:tracePt t="471286" x="3065463" y="4808538"/>
          <p14:tracePt t="471303" x="3036888" y="4808538"/>
          <p14:tracePt t="471320" x="3014663" y="4808538"/>
          <p14:tracePt t="471336" x="2994025" y="4814888"/>
          <p14:tracePt t="471353" x="2965450" y="4829175"/>
          <p14:tracePt t="471369" x="2957513" y="4837113"/>
          <p14:tracePt t="471386" x="2951163" y="4843463"/>
          <p14:tracePt t="471403" x="2936875" y="4857750"/>
          <p14:tracePt t="471419" x="2922588" y="4865688"/>
          <p14:tracePt t="471435" x="2914650" y="4872038"/>
          <p14:tracePt t="471452" x="2886075" y="4908550"/>
          <p14:tracePt t="471470" x="2879725" y="4914900"/>
          <p14:tracePt t="471486" x="2871788" y="4937125"/>
          <p14:tracePt t="471503" x="2865438" y="4965700"/>
          <p14:tracePt t="471519" x="2857500" y="5008563"/>
          <p14:tracePt t="471536" x="2851150" y="5029200"/>
          <p14:tracePt t="471552" x="2843213" y="5037138"/>
          <p14:tracePt t="471569" x="2843213" y="5051425"/>
          <p14:tracePt t="471586" x="2843213" y="5065713"/>
          <p14:tracePt t="471602" x="2836863" y="5080000"/>
          <p14:tracePt t="471619" x="2828925" y="5086350"/>
          <p14:tracePt t="471636" x="2822575" y="5094288"/>
          <p14:tracePt t="471653" x="2808288" y="5100638"/>
          <p14:tracePt t="471669" x="2771775" y="5122863"/>
          <p14:tracePt t="471686" x="2757488" y="5129213"/>
          <p14:tracePt t="471702" x="2693988" y="5157788"/>
          <p14:tracePt t="471719" x="2665413" y="5165725"/>
          <p14:tracePt t="471735" x="2643188" y="5172075"/>
          <p14:tracePt t="471752" x="2608263" y="5200650"/>
          <p14:tracePt t="471769" x="2579688" y="5208588"/>
          <p14:tracePt t="471785" x="2551113" y="5222875"/>
          <p14:tracePt t="471802" x="2536825" y="5229225"/>
          <p14:tracePt t="471862" x="2522538" y="5229225"/>
          <p14:tracePt t="471870" x="2508250" y="5229225"/>
          <p14:tracePt t="471878" x="2479675" y="5229225"/>
          <p14:tracePt t="471886" x="2471738" y="5229225"/>
          <p14:tracePt t="471901" x="2457450" y="5229225"/>
          <p14:tracePt t="471901" x="2436813" y="5229225"/>
          <p14:tracePt t="471903" x="2422525" y="5229225"/>
          <p14:tracePt t="471918" x="2414588" y="5229225"/>
          <p14:tracePt t="471966" x="2400300" y="5229225"/>
          <p14:tracePt t="471975" x="2393950" y="5229225"/>
          <p14:tracePt t="471983" x="2386013" y="5214938"/>
          <p14:tracePt t="472001" x="2386013" y="5200650"/>
          <p14:tracePt t="472019" x="2386013" y="5165725"/>
          <p14:tracePt t="472034" x="2386013" y="5137150"/>
          <p14:tracePt t="472051" x="2386013" y="5100638"/>
          <p14:tracePt t="472067" x="2386013" y="5065713"/>
          <p14:tracePt t="472088" x="2386013" y="5057775"/>
          <p14:tracePt t="472101" x="2386013" y="5051425"/>
          <p14:tracePt t="472117" x="2386013" y="5043488"/>
          <p14:tracePt t="472134" x="2386013" y="5029200"/>
          <p14:tracePt t="472151" x="2393950" y="5000625"/>
          <p14:tracePt t="472168" x="2408238" y="4986338"/>
          <p14:tracePt t="472184" x="2428875" y="4965700"/>
          <p14:tracePt t="472201" x="2465388" y="4937125"/>
          <p14:tracePt t="472254" x="2471738" y="4929188"/>
          <p14:tracePt t="472374" x="2471738" y="4922838"/>
          <p14:tracePt t="472398" x="2465388" y="4937125"/>
          <p14:tracePt t="472415" x="2465388" y="4943475"/>
          <p14:tracePt t="472420" x="2465388" y="4965700"/>
          <p14:tracePt t="472422" x="2457450" y="4972050"/>
          <p14:tracePt t="472434" x="2451100" y="4986338"/>
          <p14:tracePt t="472451" x="2443163" y="5022850"/>
          <p14:tracePt t="472468" x="2436813" y="5029200"/>
          <p14:tracePt t="472484" x="2428875" y="5051425"/>
          <p14:tracePt t="472502" x="2422525" y="5065713"/>
          <p14:tracePt t="472543" x="2422525" y="5080000"/>
          <p14:tracePt t="472551" x="2408238" y="5100638"/>
          <p14:tracePt t="472567" x="2408238" y="5108575"/>
          <p14:tracePt t="472569" x="2393950" y="5129213"/>
          <p14:tracePt t="472584" x="2386013" y="5137150"/>
          <p14:tracePt t="472601" x="2379663" y="5143500"/>
          <p14:tracePt t="472618" x="2336800" y="5143500"/>
          <p14:tracePt t="472634" x="2271713" y="5157788"/>
          <p14:tracePt t="472651" x="2143125" y="5157788"/>
          <p14:tracePt t="472667" x="1971675" y="5157788"/>
          <p14:tracePt t="472684" x="1857375" y="5180013"/>
          <p14:tracePt t="472700" x="1808163" y="5180013"/>
          <p14:tracePt t="472718" x="1771650" y="5180013"/>
          <p14:tracePt t="472734" x="1736725" y="5180013"/>
          <p14:tracePt t="472751" x="1708150" y="5186363"/>
          <p14:tracePt t="472771" x="1679575" y="5186363"/>
          <p14:tracePt t="472784" x="1636713" y="5186363"/>
          <p14:tracePt t="472801" x="1585913" y="5186363"/>
          <p14:tracePt t="472817" x="1479550" y="5186363"/>
          <p14:tracePt t="472835" x="1357313" y="5186363"/>
          <p14:tracePt t="472850" x="1265238" y="5186363"/>
          <p14:tracePt t="472867" x="1214438" y="5186363"/>
          <p14:tracePt t="472884" x="1165225" y="5194300"/>
          <p14:tracePt t="472900" x="1143000" y="5194300"/>
          <p14:tracePt t="472917" x="1128713" y="5194300"/>
          <p14:tracePt t="472934" x="1085850" y="5194300"/>
          <p14:tracePt t="472951" x="1065213" y="5194300"/>
          <p14:tracePt t="472967" x="1028700" y="5194300"/>
          <p14:tracePt t="472983" x="1014413" y="5194300"/>
          <p14:tracePt t="473000" x="985838" y="5194300"/>
          <p14:tracePt t="473017" x="950913" y="5194300"/>
          <p14:tracePt t="473033" x="914400" y="5194300"/>
          <p14:tracePt t="473050" x="893763" y="5186363"/>
          <p14:tracePt t="473066" x="871538" y="5172075"/>
          <p14:tracePt t="473083" x="850900" y="5143500"/>
          <p14:tracePt t="473100" x="836613" y="5100638"/>
          <p14:tracePt t="473116" x="836613" y="5037138"/>
          <p14:tracePt t="473133" x="836613" y="4994275"/>
          <p14:tracePt t="473150" x="836613" y="4908550"/>
          <p14:tracePt t="473167" x="836613" y="4872038"/>
          <p14:tracePt t="473183" x="871538" y="4851400"/>
          <p14:tracePt t="473200" x="936625" y="4829175"/>
          <p14:tracePt t="473216" x="1022350" y="4808538"/>
          <p14:tracePt t="473233" x="1108075" y="4772025"/>
          <p14:tracePt t="473249" x="1179513" y="4765675"/>
          <p14:tracePt t="473266" x="1265238" y="4765675"/>
          <p14:tracePt t="473283" x="1385888" y="4765675"/>
          <p14:tracePt t="473299" x="1543050" y="4765675"/>
          <p14:tracePt t="473317" x="1665288" y="4765675"/>
          <p14:tracePt t="473333" x="1822450" y="4765675"/>
          <p14:tracePt t="473350" x="1943100" y="4765675"/>
          <p14:tracePt t="473367" x="2051050" y="4765675"/>
          <p14:tracePt t="473383" x="2143125" y="4765675"/>
          <p14:tracePt t="473400" x="2208213" y="4765675"/>
          <p14:tracePt t="473415" x="2293938" y="4765675"/>
          <p14:tracePt t="473432" x="2414588" y="4765675"/>
          <p14:tracePt t="473450" x="2557463" y="4751388"/>
          <p14:tracePt t="473467" x="2665413" y="4737100"/>
          <p14:tracePt t="473483" x="2743200" y="4722813"/>
          <p14:tracePt t="473500" x="2836863" y="4708525"/>
          <p14:tracePt t="473516" x="2928938" y="4700588"/>
          <p14:tracePt t="473533" x="2994025" y="4694238"/>
          <p14:tracePt t="473549" x="3043238" y="4694238"/>
          <p14:tracePt t="473566" x="3108325" y="4694238"/>
          <p14:tracePt t="473584" x="3165475" y="4694238"/>
          <p14:tracePt t="473600" x="3200400" y="4694238"/>
          <p14:tracePt t="473616" x="3228975" y="4694238"/>
          <p14:tracePt t="473633" x="3236913" y="4694238"/>
          <p14:tracePt t="473650" x="3251200" y="4694238"/>
          <p14:tracePt t="473666" x="3279775" y="4694238"/>
          <p14:tracePt t="473682" x="3314700" y="4729163"/>
          <p14:tracePt t="473699" x="3371850" y="4779963"/>
          <p14:tracePt t="473716" x="3394075" y="4800600"/>
          <p14:tracePt t="473732" x="3414713" y="4837113"/>
          <p14:tracePt t="473749" x="3422650" y="4879975"/>
          <p14:tracePt t="473749" x="3422650" y="4894263"/>
          <p14:tracePt t="473766" x="3422650" y="4929188"/>
          <p14:tracePt t="473782" x="3422650" y="4943475"/>
          <p14:tracePt t="473799" x="3422650" y="4972050"/>
          <p14:tracePt t="473815" x="3414713" y="4979988"/>
          <p14:tracePt t="473833" x="3386138" y="4994275"/>
          <p14:tracePt t="473849" x="3343275" y="5022850"/>
          <p14:tracePt t="473865" x="3271838" y="5037138"/>
          <p14:tracePt t="473882" x="3200400" y="5043488"/>
          <p14:tracePt t="473898" x="3143250" y="5065713"/>
          <p14:tracePt t="473916" x="3071813" y="5072063"/>
          <p14:tracePt t="473931" x="2965450" y="5086350"/>
          <p14:tracePt t="473949" x="2851150" y="5122863"/>
          <p14:tracePt t="473966" x="2743200" y="5143500"/>
          <p14:tracePt t="473982" x="2514600" y="5180013"/>
          <p14:tracePt t="473999" x="2336800" y="5194300"/>
          <p14:tracePt t="474016" x="2165350" y="5208588"/>
          <p14:tracePt t="474032" x="2043113" y="5208588"/>
          <p14:tracePt t="474049" x="1951038" y="5208588"/>
          <p14:tracePt t="474066" x="1871663" y="5208588"/>
          <p14:tracePt t="474082" x="1736725" y="5214938"/>
          <p14:tracePt t="474099" x="1628775" y="5214938"/>
          <p14:tracePt t="474115" x="1571625" y="5214938"/>
          <p14:tracePt t="474132" x="1514475" y="5214938"/>
          <p14:tracePt t="474149" x="1436688" y="5214938"/>
          <p14:tracePt t="474165" x="1336675" y="5214938"/>
          <p14:tracePt t="474182" x="1128713" y="5180013"/>
          <p14:tracePt t="474199" x="1050925" y="5180013"/>
          <p14:tracePt t="474215" x="1028700" y="5172075"/>
          <p14:tracePt t="474232" x="1008063" y="5172075"/>
          <p14:tracePt t="474279" x="1000125" y="5172075"/>
          <p14:tracePt t="474295" x="979488" y="5165725"/>
          <p14:tracePt t="474311" x="971550" y="5165725"/>
          <p14:tracePt t="474358" x="965200" y="5165725"/>
          <p14:tracePt t="474366" x="950913" y="5151438"/>
          <p14:tracePt t="474374" x="942975" y="5143500"/>
          <p14:tracePt t="474382" x="928688" y="5137150"/>
          <p14:tracePt t="474398" x="922338" y="5129213"/>
          <p14:tracePt t="474414" x="922338" y="5108575"/>
          <p14:tracePt t="474431" x="922338" y="5086350"/>
          <p14:tracePt t="474448" x="936625" y="5065713"/>
          <p14:tracePt t="474465" x="950913" y="5022850"/>
          <p14:tracePt t="474481" x="985838" y="4957763"/>
          <p14:tracePt t="474498" x="1022350" y="4929188"/>
          <p14:tracePt t="474514" x="1036638" y="4914900"/>
          <p14:tracePt t="474531" x="1057275" y="4879975"/>
          <p14:tracePt t="474548" x="1108075" y="4857750"/>
          <p14:tracePt t="474564" x="1136650" y="4829175"/>
          <p14:tracePt t="474582" x="1200150" y="4822825"/>
          <p14:tracePt t="474597" x="1308100" y="4822825"/>
          <p14:tracePt t="474615" x="1414463" y="4822825"/>
          <p14:tracePt t="474631" x="1536700" y="4822825"/>
          <p14:tracePt t="474648" x="1608138" y="4822825"/>
          <p14:tracePt t="474664" x="1679575" y="4822825"/>
          <p14:tracePt t="474681" x="1728788" y="4822825"/>
          <p14:tracePt t="474697" x="1751013" y="4822825"/>
          <p14:tracePt t="474714" x="1793875" y="4822825"/>
          <p14:tracePt t="474731" x="1879600" y="4822825"/>
          <p14:tracePt t="474747" x="1985963" y="4822825"/>
          <p14:tracePt t="474764" x="2108200" y="4822825"/>
          <p14:tracePt t="474780" x="2214563" y="4822825"/>
          <p14:tracePt t="474797" x="2351088" y="4843463"/>
          <p14:tracePt t="474814" x="2393950" y="4843463"/>
          <p14:tracePt t="474831" x="2428875" y="4843463"/>
          <p14:tracePt t="474847" x="2451100" y="4843463"/>
          <p14:tracePt t="474864" x="2471738" y="4843463"/>
          <p14:tracePt t="474880" x="2508250" y="4843463"/>
          <p14:tracePt t="474897" x="2551113" y="4843463"/>
          <p14:tracePt t="474914" x="2593975" y="4843463"/>
          <p14:tracePt t="474930" x="2657475" y="4843463"/>
          <p14:tracePt t="474947" x="2714625" y="4843463"/>
          <p14:tracePt t="474963" x="2751138" y="4843463"/>
          <p14:tracePt t="474980" x="2771775" y="4843463"/>
          <p14:tracePt t="474997" x="2779713" y="4843463"/>
          <p14:tracePt t="475013" x="2786063" y="4851400"/>
          <p14:tracePt t="475134" x="2794000" y="4857750"/>
          <p14:tracePt t="475166" x="2800350" y="4865688"/>
          <p14:tracePt t="475174" x="2808288" y="4879975"/>
          <p14:tracePt t="475182" x="2822575" y="4886325"/>
          <p14:tracePt t="475222" x="2828925" y="4886325"/>
          <p14:tracePt t="475237" x="2843213" y="4900613"/>
          <p14:tracePt t="475270" x="2851150" y="4908550"/>
          <p14:tracePt t="475286" x="2857500" y="4914900"/>
          <p14:tracePt t="475302" x="2865438" y="4922838"/>
          <p14:tracePt t="475318" x="2865438" y="4929188"/>
          <p14:tracePt t="475326" x="2865438" y="4937125"/>
          <p14:tracePt t="475330" x="2865438" y="4957763"/>
          <p14:tracePt t="475349" x="2865438" y="4972050"/>
          <p14:tracePt t="475510" x="2871788" y="4986338"/>
          <p14:tracePt t="475550" x="2871788" y="4994275"/>
          <p14:tracePt t="475598" x="2871788" y="5000625"/>
          <p14:tracePt t="475606" x="2871788" y="5008563"/>
          <p14:tracePt t="475622" x="2871788" y="5022850"/>
          <p14:tracePt t="475638" x="2871788" y="5029200"/>
          <p14:tracePt t="475678" x="2879725" y="5037138"/>
          <p14:tracePt t="475750" x="2879725" y="5051425"/>
          <p14:tracePt t="475790" x="2879725" y="5065713"/>
          <p14:tracePt t="475870" x="2879725" y="5072063"/>
          <p14:tracePt t="475902" x="2879725" y="5080000"/>
          <p14:tracePt t="475910" x="2879725" y="5086350"/>
          <p14:tracePt t="475982" x="2879725" y="5100638"/>
          <p14:tracePt t="475995" x="2879725" y="5108575"/>
          <p14:tracePt t="475998" x="2871788" y="5122863"/>
          <p14:tracePt t="476014" x="2857500" y="5137150"/>
          <p14:tracePt t="476029" x="2851150" y="5151438"/>
          <p14:tracePt t="476045" x="2828925" y="5165725"/>
          <p14:tracePt t="476062" x="2814638" y="5165725"/>
          <p14:tracePt t="476079" x="2800350" y="5186363"/>
          <p14:tracePt t="476095" x="2786063" y="5186363"/>
          <p14:tracePt t="476112" x="2771775" y="5194300"/>
          <p14:tracePt t="476271" x="2757488" y="5194300"/>
          <p14:tracePt t="476279" x="2751138" y="5194300"/>
          <p14:tracePt t="476287" x="2714625" y="5194300"/>
          <p14:tracePt t="476295" x="2708275" y="5194300"/>
          <p14:tracePt t="476303" x="2651125" y="5194300"/>
          <p14:tracePt t="476311" x="2608263" y="5194300"/>
          <p14:tracePt t="476328" x="2565400" y="5194300"/>
          <p14:tracePt t="476346" x="2543175" y="5194300"/>
          <p14:tracePt t="476362" x="2500313" y="5194300"/>
          <p14:tracePt t="476379" x="2443163" y="5194300"/>
          <p14:tracePt t="476396" x="2371725" y="5194300"/>
          <p14:tracePt t="476411" x="2300288" y="5194300"/>
          <p14:tracePt t="476428" x="2236788" y="5200650"/>
          <p14:tracePt t="476445" x="2157413" y="5200650"/>
          <p14:tracePt t="476445" x="2143125" y="5200650"/>
          <p14:tracePt t="476463" x="2100263" y="5200650"/>
          <p14:tracePt t="476479" x="2057400" y="5200650"/>
          <p14:tracePt t="476495" x="2028825" y="5200650"/>
          <p14:tracePt t="476512" x="1985963" y="5200650"/>
          <p14:tracePt t="476529" x="1957388" y="5208588"/>
          <p14:tracePt t="476545" x="1885950" y="5229225"/>
          <p14:tracePt t="476562" x="1828800" y="5251450"/>
          <p14:tracePt t="476579" x="1800225" y="5257800"/>
          <p14:tracePt t="476615" x="1793875" y="5257800"/>
          <p14:tracePt t="476783" x="1814513" y="5265738"/>
          <p14:tracePt t="476791" x="1822450" y="5272088"/>
          <p14:tracePt t="476796" x="1843088" y="5280025"/>
          <p14:tracePt t="476812" x="1885950" y="5286375"/>
          <p14:tracePt t="476828" x="1936750" y="5286375"/>
          <p14:tracePt t="476861" x="2043113" y="5286375"/>
          <p14:tracePt t="476862" x="2265363" y="5286375"/>
          <p14:tracePt t="476879" x="2393950" y="5286375"/>
          <p14:tracePt t="476895" x="2457450" y="5286375"/>
          <p14:tracePt t="476912" x="2479675" y="5286375"/>
          <p14:tracePt t="476928" x="2500313" y="5286375"/>
          <p14:tracePt t="476945" x="2528888" y="5286375"/>
          <p14:tracePt t="476961" x="2551113" y="5286375"/>
          <p14:tracePt t="476978" x="2586038" y="5286375"/>
          <p14:tracePt t="476994" x="2593975" y="5280025"/>
          <p14:tracePt t="477102" x="2579688" y="5272088"/>
          <p14:tracePt t="477110" x="2551113" y="5265738"/>
          <p14:tracePt t="477118" x="2528888" y="5251450"/>
          <p14:tracePt t="477128" x="2493963" y="5237163"/>
          <p14:tracePt t="477144" x="2471738" y="5229225"/>
          <p14:tracePt t="477161" x="2443163" y="5222875"/>
          <p14:tracePt t="477177" x="2422525" y="5208588"/>
          <p14:tracePt t="477194" x="2400300" y="5194300"/>
          <p14:tracePt t="477211" x="2393950" y="5186363"/>
          <p14:tracePt t="477227" x="2365375" y="5157788"/>
          <p14:tracePt t="477244" x="2357438" y="5143500"/>
          <p14:tracePt t="477260" x="2357438" y="5122863"/>
          <p14:tracePt t="477277" x="2357438" y="5100638"/>
          <p14:tracePt t="477294" x="2357438" y="5065713"/>
          <p14:tracePt t="477311" x="2357438" y="5037138"/>
          <p14:tracePt t="477327" x="2357438" y="5029200"/>
          <p14:tracePt t="477344" x="2357438" y="5022850"/>
          <p14:tracePt t="477361" x="2357438" y="5000625"/>
          <p14:tracePt t="477377" x="2357438" y="4986338"/>
          <p14:tracePt t="477395" x="2357438" y="4965700"/>
          <p14:tracePt t="477410" x="2379663" y="4951413"/>
          <p14:tracePt t="477427" x="2386013" y="4951413"/>
          <p14:tracePt t="477443" x="2400300" y="4943475"/>
          <p14:tracePt t="477460" x="2408238" y="4943475"/>
          <p14:tracePt t="477502" x="2414588" y="4943475"/>
          <p14:tracePt t="477630" x="2414588" y="4951413"/>
          <p14:tracePt t="477638" x="2414588" y="4957763"/>
          <p14:tracePt t="477648" x="2408238" y="4957763"/>
          <p14:tracePt t="477649" x="2400300" y="4965700"/>
          <p14:tracePt t="477659" x="2386013" y="4965700"/>
          <p14:tracePt t="477676" x="2357438" y="4965700"/>
          <p14:tracePt t="477694" x="2300288" y="4972050"/>
          <p14:tracePt t="477709" x="2222500" y="4994275"/>
          <p14:tracePt t="477727" x="2179638" y="4994275"/>
          <p14:tracePt t="477743" x="2143125" y="5000625"/>
          <p14:tracePt t="477799" x="2136775" y="5000625"/>
          <p14:tracePt t="477807" x="2114550" y="5000625"/>
          <p14:tracePt t="477815" x="2100263" y="5000625"/>
          <p14:tracePt t="477823" x="2079625" y="5000625"/>
          <p14:tracePt t="477842" x="2057400" y="5000625"/>
          <p14:tracePt t="477844" x="2043113" y="5000625"/>
          <p14:tracePt t="477887" x="2036763" y="5000625"/>
          <p14:tracePt t="477903" x="2028825" y="5000625"/>
          <p14:tracePt t="477919" x="2022475" y="5000625"/>
          <p14:tracePt t="478071" x="2022475" y="4994275"/>
          <p14:tracePt t="478079" x="2028825" y="4986338"/>
          <p14:tracePt t="478095" x="2036763" y="4986338"/>
          <p14:tracePt t="478095" x="2043113" y="4986338"/>
          <p14:tracePt t="478110" x="2057400" y="4979988"/>
          <p14:tracePt t="478126" x="2079625" y="4965700"/>
          <p14:tracePt t="478161" x="2085975" y="4951413"/>
          <p14:tracePt t="478183" x="2093913" y="4951413"/>
          <p14:tracePt t="478199" x="2100263" y="4951413"/>
          <p14:tracePt t="478204" x="2108200" y="4951413"/>
          <p14:tracePt t="478209" x="2143125" y="4951413"/>
          <p14:tracePt t="478226" x="2157413" y="4951413"/>
          <p14:tracePt t="478243" x="2171700" y="4951413"/>
          <p14:tracePt t="478287" x="2179638" y="4951413"/>
          <p14:tracePt t="478319" x="2185988" y="4951413"/>
          <p14:tracePt t="478335" x="2193925" y="4957763"/>
          <p14:tracePt t="478351" x="2193925" y="4965700"/>
          <p14:tracePt t="478367" x="2193925" y="4972050"/>
          <p14:tracePt t="478399" x="2193925" y="4986338"/>
          <p14:tracePt t="478407" x="2193925" y="4994275"/>
          <p14:tracePt t="478414" x="2185988" y="5000625"/>
          <p14:tracePt t="478427" x="2171700" y="5014913"/>
          <p14:tracePt t="478502" x="2165350" y="5022850"/>
          <p14:tracePt t="478511" x="2157413" y="5029200"/>
          <p14:tracePt t="478519" x="2151063" y="5037138"/>
          <p14:tracePt t="478535" x="2143125" y="5043488"/>
          <p14:tracePt t="478542" x="2136775" y="5065713"/>
          <p14:tracePt t="479094" x="2136775" y="5072063"/>
          <p14:tracePt t="479110" x="2128838" y="5086350"/>
          <p14:tracePt t="479118" x="2128838" y="5094288"/>
          <p14:tracePt t="481294" x="2136775" y="5094288"/>
          <p14:tracePt t="481342" x="2143125" y="5086350"/>
          <p14:tracePt t="481350" x="2151063" y="5080000"/>
          <p14:tracePt t="481366" x="2151063" y="5072063"/>
          <p14:tracePt t="481414" x="2151063" y="5065713"/>
          <p14:tracePt t="481783" x="2151063" y="5057775"/>
          <p14:tracePt t="481935" x="2151063" y="5065713"/>
          <p14:tracePt t="481943" x="2151063" y="5080000"/>
          <p14:tracePt t="481948" x="2151063" y="5100638"/>
          <p14:tracePt t="482015" x="2157413" y="5108575"/>
          <p14:tracePt t="482119" x="2165350" y="5114925"/>
          <p14:tracePt t="482126" x="2171700" y="5114925"/>
          <p14:tracePt t="482615" x="2179638" y="5122863"/>
          <p14:tracePt t="483526" x="2179638" y="5114925"/>
          <p14:tracePt t="483534" x="2185988" y="5108575"/>
          <p14:tracePt t="484118" x="2185988" y="5100638"/>
          <p14:tracePt t="484126" x="2193925" y="5086350"/>
          <p14:tracePt t="484134" x="2200275" y="5072063"/>
          <p14:tracePt t="484139" x="2222500" y="5057775"/>
          <p14:tracePt t="484182" x="2228850" y="5043488"/>
          <p14:tracePt t="484190" x="2228850" y="5037138"/>
          <p14:tracePt t="484198" x="2228850" y="5029200"/>
          <p14:tracePt t="484209" x="2236788" y="5022850"/>
          <p14:tracePt t="484217" x="2236788" y="4994275"/>
          <p14:tracePt t="484233" x="2243138" y="4986338"/>
          <p14:tracePt t="484279" x="2243138" y="4979988"/>
          <p14:tracePt t="484287" x="2243138" y="4965700"/>
          <p14:tracePt t="484287" x="2251075" y="4957763"/>
          <p14:tracePt t="484301" x="2257425" y="4951413"/>
          <p14:tracePt t="484317" x="2265363" y="4943475"/>
          <p14:tracePt t="484335" x="2279650" y="4922838"/>
          <p14:tracePt t="484351" x="2286000" y="4914900"/>
          <p14:tracePt t="484367" x="2300288" y="4900613"/>
          <p14:tracePt t="484384" x="2308225" y="4894263"/>
          <p14:tracePt t="484470" x="2314575" y="4886325"/>
          <p14:tracePt t="484503" x="2314575" y="4879975"/>
          <p14:tracePt t="484506" x="2336800" y="4857750"/>
          <p14:tracePt t="484526" x="2343150" y="4851400"/>
          <p14:tracePt t="484558" x="2351088" y="4843463"/>
          <p14:tracePt t="484622" x="2357438" y="4837113"/>
          <p14:tracePt t="484774" x="2371725" y="4822825"/>
          <p14:tracePt t="484982" x="2379663" y="4822825"/>
          <p14:tracePt t="484988" x="2386013" y="4822825"/>
          <p14:tracePt t="485006" x="2400300" y="4822825"/>
          <p14:tracePt t="485070" x="2408238" y="4822825"/>
          <p14:tracePt t="485078" x="2414588" y="4814888"/>
          <p14:tracePt t="485094" x="2422525" y="4808538"/>
          <p14:tracePt t="485099" x="2428875" y="4800600"/>
          <p14:tracePt t="485115" x="2443163" y="4786313"/>
          <p14:tracePt t="485222" x="2451100" y="4779963"/>
          <p14:tracePt t="485487" x="2465388" y="4765675"/>
          <p14:tracePt t="486486" x="2471738" y="4757738"/>
          <p14:tracePt t="486494" x="2479675" y="4757738"/>
          <p14:tracePt t="486542" x="2486025" y="4757738"/>
          <p14:tracePt t="486546" x="2493963" y="4765675"/>
          <p14:tracePt t="486630" x="2500313" y="4772025"/>
          <p14:tracePt t="487575" x="2508250" y="4779963"/>
          <p14:tracePt t="487591" x="2508250" y="4794250"/>
          <p14:tracePt t="487607" x="2508250" y="4800600"/>
          <p14:tracePt t="487615" x="2508250" y="4808538"/>
          <p14:tracePt t="487622" x="2508250" y="4814888"/>
          <p14:tracePt t="487629" x="2508250" y="4837113"/>
          <p14:tracePt t="487646" x="2508250" y="4879975"/>
          <p14:tracePt t="487663" x="2508250" y="4914900"/>
          <p14:tracePt t="487679" x="2508250" y="4937125"/>
          <p14:tracePt t="487697" x="2508250" y="4965700"/>
          <p14:tracePt t="487713" x="2508250" y="5014913"/>
          <p14:tracePt t="487729" x="2508250" y="5065713"/>
          <p14:tracePt t="487746" x="2508250" y="5100638"/>
          <p14:tracePt t="487762" x="2508250" y="5143500"/>
          <p14:tracePt t="487779" x="2508250" y="5151438"/>
          <p14:tracePt t="487796" x="2508250" y="5165725"/>
          <p14:tracePt t="487812" x="2508250" y="5180013"/>
          <p14:tracePt t="487854" x="2508250" y="5186363"/>
          <p14:tracePt t="487862" x="2508250" y="5200650"/>
          <p14:tracePt t="487870" x="2508250" y="5208588"/>
          <p14:tracePt t="487902" x="2508250" y="5214938"/>
          <p14:tracePt t="487916" x="2508250" y="5222875"/>
          <p14:tracePt t="487934" x="2508250" y="5229225"/>
          <p14:tracePt t="487942" x="2508250" y="5237163"/>
          <p14:tracePt t="487974" x="2508250" y="5243513"/>
          <p14:tracePt t="488286" x="2508250" y="5251450"/>
          <p14:tracePt t="488289" x="2508250" y="5257800"/>
          <p14:tracePt t="488298" x="2508250" y="5272088"/>
          <p14:tracePt t="488350" x="2508250" y="5280025"/>
          <p14:tracePt t="488358" x="2508250" y="5286375"/>
          <p14:tracePt t="488390" x="2508250" y="5294313"/>
          <p14:tracePt t="488398" x="2508250" y="5314950"/>
          <p14:tracePt t="488400" x="2508250" y="5322888"/>
          <p14:tracePt t="488411" x="2508250" y="5329238"/>
          <p14:tracePt t="488427" x="2508250" y="5337175"/>
          <p14:tracePt t="488470" x="2508250" y="5351463"/>
          <p14:tracePt t="488478" x="2508250" y="5357813"/>
          <p14:tracePt t="488479" x="2508250" y="5365750"/>
          <p14:tracePt t="488518" x="2508250" y="5372100"/>
          <p14:tracePt t="488526" x="2508250" y="5386388"/>
          <p14:tracePt t="488535" x="2508250" y="5394325"/>
          <p14:tracePt t="488575" x="2508250" y="5400675"/>
          <p14:tracePt t="488583" x="2500313" y="5408613"/>
          <p14:tracePt t="488586" x="2493963" y="5408613"/>
          <p14:tracePt t="488594" x="2479675" y="5408613"/>
          <p14:tracePt t="488611" x="2436813" y="5414963"/>
          <p14:tracePt t="488628" x="2386013" y="5414963"/>
          <p14:tracePt t="488644" x="2357438" y="5414963"/>
          <p14:tracePt t="488661" x="2322513" y="5429250"/>
          <p14:tracePt t="488677" x="2265363" y="5443538"/>
          <p14:tracePt t="488695" x="2193925" y="5443538"/>
          <p14:tracePt t="488711" x="2151063" y="5451475"/>
          <p14:tracePt t="488727" x="2108200" y="5465763"/>
          <p14:tracePt t="488744" x="2065338" y="5465763"/>
          <p14:tracePt t="488760" x="2036763" y="5480050"/>
          <p14:tracePt t="488778" x="1979613" y="5480050"/>
          <p14:tracePt t="488794" x="1922463" y="5494338"/>
          <p14:tracePt t="488810" x="1879600" y="5494338"/>
          <p14:tracePt t="488827" x="1843088" y="5494338"/>
          <p14:tracePt t="488843" x="1779588" y="5494338"/>
          <p14:tracePt t="488860" x="1722438" y="5494338"/>
          <p14:tracePt t="488877" x="1657350" y="5494338"/>
          <p14:tracePt t="488877" x="1628775" y="5494338"/>
          <p14:tracePt t="488894" x="1593850" y="5494338"/>
          <p14:tracePt t="488911" x="1571625" y="5494338"/>
          <p14:tracePt t="488928" x="1565275" y="5494338"/>
          <p14:tracePt t="488944" x="1550988" y="5494338"/>
          <p14:tracePt t="488961" x="1508125" y="5494338"/>
          <p14:tracePt t="488977" x="1471613" y="5494338"/>
          <p14:tracePt t="488995" x="1450975" y="5494338"/>
          <p14:tracePt t="489010" x="1428750" y="5494338"/>
          <p14:tracePt t="489027" x="1414463" y="5494338"/>
          <p14:tracePt t="489044" x="1408113" y="5494338"/>
          <p14:tracePt t="489060" x="1393825" y="5494338"/>
          <p14:tracePt t="489078" x="1357313" y="5494338"/>
          <p14:tracePt t="489093" x="1350963" y="5494338"/>
          <p14:tracePt t="489111" x="1336675" y="5494338"/>
          <p14:tracePt t="489127" x="1314450" y="5494338"/>
          <p14:tracePt t="489144" x="1285875" y="5494338"/>
          <p14:tracePt t="489160" x="1271588" y="5494338"/>
          <p14:tracePt t="489177" x="1243013" y="5494338"/>
          <p14:tracePt t="489193" x="1236663" y="5494338"/>
          <p14:tracePt t="489209" x="1214438" y="5494338"/>
          <p14:tracePt t="489227" x="1208088" y="5494338"/>
          <p14:tracePt t="489334" x="1243013" y="5494338"/>
          <p14:tracePt t="489342" x="1450975" y="5494338"/>
          <p14:tracePt t="489358" x="1500188" y="5494338"/>
          <p14:tracePt t="489365" x="1643063" y="5494338"/>
          <p14:tracePt t="489376" x="1828800" y="5494338"/>
          <p14:tracePt t="489393" x="2022475" y="5494338"/>
          <p14:tracePt t="489410" x="2208213" y="5494338"/>
          <p14:tracePt t="489426" x="2386013" y="5494338"/>
          <p14:tracePt t="489443" x="2543175" y="5508625"/>
          <p14:tracePt t="489459" x="2628900" y="5514975"/>
          <p14:tracePt t="489476" x="2671763" y="5537200"/>
          <p14:tracePt t="489492" x="2686050" y="5537200"/>
          <p14:tracePt t="489509" x="2693988" y="5537200"/>
          <p14:tracePt t="489526" x="2700338" y="5537200"/>
          <p14:tracePt t="489543" x="2708275" y="5537200"/>
          <p14:tracePt t="489560" x="2736850" y="5537200"/>
          <p14:tracePt t="489576" x="2765425" y="5537200"/>
          <p14:tracePt t="489594" x="2779713" y="5537200"/>
          <p14:tracePt t="489609" x="2786063" y="5537200"/>
          <p14:tracePt t="489758" x="2779713" y="5537200"/>
          <p14:tracePt t="489766" x="2771775" y="5537200"/>
          <p14:tracePt t="489769" x="2751138" y="5537200"/>
          <p14:tracePt t="489778" x="2728913" y="5537200"/>
          <p14:tracePt t="489793" x="2657475" y="5529263"/>
          <p14:tracePt t="489809" x="2636838" y="5522913"/>
          <p14:tracePt t="489826" x="2593975" y="5522913"/>
          <p14:tracePt t="489842" x="2579688" y="5522913"/>
          <p14:tracePt t="489859" x="2565400" y="5522913"/>
          <p14:tracePt t="489875" x="2551113" y="5508625"/>
          <p14:tracePt t="489918" x="2543175" y="5508625"/>
          <p14:tracePt t="489926" x="2536825" y="5508625"/>
          <p14:tracePt t="489926" x="2522538" y="5508625"/>
          <p14:tracePt t="489942" x="2500313" y="5508625"/>
          <p14:tracePt t="489959" x="2486025" y="5500688"/>
          <p14:tracePt t="489976" x="2465388" y="5500688"/>
          <p14:tracePt t="489993" x="2443163" y="5486400"/>
          <p14:tracePt t="490009" x="2414588" y="5480050"/>
          <p14:tracePt t="490026" x="2400300" y="5480050"/>
          <p14:tracePt t="490043" x="2393950" y="5472113"/>
          <p14:tracePt t="490079" x="2386013" y="5465763"/>
          <p14:tracePt t="490092" x="2379663" y="5457825"/>
          <p14:tracePt t="490102" x="2365375" y="5451475"/>
          <p14:tracePt t="490143" x="2351088" y="5451475"/>
          <p14:tracePt t="490175" x="2343150" y="5443538"/>
          <p14:tracePt t="490183" x="2343150" y="5437188"/>
          <p14:tracePt t="490183" x="2343150" y="5422900"/>
          <p14:tracePt t="490192" x="2343150" y="5386388"/>
          <p14:tracePt t="490209" x="2351088" y="5380038"/>
          <p14:tracePt t="490226" x="2357438" y="5365750"/>
          <p14:tracePt t="490242" x="2365375" y="5351463"/>
          <p14:tracePt t="490259" x="2371725" y="5343525"/>
          <p14:tracePt t="490275" x="2386013" y="5329238"/>
          <p14:tracePt t="490293" x="2400300" y="5314950"/>
          <p14:tracePt t="490309" x="2408238" y="5308600"/>
          <p14:tracePt t="490325" x="2414588" y="5308600"/>
          <p14:tracePt t="490325" x="2422525" y="5300663"/>
          <p14:tracePt t="490382" x="2428875" y="5300663"/>
          <p14:tracePt t="490390" x="2443163" y="5294313"/>
          <p14:tracePt t="490396" x="2451100" y="5294313"/>
          <p14:tracePt t="490408" x="2465388" y="5272088"/>
          <p14:tracePt t="490462" x="2493963" y="5265738"/>
          <p14:tracePt t="490575" x="2514600" y="5265738"/>
          <p14:tracePt t="490582" x="2528888" y="5265738"/>
          <p14:tracePt t="490623" x="2536825" y="5265738"/>
          <p14:tracePt t="490638" x="2543175" y="5265738"/>
          <p14:tracePt t="490679" x="2551113" y="5265738"/>
          <p14:tracePt t="490694" x="2565400" y="5265738"/>
          <p14:tracePt t="490700" x="2571750" y="5265738"/>
          <p14:tracePt t="490708" x="2571750" y="5272088"/>
          <p14:tracePt t="490725" x="2571750" y="5280025"/>
          <p14:tracePt t="490742" x="2593975" y="5308600"/>
          <p14:tracePt t="490759" x="2622550" y="5337175"/>
          <p14:tracePt t="490814" x="2622550" y="5351463"/>
          <p14:tracePt t="490823" x="2628900" y="5357813"/>
          <p14:tracePt t="490839" x="2628900" y="5372100"/>
          <p14:tracePt t="490847" x="2636838" y="5380038"/>
          <p14:tracePt t="490863" x="2651125" y="5394325"/>
          <p14:tracePt t="490910" x="2651125" y="5422900"/>
          <p14:tracePt t="490918" x="2643188" y="5429250"/>
          <p14:tracePt t="490924" x="2636838" y="5437188"/>
          <p14:tracePt t="490941" x="2614613" y="5451475"/>
          <p14:tracePt t="490958" x="2565400" y="5472113"/>
          <p14:tracePt t="490975" x="2508250" y="5486400"/>
          <p14:tracePt t="490991" x="2436813" y="5486400"/>
          <p14:tracePt t="491008" x="2400300" y="5494338"/>
          <p14:tracePt t="491024" x="2371725" y="5494338"/>
          <p14:tracePt t="491041" x="2351088" y="5494338"/>
          <p14:tracePt t="491057" x="2322513" y="5494338"/>
          <p14:tracePt t="491074" x="2293938" y="5494338"/>
          <p14:tracePt t="491091" x="2265363" y="5494338"/>
          <p14:tracePt t="491107" x="2228850" y="5494338"/>
          <p14:tracePt t="491124" x="2185988" y="5494338"/>
          <p14:tracePt t="491140" x="2151063" y="5494338"/>
          <p14:tracePt t="491158" x="2128838" y="5494338"/>
          <p14:tracePt t="491174" x="2108200" y="5494338"/>
          <p14:tracePt t="491191" x="2100263" y="5494338"/>
          <p14:tracePt t="491207" x="2079625" y="5494338"/>
          <p14:tracePt t="491224" x="2071688" y="5494338"/>
          <p14:tracePt t="491240" x="2057400" y="5494338"/>
          <p14:tracePt t="491278" x="2036763" y="5494338"/>
          <p14:tracePt t="491294" x="2028825" y="5494338"/>
          <p14:tracePt t="491295" x="2022475" y="5494338"/>
          <p14:tracePt t="491307" x="2000250" y="5494338"/>
          <p14:tracePt t="491324" x="1985963" y="5494338"/>
          <p14:tracePt t="491341" x="1957388" y="5494338"/>
          <p14:tracePt t="491357" x="1908175" y="5494338"/>
          <p14:tracePt t="491374" x="1879600" y="5494338"/>
          <p14:tracePt t="491390" x="1865313" y="5494338"/>
          <p14:tracePt t="491407" x="1836738" y="5494338"/>
          <p14:tracePt t="491424" x="1828800" y="5494338"/>
          <p14:tracePt t="491478" x="1822450" y="5486400"/>
          <p14:tracePt t="491486" x="1814513" y="5480050"/>
          <p14:tracePt t="491502" x="1814513" y="5472113"/>
          <p14:tracePt t="491510" x="1808163" y="5465763"/>
          <p14:tracePt t="491542" x="1793875" y="5451475"/>
          <p14:tracePt t="491556" x="1793875" y="5443538"/>
          <p14:tracePt t="491557" x="1793875" y="5422900"/>
          <p14:tracePt t="491573" x="1793875" y="5394325"/>
          <p14:tracePt t="491591" x="1793875" y="5372100"/>
          <p14:tracePt t="491607" x="1843088" y="5343525"/>
          <p14:tracePt t="491623" x="1851025" y="5343525"/>
          <p14:tracePt t="491640" x="1871663" y="5337175"/>
          <p14:tracePt t="491657" x="1885950" y="5337175"/>
          <p14:tracePt t="491673" x="1900238" y="5337175"/>
          <p14:tracePt t="491690" x="1908175" y="5329238"/>
          <p14:tracePt t="491707" x="1922463" y="5329238"/>
          <p14:tracePt t="491723" x="1965325" y="5329238"/>
          <p14:tracePt t="491740" x="2028825" y="5329238"/>
          <p14:tracePt t="491756" x="2057400" y="5329238"/>
          <p14:tracePt t="491773" x="2093913" y="5329238"/>
          <p14:tracePt t="491773" x="2114550" y="5329238"/>
          <p14:tracePt t="491790" x="2151063" y="5314950"/>
          <p14:tracePt t="491806" x="2171700" y="5300663"/>
          <p14:tracePt t="491823" x="2185988" y="5280025"/>
          <p14:tracePt t="491840" x="2185988" y="5165725"/>
          <p14:tracePt t="491857" x="2185988" y="4994275"/>
          <p14:tracePt t="491873" x="2185988" y="4765675"/>
          <p14:tracePt t="491889" x="2185988" y="4557713"/>
          <p14:tracePt t="491906" x="2185988" y="4308475"/>
          <p14:tracePt t="491923" x="2257425" y="4043363"/>
          <p14:tracePt t="491939" x="2371725" y="3808413"/>
          <p14:tracePt t="491956" x="2465388" y="3586163"/>
          <p14:tracePt t="491973" x="2514600" y="3394075"/>
          <p14:tracePt t="491989" x="2514600" y="3271838"/>
          <p14:tracePt t="492007" x="2514600" y="3228975"/>
          <p14:tracePt t="492023" x="2508250" y="3208338"/>
          <p14:tracePt t="492062" x="2508250" y="3194050"/>
          <p14:tracePt t="492073" x="2508250" y="3186113"/>
          <p14:tracePt t="492174" x="2500313" y="3179763"/>
          <p14:tracePt t="492182" x="2451100" y="3179763"/>
          <p14:tracePt t="492189" x="2357438" y="3194050"/>
          <p14:tracePt t="492206" x="2251075" y="3265488"/>
          <p14:tracePt t="492223" x="2193925" y="3308350"/>
          <p14:tracePt t="492239" x="2136775" y="3336925"/>
          <p14:tracePt t="492255" x="2065338" y="3351213"/>
          <p14:tracePt t="492272" x="2022475" y="3379788"/>
          <p14:tracePt t="492289" x="1979613" y="3400425"/>
          <p14:tracePt t="492306" x="1943100" y="3408363"/>
          <p14:tracePt t="492322" x="1928813" y="3408363"/>
          <p14:tracePt t="492366" x="1922463" y="3408363"/>
          <p14:tracePt t="492369" x="1893888" y="3408363"/>
          <p14:tracePt t="492376" x="1885950" y="3408363"/>
          <p14:tracePt t="492388" x="1857375" y="3408363"/>
          <p14:tracePt t="492406" x="1814513" y="3408363"/>
          <p14:tracePt t="492423" x="1808163" y="3408363"/>
          <p14:tracePt t="492439" x="1793875" y="3408363"/>
          <p14:tracePt t="492456" x="1771650" y="3408363"/>
          <p14:tracePt t="492472" x="1757363" y="3408363"/>
          <p14:tracePt t="492489" x="1757363" y="3394075"/>
          <p14:tracePt t="492506" x="1757363" y="3351213"/>
          <p14:tracePt t="492523" x="1757363" y="3308350"/>
          <p14:tracePt t="492539" x="1765300" y="3279775"/>
          <p14:tracePt t="492556" x="1800225" y="3251200"/>
          <p14:tracePt t="492572" x="1843088" y="3243263"/>
          <p14:tracePt t="492589" x="1851025" y="3243263"/>
          <p14:tracePt t="492605" x="1885950" y="3236913"/>
          <p14:tracePt t="492622" x="1936750" y="3236913"/>
          <p14:tracePt t="492639" x="1993900" y="3236913"/>
          <p14:tracePt t="492655" x="2036763" y="3236913"/>
          <p14:tracePt t="492672" x="2065338" y="3236913"/>
          <p14:tracePt t="492689" x="2079625" y="3236913"/>
          <p14:tracePt t="492706" x="2108200" y="3236913"/>
          <p14:tracePt t="492722" x="2114550" y="3236913"/>
          <p14:tracePt t="492738" x="2128838" y="3251200"/>
          <p14:tracePt t="492783" x="2128838" y="3257550"/>
          <p14:tracePt t="492791" x="2143125" y="3286125"/>
          <p14:tracePt t="492799" x="2143125" y="3294063"/>
          <p14:tracePt t="492807" x="2151063" y="3308350"/>
          <p14:tracePt t="492847" x="2157413" y="3314700"/>
          <p14:tracePt t="492879" x="2157413" y="3322638"/>
          <p14:tracePt t="492889" x="2157413" y="3328988"/>
          <p14:tracePt t="492918" x="2157413" y="3336925"/>
          <p14:tracePt t="492943" x="2157413" y="3365500"/>
          <p14:tracePt t="492964" x="2157413" y="3371850"/>
          <p14:tracePt t="492964" x="2157413" y="3379788"/>
          <p14:tracePt t="492971" x="2151063" y="3394075"/>
          <p14:tracePt t="492988" x="2128838" y="3408363"/>
          <p14:tracePt t="493022" x="2122488" y="3408363"/>
          <p14:tracePt t="493023" x="2100263" y="3408363"/>
          <p14:tracePt t="493039" x="2079625" y="3408363"/>
          <p14:tracePt t="493054" x="2065338" y="3408363"/>
          <p14:tracePt t="493071" x="2057400" y="3408363"/>
          <p14:tracePt t="493134" x="2071688" y="3408363"/>
          <p14:tracePt t="493142" x="2079625" y="3408363"/>
          <p14:tracePt t="493149" x="2093913" y="3408363"/>
          <p14:tracePt t="493154" x="2108200" y="3408363"/>
          <p14:tracePt t="493171" x="2136775" y="3408363"/>
          <p14:tracePt t="493188" x="2151063" y="3414713"/>
          <p14:tracePt t="493204" x="2165350" y="3443288"/>
          <p14:tracePt t="493221" x="2200275" y="3479800"/>
          <p14:tracePt t="493238" x="2236788" y="3565525"/>
          <p14:tracePt t="493254" x="2236788" y="3643313"/>
          <p14:tracePt t="493271" x="2236788" y="3729038"/>
          <p14:tracePt t="493287" x="2251075" y="3836988"/>
          <p14:tracePt t="493305" x="2279650" y="3937000"/>
          <p14:tracePt t="493320" x="2308225" y="4079875"/>
          <p14:tracePt t="493339" x="2343150" y="4229100"/>
          <p14:tracePt t="493354" x="2379663" y="4386263"/>
          <p14:tracePt t="493371" x="2400300" y="4529138"/>
          <p14:tracePt t="493387" x="2414588" y="4643438"/>
          <p14:tracePt t="493404" x="2428875" y="4751388"/>
          <p14:tracePt t="493421" x="2428875" y="4814888"/>
          <p14:tracePt t="493437" x="2428875" y="4879975"/>
          <p14:tracePt t="493454" x="2428875" y="4929188"/>
          <p14:tracePt t="493470" x="2436813" y="4979988"/>
          <p14:tracePt t="493487" x="2457450" y="5014913"/>
          <p14:tracePt t="493504" x="2465388" y="5043488"/>
          <p14:tracePt t="493521" x="2465388" y="5051425"/>
          <p14:tracePt t="493537" x="2465388" y="5086350"/>
          <p14:tracePt t="493554" x="2465388" y="5100638"/>
          <p14:tracePt t="493570" x="2465388" y="5122863"/>
          <p14:tracePt t="493587" x="2465388" y="5137150"/>
          <p14:tracePt t="493604" x="2451100" y="5172075"/>
          <p14:tracePt t="493620" x="2443163" y="5200650"/>
          <p14:tracePt t="493637" x="2436813" y="5208588"/>
          <p14:tracePt t="493654" x="2422525" y="5237163"/>
          <p14:tracePt t="493670" x="2414588" y="5257800"/>
          <p14:tracePt t="493687" x="2408238" y="5300663"/>
          <p14:tracePt t="493704" x="2386013" y="5343525"/>
          <p14:tracePt t="493720" x="2365375" y="5380038"/>
          <p14:tracePt t="493737" x="2365375" y="5408613"/>
          <p14:tracePt t="493753" x="2351088" y="5422900"/>
          <p14:tracePt t="493770" x="2343150" y="5429250"/>
          <p14:tracePt t="493814" x="2322513" y="5437188"/>
          <p14:tracePt t="493846" x="2286000" y="5437188"/>
          <p14:tracePt t="493862" x="2265363" y="5451475"/>
          <p14:tracePt t="493870" x="2257425" y="5451475"/>
          <p14:tracePt t="493878" x="2236788" y="5457825"/>
          <p14:tracePt t="493887" x="2200275" y="5472113"/>
          <p14:tracePt t="493903" x="2171700" y="5480050"/>
          <p14:tracePt t="493920" x="2157413" y="5480050"/>
          <p14:tracePt t="493937" x="2122488" y="5494338"/>
          <p14:tracePt t="493982" x="2114550" y="5494338"/>
          <p14:tracePt t="493990" x="2093913" y="5500688"/>
          <p14:tracePt t="493998" x="2085975" y="5500688"/>
          <p14:tracePt t="494003" x="2057400" y="5500688"/>
          <p14:tracePt t="494019" x="2043113" y="5500688"/>
          <p14:tracePt t="494036" x="2036763" y="5500688"/>
          <p14:tracePt t="494053" x="2014538" y="5500688"/>
          <p14:tracePt t="494069" x="1971675" y="5500688"/>
          <p14:tracePt t="494086" x="1957388" y="5500688"/>
          <p14:tracePt t="494102" x="1928813" y="5500688"/>
          <p14:tracePt t="494120" x="1922463" y="5500688"/>
          <p14:tracePt t="494136" x="1908175" y="5500688"/>
          <p14:tracePt t="494153" x="1900238" y="5500688"/>
          <p14:tracePt t="494169" x="1885950" y="5500688"/>
          <p14:tracePt t="494187" x="1871663" y="5494338"/>
          <p14:tracePt t="494202" x="1851025" y="5494338"/>
          <p14:tracePt t="494219" x="1822450" y="5480050"/>
          <p14:tracePt t="494236" x="1808163" y="5480050"/>
          <p14:tracePt t="494253" x="1800225" y="5472113"/>
          <p14:tracePt t="494253" x="1793875" y="5465763"/>
          <p14:tracePt t="494287" x="1785938" y="5457825"/>
          <p14:tracePt t="494287" x="1785938" y="5422900"/>
          <p14:tracePt t="494304" x="1785938" y="5394325"/>
          <p14:tracePt t="494320" x="1785938" y="5380038"/>
          <p14:tracePt t="494337" x="1785938" y="5351463"/>
          <p14:tracePt t="494353" x="1793875" y="5337175"/>
          <p14:tracePt t="494369" x="1800225" y="5322888"/>
          <p14:tracePt t="494386" x="1808163" y="5308600"/>
          <p14:tracePt t="494403" x="1822450" y="5294313"/>
          <p14:tracePt t="494420" x="1828800" y="5286375"/>
          <p14:tracePt t="494436" x="1851025" y="5286375"/>
          <p14:tracePt t="494453" x="1879600" y="5272088"/>
          <p14:tracePt t="494469" x="1900238" y="5265738"/>
          <p14:tracePt t="494469" x="1908175" y="5265738"/>
          <p14:tracePt t="494486" x="1943100" y="5251450"/>
          <p14:tracePt t="494502" x="1965325" y="5251450"/>
          <p14:tracePt t="494519" x="1985963" y="5243513"/>
          <p14:tracePt t="494535" x="2022475" y="5243513"/>
          <p14:tracePt t="494552" x="2071688" y="5243513"/>
          <p14:tracePt t="494569" x="2122488" y="5243513"/>
          <p14:tracePt t="494585" x="2143125" y="5243513"/>
          <p14:tracePt t="494630" x="2151063" y="5243513"/>
          <p14:tracePt t="494638" x="2157413" y="5243513"/>
          <p14:tracePt t="494655" x="2171700" y="5243513"/>
          <p14:tracePt t="494703" x="2179638" y="5243513"/>
          <p14:tracePt t="494710" x="2185988" y="5243513"/>
          <p14:tracePt t="494719" x="2193925" y="5251450"/>
          <p14:tracePt t="494720" x="2214563" y="5265738"/>
          <p14:tracePt t="494736" x="2243138" y="5286375"/>
          <p14:tracePt t="494753" x="2257425" y="5308600"/>
          <p14:tracePt t="494769" x="2265363" y="5329238"/>
          <p14:tracePt t="494786" x="2271713" y="5343525"/>
          <p14:tracePt t="494802" x="2271713" y="5372100"/>
          <p14:tracePt t="494819" x="2271713" y="5380038"/>
          <p14:tracePt t="494853" x="2271713" y="5386388"/>
          <p14:tracePt t="494855" x="2271713" y="5394325"/>
          <p14:tracePt t="494868" x="2271713" y="5408613"/>
          <p14:tracePt t="494918" x="2271713" y="5414963"/>
          <p14:tracePt t="494929" x="2271713" y="5422900"/>
          <p14:tracePt t="494935" x="2271713" y="5429250"/>
          <p14:tracePt t="494951" x="2279650" y="5443538"/>
          <p14:tracePt t="494968" x="2308225" y="5451475"/>
          <p14:tracePt t="495006" x="2336800" y="5457825"/>
          <p14:tracePt t="495022" x="2343150" y="5465763"/>
          <p14:tracePt t="495038" x="2351088" y="5465763"/>
          <p14:tracePt t="495042" x="2365375" y="5465763"/>
          <p14:tracePt t="495051" x="2371725" y="5465763"/>
          <p14:tracePt t="495068" x="2379663" y="5465763"/>
          <p14:tracePt t="495085" x="2408238" y="5465763"/>
          <p14:tracePt t="495101" x="2428875" y="5465763"/>
          <p14:tracePt t="495119" x="2465388" y="5480050"/>
          <p14:tracePt t="495134" x="2508250" y="5486400"/>
          <p14:tracePt t="495152" x="2528888" y="5494338"/>
          <p14:tracePt t="495168" x="2551113" y="5494338"/>
          <p14:tracePt t="495185" x="2586038" y="5494338"/>
          <p14:tracePt t="495202" x="2614613" y="5500688"/>
          <p14:tracePt t="495218" x="2651125" y="5500688"/>
          <p14:tracePt t="495235" x="2700338" y="5500688"/>
          <p14:tracePt t="495251" x="2786063" y="5494338"/>
          <p14:tracePt t="495268" x="2865438" y="5486400"/>
          <p14:tracePt t="495284" x="2908300" y="5486400"/>
          <p14:tracePt t="495301" x="2914650" y="5486400"/>
          <p14:tracePt t="495350" x="2928938" y="5486400"/>
          <p14:tracePt t="495358" x="2936875" y="5486400"/>
          <p14:tracePt t="495366" x="2951163" y="5486400"/>
          <p14:tracePt t="495366" x="2965450" y="5486400"/>
          <p14:tracePt t="495375" x="2986088" y="5486400"/>
          <p14:tracePt t="495385" x="3014663" y="5486400"/>
          <p14:tracePt t="495401" x="3057525" y="5486400"/>
          <p14:tracePt t="495418" x="3086100" y="5494338"/>
          <p14:tracePt t="495435" x="3108325" y="5494338"/>
          <p14:tracePt t="495451" x="3143250" y="5494338"/>
          <p14:tracePt t="495468" x="3171825" y="5494338"/>
          <p14:tracePt t="495485" x="3194050" y="5494338"/>
          <p14:tracePt t="495501" x="3222625" y="5494338"/>
          <p14:tracePt t="495518" x="3228975" y="5494338"/>
          <p14:tracePt t="495559" x="3236913" y="5494338"/>
          <p14:tracePt t="495560" x="3257550" y="5494338"/>
          <p14:tracePt t="495663" x="3265488" y="5500688"/>
          <p14:tracePt t="495711" x="3251200" y="5514975"/>
          <p14:tracePt t="495719" x="3222625" y="5522913"/>
          <p14:tracePt t="495727" x="3214688" y="5529263"/>
          <p14:tracePt t="495735" x="3208338" y="5529263"/>
          <p14:tracePt t="495751" x="3186113" y="5537200"/>
          <p14:tracePt t="495752" x="3165475" y="5537200"/>
          <p14:tracePt t="495767" x="3128963" y="5543550"/>
          <p14:tracePt t="495785" x="3100388" y="5543550"/>
          <p14:tracePt t="495800" x="3051175" y="5543550"/>
          <p14:tracePt t="495817" x="2943225" y="5557838"/>
          <p14:tracePt t="495835" x="2828925" y="5580063"/>
          <p14:tracePt t="495850" x="2679700" y="5580063"/>
          <p14:tracePt t="495868" x="2536825" y="5580063"/>
          <p14:tracePt t="495884" x="2457450" y="5580063"/>
          <p14:tracePt t="495901" x="2443163" y="5580063"/>
          <p14:tracePt t="495942" x="2436813" y="5580063"/>
          <p14:tracePt t="495950" x="2422525" y="5580063"/>
          <p14:tracePt t="495968" x="2400300" y="5580063"/>
          <p14:tracePt t="495969" x="2357438" y="5580063"/>
          <p14:tracePt t="495984" x="2293938" y="5580063"/>
          <p14:tracePt t="496000" x="2236788" y="5580063"/>
          <p14:tracePt t="496017" x="2179638" y="5572125"/>
          <p14:tracePt t="496034" x="2136775" y="5565775"/>
          <p14:tracePt t="496050" x="2085975" y="5543550"/>
          <p14:tracePt t="496067" x="2057400" y="5529263"/>
          <p14:tracePt t="496084" x="2014538" y="5522913"/>
          <p14:tracePt t="496100" x="1957388" y="5514975"/>
          <p14:tracePt t="496117" x="1879600" y="5480050"/>
          <p14:tracePt t="496133" x="1765300" y="5429250"/>
          <p14:tracePt t="496151" x="1693863" y="5408613"/>
          <p14:tracePt t="496167" x="1636713" y="5372100"/>
          <p14:tracePt t="496183" x="1600200" y="5343525"/>
          <p14:tracePt t="496200" x="1593850" y="5337175"/>
          <p14:tracePt t="496216" x="1579563" y="5314950"/>
          <p14:tracePt t="496233" x="1579563" y="5286375"/>
          <p14:tracePt t="496249" x="1557338" y="5222875"/>
          <p14:tracePt t="496267" x="1508125" y="5143500"/>
          <p14:tracePt t="496283" x="1465263" y="5072063"/>
          <p14:tracePt t="496299" x="1450975" y="5000625"/>
          <p14:tracePt t="496316" x="1428750" y="4922838"/>
          <p14:tracePt t="496334" x="1414463" y="4814888"/>
          <p14:tracePt t="496334" x="1408113" y="4757738"/>
          <p14:tracePt t="496350" x="1393825" y="4614863"/>
          <p14:tracePt t="496366" x="1371600" y="4486275"/>
          <p14:tracePt t="496383" x="1357313" y="4379913"/>
          <p14:tracePt t="496399" x="1357313" y="4286250"/>
          <p14:tracePt t="496416" x="1357313" y="4179888"/>
          <p14:tracePt t="496433" x="1357313" y="4029075"/>
          <p14:tracePt t="496450" x="1371600" y="3879850"/>
          <p14:tracePt t="496466" x="1422400" y="3736975"/>
          <p14:tracePt t="496483" x="1436688" y="3700463"/>
          <p14:tracePt t="496500" x="1450975" y="3657600"/>
          <p14:tracePt t="496516" x="1485900" y="3614738"/>
          <p14:tracePt t="496533" x="1522413" y="3579813"/>
          <p14:tracePt t="496550" x="1550988" y="3571875"/>
          <p14:tracePt t="496550" x="1565275" y="3557588"/>
          <p14:tracePt t="496567" x="1585913" y="3557588"/>
          <p14:tracePt t="496583" x="1608138" y="3557588"/>
          <p14:tracePt t="496600" x="1679575" y="3536950"/>
          <p14:tracePt t="496616" x="1779588" y="3536950"/>
          <p14:tracePt t="496633" x="1865313" y="3536950"/>
          <p14:tracePt t="496650" x="1951038" y="3536950"/>
          <p14:tracePt t="496666" x="2008188" y="3536950"/>
          <p14:tracePt t="496683" x="2065338" y="3543300"/>
          <p14:tracePt t="496699" x="2079625" y="3551238"/>
          <p14:tracePt t="496717" x="2093913" y="3551238"/>
          <p14:tracePt t="496733" x="2122488" y="3557588"/>
          <p14:tracePt t="496750" x="2222500" y="3565525"/>
          <p14:tracePt t="496767" x="2271713" y="3586163"/>
          <p14:tracePt t="496783" x="2336800" y="3594100"/>
          <p14:tracePt t="496800" x="2379663" y="3600450"/>
          <p14:tracePt t="496816" x="2428875" y="3622675"/>
          <p14:tracePt t="496833" x="2471738" y="3629025"/>
          <p14:tracePt t="496848" x="2508250" y="3651250"/>
          <p14:tracePt t="496866" x="2543175" y="3665538"/>
          <p14:tracePt t="496882" x="2579688" y="3694113"/>
          <p14:tracePt t="496899" x="2622550" y="3722688"/>
          <p14:tracePt t="496916" x="2671763" y="3757613"/>
          <p14:tracePt t="496933" x="2722563" y="3808413"/>
          <p14:tracePt t="496949" x="2736850" y="3851275"/>
          <p14:tracePt t="496966" x="2786063" y="3951288"/>
          <p14:tracePt t="496983" x="2828925" y="4029075"/>
          <p14:tracePt t="496999" x="2857500" y="4094163"/>
          <p14:tracePt t="497015" x="2879725" y="4151313"/>
          <p14:tracePt t="497032" x="2908300" y="4214813"/>
          <p14:tracePt t="497049" x="2922588" y="4271963"/>
          <p14:tracePt t="497065" x="2936875" y="4365625"/>
          <p14:tracePt t="497083" x="2965450" y="4443413"/>
          <p14:tracePt t="497099" x="2965450" y="4551363"/>
          <p14:tracePt t="497115" x="2965450" y="4629150"/>
          <p14:tracePt t="497132" x="2965450" y="4708525"/>
          <p14:tracePt t="497149" x="2965450" y="4765675"/>
          <p14:tracePt t="497165" x="2965450" y="4808538"/>
          <p14:tracePt t="497182" x="2936875" y="4908550"/>
          <p14:tracePt t="497199" x="2908300" y="4965700"/>
          <p14:tracePt t="497215" x="2894013" y="5037138"/>
          <p14:tracePt t="497232" x="2851150" y="5072063"/>
          <p14:tracePt t="497248" x="2808288" y="5114925"/>
          <p14:tracePt t="497265" x="2779713" y="5151438"/>
          <p14:tracePt t="497282" x="2728913" y="5180013"/>
          <p14:tracePt t="497298" x="2686050" y="5200650"/>
          <p14:tracePt t="497315" x="2600325" y="5229225"/>
          <p14:tracePt t="497332" x="2514600" y="5251450"/>
          <p14:tracePt t="497349" x="2451100" y="5257800"/>
          <p14:tracePt t="497365" x="2393950" y="5280025"/>
          <p14:tracePt t="497381" x="2308225" y="5286375"/>
          <p14:tracePt t="497399" x="2243138" y="5300663"/>
          <p14:tracePt t="497415" x="2200275" y="5300663"/>
          <p14:tracePt t="497431" x="2143125" y="5300663"/>
          <p14:tracePt t="497448" x="2065338" y="5300663"/>
          <p14:tracePt t="497465" x="1965325" y="5300663"/>
          <p14:tracePt t="497481" x="1836738" y="5280025"/>
          <p14:tracePt t="497498" x="1636713" y="5214938"/>
          <p14:tracePt t="497515" x="1508125" y="5165725"/>
          <p14:tracePt t="497532" x="1422400" y="5129213"/>
          <p14:tracePt t="497548" x="1328738" y="5043488"/>
          <p14:tracePt t="497564" x="1243013" y="4994275"/>
          <p14:tracePt t="497581" x="1079500" y="4851400"/>
          <p14:tracePt t="497598" x="971550" y="4779963"/>
          <p14:tracePt t="497615" x="900113" y="4714875"/>
          <p14:tracePt t="497632" x="842963" y="4629150"/>
          <p14:tracePt t="497648" x="800100" y="4529138"/>
          <p14:tracePt t="497665" x="779463" y="4471988"/>
          <p14:tracePt t="497683" x="779463" y="4429125"/>
          <p14:tracePt t="497698" x="779463" y="4386263"/>
          <p14:tracePt t="497716" x="779463" y="4308475"/>
          <p14:tracePt t="497731" x="836613" y="4222750"/>
          <p14:tracePt t="497749" x="942975" y="4108450"/>
          <p14:tracePt t="497765" x="1022350" y="4037013"/>
          <p14:tracePt t="497780" x="1079500" y="3971925"/>
          <p14:tracePt t="497780" x="1100138" y="3929063"/>
          <p14:tracePt t="497798" x="1150938" y="3871913"/>
          <p14:tracePt t="497814" x="1200150" y="3822700"/>
          <p14:tracePt t="497831" x="1236663" y="3786188"/>
          <p14:tracePt t="497848" x="1271588" y="3765550"/>
          <p14:tracePt t="497865" x="1300163" y="3743325"/>
          <p14:tracePt t="497881" x="1336675" y="3722688"/>
          <p14:tracePt t="497898" x="1365250" y="3694113"/>
          <p14:tracePt t="497915" x="1408113" y="3665538"/>
          <p14:tracePt t="497931" x="1428750" y="3651250"/>
          <p14:tracePt t="497975" x="1436688" y="3651250"/>
          <p14:tracePt t="497983" x="1443038" y="3643313"/>
          <p14:tracePt t="497999" x="1450975" y="3643313"/>
          <p14:tracePt t="498007" x="1471613" y="3636963"/>
          <p14:tracePt t="498016" x="1485900" y="3636963"/>
          <p14:tracePt t="498031" x="1522413" y="3629025"/>
          <p14:tracePt t="498048" x="1579563" y="3629025"/>
          <p14:tracePt t="498064" x="1671638" y="3629025"/>
          <p14:tracePt t="498081" x="1751013" y="3671888"/>
          <p14:tracePt t="498098" x="1836738" y="3714750"/>
          <p14:tracePt t="498114" x="1893888" y="3765550"/>
          <p14:tracePt t="498131" x="1965325" y="3814763"/>
          <p14:tracePt t="498148" x="2036763" y="3865563"/>
          <p14:tracePt t="498164" x="2100263" y="3929063"/>
          <p14:tracePt t="498181" x="2171700" y="4014788"/>
          <p14:tracePt t="498198" x="2208213" y="4071938"/>
          <p14:tracePt t="498214" x="2243138" y="4151313"/>
          <p14:tracePt t="498231" x="2257425" y="4194175"/>
          <p14:tracePt t="498247" x="2286000" y="4257675"/>
          <p14:tracePt t="498264" x="2293938" y="4314825"/>
          <p14:tracePt t="498281" x="2300288" y="4386263"/>
          <p14:tracePt t="498297" x="2300288" y="4451350"/>
          <p14:tracePt t="498314" x="2300288" y="4494213"/>
          <p14:tracePt t="498330" x="2300288" y="4529138"/>
          <p14:tracePt t="498348" x="2300288" y="4572000"/>
          <p14:tracePt t="498364" x="2300288" y="4614863"/>
          <p14:tracePt t="498381" x="2300288" y="4657725"/>
          <p14:tracePt t="498397" x="2265363" y="4729163"/>
          <p14:tracePt t="498413" x="2228850" y="4794250"/>
          <p14:tracePt t="498431" x="2193925" y="4851400"/>
          <p14:tracePt t="498447" x="2165350" y="4879975"/>
          <p14:tracePt t="498463" x="2122488" y="4914900"/>
          <p14:tracePt t="498480" x="2079625" y="4943475"/>
          <p14:tracePt t="498497" x="1985963" y="4972050"/>
          <p14:tracePt t="498513" x="1857375" y="5000625"/>
          <p14:tracePt t="498530" x="1714500" y="5008563"/>
          <p14:tracePt t="498546" x="1571625" y="5008563"/>
          <p14:tracePt t="498564" x="1465263" y="5008563"/>
          <p14:tracePt t="498580" x="1414463" y="5008563"/>
          <p14:tracePt t="498596" x="1357313" y="5000625"/>
          <p14:tracePt t="498614" x="1308100" y="4979988"/>
          <p14:tracePt t="498630" x="1257300" y="4937125"/>
          <p14:tracePt t="498647" x="1185863" y="4879975"/>
          <p14:tracePt t="498663" x="1114425" y="4808538"/>
          <p14:tracePt t="498680" x="1042988" y="4743450"/>
          <p14:tracePt t="498696" x="985838" y="4672013"/>
          <p14:tracePt t="498714" x="979488" y="4594225"/>
          <p14:tracePt t="498730" x="965200" y="4486275"/>
          <p14:tracePt t="498746" x="965200" y="4379913"/>
          <p14:tracePt t="498763" x="979488" y="4286250"/>
          <p14:tracePt t="498779" x="1014413" y="4171950"/>
          <p14:tracePt t="498797" x="1071563" y="4065588"/>
          <p14:tracePt t="498813" x="1128713" y="3994150"/>
          <p14:tracePt t="498830" x="1200150" y="3879850"/>
          <p14:tracePt t="498847" x="1214438" y="3851275"/>
          <p14:tracePt t="498863" x="1243013" y="3829050"/>
          <p14:tracePt t="498879" x="1279525" y="3800475"/>
          <p14:tracePt t="498896" x="1357313" y="3757613"/>
          <p14:tracePt t="498913" x="1471613" y="3722688"/>
          <p14:tracePt t="498929" x="1622425" y="3686175"/>
          <p14:tracePt t="498947" x="1714500" y="3679825"/>
          <p14:tracePt t="498962" x="1793875" y="3679825"/>
          <p14:tracePt t="498979" x="1865313" y="3679825"/>
          <p14:tracePt t="498996" x="1943100" y="3679825"/>
          <p14:tracePt t="499013" x="2043113" y="3714750"/>
          <p14:tracePt t="499029" x="2222500" y="3829050"/>
          <p14:tracePt t="499047" x="2286000" y="3894138"/>
          <p14:tracePt t="499062" x="2328863" y="3979863"/>
          <p14:tracePt t="499079" x="2351088" y="4086225"/>
          <p14:tracePt t="499095" x="2386013" y="4265613"/>
          <p14:tracePt t="499112" x="2414588" y="4414838"/>
          <p14:tracePt t="499129" x="2465388" y="4579938"/>
          <p14:tracePt t="499146" x="2500313" y="4672013"/>
          <p14:tracePt t="499162" x="2508250" y="4757738"/>
          <p14:tracePt t="499179" x="2508250" y="4851400"/>
          <p14:tracePt t="499196" x="2508250" y="4922838"/>
          <p14:tracePt t="499212" x="2508250" y="4979988"/>
          <p14:tracePt t="499229" x="2486025" y="5051425"/>
          <p14:tracePt t="499229" x="2465388" y="5100638"/>
          <p14:tracePt t="499246" x="2436813" y="5172075"/>
          <p14:tracePt t="499262" x="2393950" y="5222875"/>
          <p14:tracePt t="499278" x="2357438" y="5280025"/>
          <p14:tracePt t="499295" x="2328863" y="5314950"/>
          <p14:tracePt t="499312" x="2279650" y="5372100"/>
          <p14:tracePt t="499328" x="2243138" y="5408613"/>
          <p14:tracePt t="499346" x="2208213" y="5457825"/>
          <p14:tracePt t="499361" x="2165350" y="5486400"/>
          <p14:tracePt t="499378" x="2093913" y="5494338"/>
          <p14:tracePt t="499395" x="2014538" y="5494338"/>
          <p14:tracePt t="499411" x="1936750" y="5514975"/>
          <p14:tracePt t="499428" x="1857375" y="5514975"/>
          <p14:tracePt t="499445" x="1785938" y="5514975"/>
          <p14:tracePt t="499445" x="1743075" y="5514975"/>
          <p14:tracePt t="499462" x="1700213" y="5514975"/>
          <p14:tracePt t="499478" x="1643063" y="5514975"/>
          <p14:tracePt t="499495" x="1614488" y="5514975"/>
          <p14:tracePt t="499511" x="1571625" y="5514975"/>
          <p14:tracePt t="499529" x="1522413" y="5500688"/>
          <p14:tracePt t="499545" x="1508125" y="5494338"/>
          <p14:tracePt t="499655" x="1571625" y="5494338"/>
          <p14:tracePt t="499663" x="1614488" y="5494338"/>
          <p14:tracePt t="499671" x="1708150" y="5494338"/>
          <p14:tracePt t="499679" x="1785938" y="5514975"/>
          <p14:tracePt t="499695" x="1836738" y="5514975"/>
          <p14:tracePt t="499711" x="1908175" y="5529263"/>
          <p14:tracePt t="499728" x="1951038" y="5537200"/>
          <p14:tracePt t="499744" x="1993900" y="5537200"/>
          <p14:tracePt t="499761" x="2071688" y="5537200"/>
          <p14:tracePt t="499778" x="2128838" y="5537200"/>
          <p14:tracePt t="499794" x="2171700" y="5537200"/>
          <p14:tracePt t="499811" x="2214563" y="5537200"/>
          <p14:tracePt t="499828" x="2236788" y="5537200"/>
          <p14:tracePt t="499844" x="2271713" y="5537200"/>
          <p14:tracePt t="499861" x="2351088" y="5522913"/>
          <p14:tracePt t="499878" x="2371725" y="5514975"/>
          <p14:tracePt t="499894" x="2379663" y="5514975"/>
          <p14:tracePt t="499911" x="2400300" y="5508625"/>
          <p14:tracePt t="499928" x="2457450" y="5480050"/>
          <p14:tracePt t="499945" x="2528888" y="5437188"/>
          <p14:tracePt t="499961" x="2636838" y="5357813"/>
          <p14:tracePt t="499979" x="2657475" y="5257800"/>
          <p14:tracePt t="499995" x="2657475" y="5194300"/>
          <p14:tracePt t="500012" x="2657475" y="5129213"/>
          <p14:tracePt t="500028" x="2636838" y="5051425"/>
          <p14:tracePt t="500045" x="2614613" y="4886325"/>
          <p14:tracePt t="500062" x="2614613" y="4714875"/>
          <p14:tracePt t="500078" x="2614613" y="4486275"/>
          <p14:tracePt t="500095" x="2614613" y="4379913"/>
          <p14:tracePt t="500111" x="2614613" y="4286250"/>
          <p14:tracePt t="500128" x="2614613" y="4200525"/>
          <p14:tracePt t="500144" x="2614613" y="4108450"/>
          <p14:tracePt t="500161" x="2614613" y="4014788"/>
          <p14:tracePt t="500177" x="2665413" y="3900488"/>
          <p14:tracePt t="500194" x="2693988" y="3843338"/>
          <p14:tracePt t="500211" x="2693988" y="3836988"/>
          <p14:tracePt t="500262" x="2693988" y="3829050"/>
          <p14:tracePt t="500271" x="2693988" y="3814763"/>
          <p14:tracePt t="500279" x="2693988" y="3808413"/>
          <p14:tracePt t="500279" x="2693988" y="3765550"/>
          <p14:tracePt t="500294" x="2693988" y="3751263"/>
          <p14:tracePt t="500311" x="2693988" y="3729038"/>
          <p14:tracePt t="500327" x="2693988" y="3722688"/>
          <p14:tracePt t="500454" x="2693988" y="3714750"/>
          <p14:tracePt t="500462" x="2700338" y="3708400"/>
          <p14:tracePt t="500470" x="2736850" y="3700463"/>
          <p14:tracePt t="500478" x="2743200" y="3694113"/>
          <p14:tracePt t="500486" x="2757488" y="3671888"/>
          <p14:tracePt t="500526" x="2765425" y="3665538"/>
          <p14:tracePt t="500574" x="2771775" y="3665538"/>
          <p14:tracePt t="500586" x="2771775" y="3694113"/>
          <p14:tracePt t="500590" x="2771775" y="3729038"/>
          <p14:tracePt t="500598" x="2779713" y="3865563"/>
          <p14:tracePt t="500610" x="2779713" y="4043363"/>
          <p14:tracePt t="500627" x="2765425" y="4251325"/>
          <p14:tracePt t="500644" x="2722563" y="4529138"/>
          <p14:tracePt t="500660" x="2679700" y="4757738"/>
          <p14:tracePt t="500676" x="2643188" y="4914900"/>
          <p14:tracePt t="500676" x="2622550" y="4979988"/>
          <p14:tracePt t="500694" x="2586038" y="5072063"/>
          <p14:tracePt t="500710" x="2586038" y="5094288"/>
          <p14:tracePt t="500727" x="2579688" y="5114925"/>
          <p14:tracePt t="500774" x="2579688" y="5143500"/>
          <p14:tracePt t="500774" x="2571750" y="5151438"/>
          <p14:tracePt t="500806" x="2571750" y="5157788"/>
          <p14:tracePt t="500814" x="2565400" y="5172075"/>
          <p14:tracePt t="500830" x="2551113" y="5194300"/>
          <p14:tracePt t="500843" x="2543175" y="5200650"/>
          <p14:tracePt t="500846" x="2522538" y="5222875"/>
          <p14:tracePt t="500860" x="2493963" y="5251450"/>
          <p14:tracePt t="500877" x="2479675" y="5265738"/>
          <p14:tracePt t="501030" x="2471738" y="5265738"/>
          <p14:tracePt t="501038" x="2465388" y="5265738"/>
          <p14:tracePt t="501054" x="2451100" y="5265738"/>
          <p14:tracePt t="501062" x="2436813" y="5265738"/>
          <p14:tracePt t="501070" x="2428875" y="5265738"/>
          <p14:tracePt t="501078" x="2422525" y="5265738"/>
          <p14:tracePt t="501093" x="2414588" y="5265738"/>
          <p14:tracePt t="501109" x="2393950" y="5265738"/>
          <p14:tracePt t="501127" x="2379663" y="5265738"/>
          <p14:tracePt t="501142" x="2351088" y="5265738"/>
          <p14:tracePt t="501159" x="2322513" y="5265738"/>
          <p14:tracePt t="501176" x="2300288" y="5257800"/>
          <p14:tracePt t="501192" x="2228850" y="5257800"/>
          <p14:tracePt t="501209" x="2179638" y="5243513"/>
          <p14:tracePt t="501226" x="2108200" y="5229225"/>
          <p14:tracePt t="501243" x="2065338" y="5222875"/>
          <p14:tracePt t="501259" x="2000250" y="5222875"/>
          <p14:tracePt t="501276" x="1985963" y="5214938"/>
          <p14:tracePt t="501292" x="1965325" y="5200650"/>
          <p14:tracePt t="501292" x="1936750" y="5180013"/>
          <p14:tracePt t="501310" x="1928813" y="5172075"/>
          <p14:tracePt t="501325" x="1893888" y="5143500"/>
          <p14:tracePt t="501342" x="1893888" y="5114925"/>
          <p14:tracePt t="501360" x="1893888" y="5108575"/>
          <p14:tracePt t="501375" x="1893888" y="5094288"/>
          <p14:tracePt t="501393" x="1893888" y="5065713"/>
          <p14:tracePt t="501409" x="1893888" y="5051425"/>
          <p14:tracePt t="501426" x="1936750" y="5043488"/>
          <p14:tracePt t="501442" x="2022475" y="5022850"/>
          <p14:tracePt t="501459" x="2179638" y="5022850"/>
          <p14:tracePt t="501475" x="2300288" y="5022850"/>
          <p14:tracePt t="501492" x="2408238" y="5022850"/>
          <p14:tracePt t="501509" x="2471738" y="5022850"/>
          <p14:tracePt t="501525" x="2543175" y="5022850"/>
          <p14:tracePt t="501542" x="2579688" y="5022850"/>
          <p14:tracePt t="501558" x="2643188" y="5022850"/>
          <p14:tracePt t="501576" x="2708275" y="5022850"/>
          <p14:tracePt t="501592" x="2728913" y="5022850"/>
          <p14:tracePt t="501609" x="2786063" y="5022850"/>
          <p14:tracePt t="501626" x="2836863" y="5022850"/>
          <p14:tracePt t="501642" x="2865438" y="5022850"/>
          <p14:tracePt t="501659" x="2879725" y="5022850"/>
          <p14:tracePt t="501675" x="2886075" y="5014913"/>
          <p14:tracePt t="501734" x="2894013" y="5014913"/>
          <p14:tracePt t="501750" x="2900363" y="5014913"/>
          <p14:tracePt t="501752" x="2914650" y="5008563"/>
          <p14:tracePt t="501760" x="2922588" y="5008563"/>
          <p14:tracePt t="501838" x="2914650" y="5008563"/>
          <p14:tracePt t="501846" x="2879725" y="5008563"/>
          <p14:tracePt t="501854" x="2851150" y="5008563"/>
          <p14:tracePt t="501862" x="2808288" y="5008563"/>
          <p14:tracePt t="501875" x="2779713" y="5008563"/>
          <p14:tracePt t="501892" x="2751138" y="5008563"/>
          <p14:tracePt t="501908" x="2708275" y="5008563"/>
          <p14:tracePt t="501924" x="2657475" y="5008563"/>
          <p14:tracePt t="501924" x="2636838" y="5014913"/>
          <p14:tracePt t="501942" x="2608263" y="5014913"/>
          <p14:tracePt t="501958" x="2571750" y="5029200"/>
          <p14:tracePt t="501975" x="2551113" y="5029200"/>
          <p14:tracePt t="502038" x="2543175" y="5029200"/>
          <p14:tracePt t="502046" x="2522538" y="5029200"/>
          <p14:tracePt t="502062" x="2508250" y="5029200"/>
          <p14:tracePt t="502166" x="2543175" y="5029200"/>
          <p14:tracePt t="502174" x="2571750" y="5029200"/>
          <p14:tracePt t="502183" x="2628900" y="5022850"/>
          <p14:tracePt t="502199" x="2693988" y="5014913"/>
          <p14:tracePt t="502209" x="2771775" y="5014913"/>
          <p14:tracePt t="502225" x="2828925" y="4994275"/>
          <p14:tracePt t="502242" x="2836863" y="4994275"/>
          <p14:tracePt t="502318" x="2786063" y="4994275"/>
          <p14:tracePt t="502326" x="2714625" y="4994275"/>
          <p14:tracePt t="502334" x="2665413" y="4994275"/>
          <p14:tracePt t="502342" x="2551113" y="5000625"/>
          <p14:tracePt t="502342" x="2514600" y="5000625"/>
          <p14:tracePt t="502359" x="2471738" y="5022850"/>
          <p14:tracePt t="502375" x="2422525" y="5022850"/>
          <p14:tracePt t="502391" x="2400300" y="5022850"/>
          <p14:tracePt t="502408" x="2386013" y="5022850"/>
          <p14:tracePt t="502486" x="2408238" y="5022850"/>
          <p14:tracePt t="502494" x="2457450" y="5022850"/>
          <p14:tracePt t="502497" x="2486025" y="5022850"/>
          <p14:tracePt t="502508" x="2608263" y="5022850"/>
          <p14:tracePt t="502524" x="2765425" y="5022850"/>
          <p14:tracePt t="502542" x="2886075" y="5022850"/>
          <p14:tracePt t="502557" x="2986088" y="5029200"/>
          <p14:tracePt t="502638" x="2965450" y="5037138"/>
          <p14:tracePt t="502646" x="2914650" y="5037138"/>
          <p14:tracePt t="502657" x="2879725" y="5037138"/>
          <p14:tracePt t="502658" x="2757488" y="5037138"/>
          <p14:tracePt t="502674" x="2651125" y="5037138"/>
          <p14:tracePt t="502691" x="2614613" y="5037138"/>
          <p14:tracePt t="502707" x="2608263" y="5037138"/>
          <p14:tracePt t="502822" x="2614613" y="5037138"/>
          <p14:tracePt t="502830" x="2665413" y="5037138"/>
          <p14:tracePt t="502840" x="2693988" y="5037138"/>
          <p14:tracePt t="502841" x="2714625" y="5037138"/>
          <p14:tracePt t="502934" x="2714625" y="5029200"/>
          <p14:tracePt t="502941" x="2700338" y="5029200"/>
          <p14:tracePt t="502945" x="2671763" y="5029200"/>
          <p14:tracePt t="502957" x="2628900" y="5029200"/>
          <p14:tracePt t="502974" x="2565400" y="5029200"/>
          <p14:tracePt t="502991" x="2543175" y="5029200"/>
          <p14:tracePt t="503070" x="2536825" y="5022850"/>
          <p14:tracePt t="503086" x="2565400" y="5008563"/>
          <p14:tracePt t="503094" x="2636838" y="5000625"/>
          <p14:tracePt t="503102" x="2708275" y="5000625"/>
          <p14:tracePt t="503110" x="2879725" y="5000625"/>
          <p14:tracePt t="503126" x="2922588" y="5000625"/>
          <p14:tracePt t="503214" x="2914650" y="5000625"/>
          <p14:tracePt t="503222" x="2865438" y="5000625"/>
          <p14:tracePt t="503230" x="2771775" y="5000625"/>
          <p14:tracePt t="503240" x="2643188" y="4957763"/>
          <p14:tracePt t="503257" x="2551113" y="4957763"/>
          <p14:tracePt t="503273" x="2514600" y="4951413"/>
          <p14:tracePt t="503290" x="2508250" y="4951413"/>
          <p14:tracePt t="503390" x="2500313" y="4943475"/>
          <p14:tracePt t="503406" x="2528888" y="4929188"/>
          <p14:tracePt t="503414" x="2565400" y="4929188"/>
          <p14:tracePt t="503422" x="2571750" y="4929188"/>
          <p14:tracePt t="503518" x="2557463" y="4929188"/>
          <p14:tracePt t="503526" x="2514600" y="4929188"/>
          <p14:tracePt t="503534" x="2508250" y="4929188"/>
          <p14:tracePt t="503539" x="2500313" y="4929188"/>
          <p14:tracePt t="503630" x="2522538" y="4929188"/>
          <p14:tracePt t="503638" x="2571750" y="4929188"/>
          <p14:tracePt t="503656" x="2714625" y="4929188"/>
          <p14:tracePt t="503657" x="2794000" y="4937125"/>
          <p14:tracePt t="503742" x="2771775" y="4951413"/>
          <p14:tracePt t="503750" x="2757488" y="4951413"/>
          <p14:tracePt t="503759" x="2743200" y="4951413"/>
          <p14:tracePt t="503760" x="2700338" y="4951413"/>
          <p14:tracePt t="503772" x="2614613" y="4951413"/>
          <p14:tracePt t="503789" x="2522538" y="4951413"/>
          <p14:tracePt t="503789" x="2508250" y="4951413"/>
          <p14:tracePt t="503807" x="2479675" y="4951413"/>
          <p14:tracePt t="503910" x="2500313" y="4951413"/>
          <p14:tracePt t="503918" x="2593975" y="4951413"/>
          <p14:tracePt t="503926" x="2651125" y="4972050"/>
          <p14:tracePt t="503934" x="2679700" y="4979988"/>
          <p14:tracePt t="503942" x="2700338" y="4986338"/>
          <p14:tracePt t="503974" x="2693988" y="5014913"/>
          <p14:tracePt t="503981" x="2628900" y="5014913"/>
          <p14:tracePt t="503989" x="2565400" y="5014913"/>
          <p14:tracePt t="504006" x="2522538" y="5014913"/>
          <p14:tracePt t="504126" x="2528888" y="5014913"/>
          <p14:tracePt t="504134" x="2536825" y="5014913"/>
          <p14:tracePt t="504198" x="2528888" y="5014913"/>
          <p14:tracePt t="504204" x="2522538" y="5014913"/>
          <p14:tracePt t="504254" x="2508250" y="5014913"/>
          <p14:tracePt t="507790" x="2514600" y="5037138"/>
          <p14:tracePt t="507798" x="2536825" y="5065713"/>
          <p14:tracePt t="507802" x="2543175" y="5080000"/>
          <p14:tracePt t="507816" x="2543175" y="5100638"/>
          <p14:tracePt t="507833" x="2551113" y="5108575"/>
          <p14:tracePt t="507850" x="2551113" y="5129213"/>
          <p14:tracePt t="507866" x="2551113" y="5172075"/>
          <p14:tracePt t="507883" x="2551113" y="5229225"/>
          <p14:tracePt t="507899" x="2551113" y="5272088"/>
          <p14:tracePt t="507917" x="2514600" y="5365750"/>
          <p14:tracePt t="507933" x="2471738" y="5429250"/>
          <p14:tracePt t="507950" x="2457450" y="5465763"/>
          <p14:tracePt t="507967" x="2443163" y="5486400"/>
          <p14:tracePt t="507982" x="2436813" y="5494338"/>
          <p14:tracePt t="508022" x="2436813" y="5500688"/>
          <p14:tracePt t="508126" x="2428875" y="5500688"/>
          <p14:tracePt t="508134" x="2414588" y="5494338"/>
          <p14:tracePt t="508150" x="2408238" y="5486400"/>
          <p14:tracePt t="508262" x="2408238" y="5480050"/>
          <p14:tracePt t="508294" x="2408238" y="5472113"/>
          <p14:tracePt t="508302" x="2393950" y="5465763"/>
          <p14:tracePt t="508318" x="2393950" y="5457825"/>
          <p14:tracePt t="508322" x="2393950" y="5443538"/>
          <p14:tracePt t="508438" x="2386013" y="5443538"/>
          <p14:tracePt t="508446" x="2379663" y="5465763"/>
          <p14:tracePt t="508454" x="2351088" y="5514975"/>
          <p14:tracePt t="508466" x="2343150" y="5572125"/>
          <p14:tracePt t="508482" x="2314575" y="5629275"/>
          <p14:tracePt t="508499" x="2286000" y="5708650"/>
          <p14:tracePt t="508516" x="2265363" y="5743575"/>
          <p14:tracePt t="508532" x="2251075" y="5780088"/>
          <p14:tracePt t="508549" x="2243138" y="5794375"/>
          <p14:tracePt t="508590" x="2243138" y="5800725"/>
          <p14:tracePt t="508686" x="2243138" y="5794375"/>
          <p14:tracePt t="508694" x="2243138" y="5765800"/>
          <p14:tracePt t="508702" x="2243138" y="5751513"/>
          <p14:tracePt t="508715" x="2243138" y="5708650"/>
          <p14:tracePt t="508718" x="2243138" y="5657850"/>
          <p14:tracePt t="508732" x="2271713" y="5608638"/>
          <p14:tracePt t="508748" x="2293938" y="5543550"/>
          <p14:tracePt t="508766" x="2343150" y="5451475"/>
          <p14:tracePt t="508783" x="2379663" y="5394325"/>
          <p14:tracePt t="508798" x="2422525" y="5343525"/>
          <p14:tracePt t="508815" x="0" y="0"/>
        </p14:tracePtLst>
        <p14:tracePtLst>
          <p14:tracePt t="545102" x="4886325" y="3208338"/>
          <p14:tracePt t="545238" x="4894263" y="3208338"/>
          <p14:tracePt t="545246" x="4900613" y="3208338"/>
          <p14:tracePt t="545262" x="4914900" y="3208338"/>
          <p14:tracePt t="545334" x="4922838" y="3208338"/>
          <p14:tracePt t="545366" x="4943475" y="3208338"/>
          <p14:tracePt t="545374" x="4957763" y="3208338"/>
          <p14:tracePt t="545390" x="4965700" y="3214688"/>
          <p14:tracePt t="545422" x="4972050" y="3214688"/>
          <p14:tracePt t="545430" x="4979988" y="3222625"/>
          <p14:tracePt t="546262" x="4986338" y="3228975"/>
          <p14:tracePt t="546278" x="4986338" y="3236913"/>
          <p14:tracePt t="546318" x="4986338" y="3243263"/>
          <p14:tracePt t="546326" x="4986338" y="3251200"/>
          <p14:tracePt t="546438" x="4979988" y="3257550"/>
          <p14:tracePt t="546451" x="4972050" y="3265488"/>
          <p14:tracePt t="546453" x="4965700" y="3271838"/>
          <p14:tracePt t="546461" x="4965700" y="3279775"/>
          <p14:tracePt t="548222" x="4957763" y="3286125"/>
          <p14:tracePt t="548254" x="4943475" y="3286125"/>
          <p14:tracePt t="548286" x="4922838" y="3294063"/>
          <p14:tracePt t="548358" x="4914900" y="3294063"/>
          <p14:tracePt t="548374" x="4894263" y="3308350"/>
          <p14:tracePt t="548414" x="4872038" y="3308350"/>
          <p14:tracePt t="548421" x="4857750" y="3308350"/>
          <p14:tracePt t="548424" x="4843463" y="3322638"/>
          <p14:tracePt t="548441" x="4822825" y="3328988"/>
          <p14:tracePt t="548459" x="4800600" y="3328988"/>
          <p14:tracePt t="548474" x="4772025" y="3336925"/>
          <p14:tracePt t="548491" x="4729163" y="3336925"/>
          <p14:tracePt t="548508" x="4708525" y="3343275"/>
          <p14:tracePt t="548524" x="4657725" y="3343275"/>
          <p14:tracePt t="548542" x="4651375" y="3343275"/>
          <p14:tracePt t="548557" x="4614863" y="3357563"/>
          <p14:tracePt t="548575" x="4594225" y="3371850"/>
          <p14:tracePt t="548591" x="4565650" y="3379788"/>
          <p14:tracePt t="548608" x="4537075" y="3386138"/>
          <p14:tracePt t="548624" x="4522788" y="3386138"/>
          <p14:tracePt t="548641" x="4494213" y="3386138"/>
          <p14:tracePt t="548658" x="4479925" y="3386138"/>
          <p14:tracePt t="548674" x="4443413" y="3400425"/>
          <p14:tracePt t="548691" x="4429125" y="3414713"/>
          <p14:tracePt t="548707" x="4408488" y="3414713"/>
          <p14:tracePt t="548724" x="4386263" y="3422650"/>
          <p14:tracePt t="548741" x="4371975" y="3422650"/>
          <p14:tracePt t="548757" x="4357688" y="3429000"/>
          <p14:tracePt t="548774" x="4351338" y="3429000"/>
          <p14:tracePt t="548791" x="4322763" y="3443288"/>
          <p14:tracePt t="548807" x="4308475" y="3451225"/>
          <p14:tracePt t="548824" x="4294188" y="3451225"/>
          <p14:tracePt t="548841" x="4279900" y="3465513"/>
          <p14:tracePt t="548857" x="4257675" y="3471863"/>
          <p14:tracePt t="548874" x="4229100" y="3486150"/>
          <p14:tracePt t="548890" x="4222750" y="3494088"/>
          <p14:tracePt t="548907" x="4214813" y="3494088"/>
          <p14:tracePt t="548924" x="4208463" y="3500438"/>
          <p14:tracePt t="548941" x="4200525" y="3508375"/>
          <p14:tracePt t="548957" x="4179888" y="3529013"/>
          <p14:tracePt t="548974" x="4171950" y="3536950"/>
          <p14:tracePt t="549022" x="4165600" y="3543300"/>
          <p14:tracePt t="549069" x="4157663" y="3551238"/>
          <p14:tracePt t="549774" x="4165600" y="3551238"/>
          <p14:tracePt t="549846" x="4171950" y="3551238"/>
          <p14:tracePt t="551790" x="4179888" y="3551238"/>
          <p14:tracePt t="551814" x="4179888" y="3557588"/>
          <p14:tracePt t="551854" x="4179888" y="3565525"/>
          <p14:tracePt t="551862" x="4179888" y="3579813"/>
          <p14:tracePt t="551870" x="4179888" y="3594100"/>
          <p14:tracePt t="551877" x="4179888" y="3608388"/>
          <p14:tracePt t="551887" x="4179888" y="3636963"/>
          <p14:tracePt t="551903" x="4179888" y="3643313"/>
          <p14:tracePt t="551920" x="4179888" y="3679825"/>
          <p14:tracePt t="551936" x="4179888" y="3694113"/>
          <p14:tracePt t="551953" x="4179888" y="3708400"/>
          <p14:tracePt t="551969" x="4179888" y="3722688"/>
          <p14:tracePt t="551986" x="4179888" y="3743325"/>
          <p14:tracePt t="552002" x="4179888" y="3751263"/>
          <p14:tracePt t="552019" x="4179888" y="3771900"/>
          <p14:tracePt t="552036" x="4179888" y="3786188"/>
          <p14:tracePt t="552052" x="4179888" y="3808413"/>
          <p14:tracePt t="552070" x="4165600" y="3843338"/>
          <p14:tracePt t="552085" x="4151313" y="3871913"/>
          <p14:tracePt t="552103" x="4143375" y="3894138"/>
          <p14:tracePt t="552119" x="4114800" y="3937000"/>
          <p14:tracePt t="552136" x="4094163" y="3965575"/>
          <p14:tracePt t="552152" x="4086225" y="3971925"/>
          <p14:tracePt t="552170" x="4071938" y="3986213"/>
          <p14:tracePt t="552186" x="4057650" y="3994150"/>
          <p14:tracePt t="552203" x="4057650" y="4000500"/>
          <p14:tracePt t="552219" x="4037013" y="4029075"/>
          <p14:tracePt t="552236" x="4000500" y="4051300"/>
          <p14:tracePt t="552253" x="3965575" y="4065588"/>
          <p14:tracePt t="552270" x="3937000" y="4086225"/>
          <p14:tracePt t="552286" x="3900488" y="4100513"/>
          <p14:tracePt t="552303" x="3879850" y="4114800"/>
          <p14:tracePt t="552350" x="3865563" y="4122738"/>
          <p14:tracePt t="552358" x="3857625" y="4129088"/>
          <p14:tracePt t="552390" x="3851275" y="4137025"/>
          <p14:tracePt t="552398" x="3822700" y="4143375"/>
          <p14:tracePt t="552414" x="3814763" y="4151313"/>
          <p14:tracePt t="552430" x="3800475" y="4165600"/>
          <p14:tracePt t="552446" x="3794125" y="4165600"/>
          <p14:tracePt t="552462" x="3786188" y="4165600"/>
          <p14:tracePt t="552470" x="3771900" y="4179888"/>
          <p14:tracePt t="552486" x="3765550" y="4179888"/>
          <p14:tracePt t="552534" x="3757613" y="4186238"/>
          <p14:tracePt t="552750" x="3751263" y="4186238"/>
          <p14:tracePt t="552759" x="3751263" y="4171950"/>
          <p14:tracePt t="552763" x="3743325" y="4165600"/>
          <p14:tracePt t="552769" x="3736975" y="4157663"/>
          <p14:tracePt t="552814" x="3722688" y="4137025"/>
          <p14:tracePt t="552830" x="3714750" y="4129088"/>
          <p14:tracePt t="552846" x="3708400" y="4122738"/>
          <p14:tracePt t="552854" x="3700463" y="4114800"/>
          <p14:tracePt t="552876" x="3694113" y="4100513"/>
          <p14:tracePt t="552902" x="3679825" y="4079875"/>
          <p14:tracePt t="552918" x="3665538" y="4065588"/>
          <p14:tracePt t="552926" x="3665538" y="4057650"/>
          <p14:tracePt t="552934" x="3657600" y="4051300"/>
          <p14:tracePt t="552948" x="3651250" y="4029075"/>
          <p14:tracePt t="552968" x="3643313" y="4014788"/>
          <p14:tracePt t="552968" x="3629025" y="4000500"/>
          <p14:tracePt t="553022" x="3629025" y="3986213"/>
          <p14:tracePt t="553030" x="3622675" y="3965575"/>
          <p14:tracePt t="553038" x="3622675" y="3957638"/>
          <p14:tracePt t="553046" x="3614738" y="3943350"/>
          <p14:tracePt t="553054" x="3614738" y="3929063"/>
          <p14:tracePt t="553068" x="3594100" y="3908425"/>
          <p14:tracePt t="553084" x="3594100" y="3886200"/>
          <p14:tracePt t="553101" x="3586163" y="3879850"/>
          <p14:tracePt t="553118" x="3586163" y="3857625"/>
          <p14:tracePt t="553174" x="3586163" y="3851275"/>
          <p14:tracePt t="553183" x="3586163" y="3843338"/>
          <p14:tracePt t="553190" x="3586163" y="3822700"/>
          <p14:tracePt t="553201" x="3586163" y="3808413"/>
          <p14:tracePt t="553218" x="3586163" y="3794125"/>
          <p14:tracePt t="553234" x="3586163" y="3786188"/>
          <p14:tracePt t="553251" x="3586163" y="3779838"/>
          <p14:tracePt t="553268" x="3586163" y="3771900"/>
          <p14:tracePt t="553285" x="3586163" y="3751263"/>
          <p14:tracePt t="553301" x="3586163" y="3743325"/>
          <p14:tracePt t="553318" x="3594100" y="3729038"/>
          <p14:tracePt t="553382" x="3600450" y="3722688"/>
          <p14:tracePt t="553390" x="3600450" y="3714750"/>
          <p14:tracePt t="553406" x="3608388" y="3708400"/>
          <p14:tracePt t="553424" x="3614738" y="3700463"/>
          <p14:tracePt t="553454" x="3629025" y="3694113"/>
          <p14:tracePt t="553486" x="3643313" y="3694113"/>
          <p14:tracePt t="553494" x="3671888" y="3694113"/>
          <p14:tracePt t="553510" x="3686175" y="3694113"/>
          <p14:tracePt t="553526" x="3708400" y="3694113"/>
          <p14:tracePt t="553534" x="3714750" y="3694113"/>
          <p14:tracePt t="553590" x="3722688" y="3694113"/>
          <p14:tracePt t="553598" x="3729038" y="3694113"/>
          <p14:tracePt t="553606" x="3757613" y="3694113"/>
          <p14:tracePt t="553617" x="3786188" y="3700463"/>
          <p14:tracePt t="553634" x="3800475" y="3708400"/>
          <p14:tracePt t="553650" x="3808413" y="3714750"/>
          <p14:tracePt t="553667" x="3829050" y="3729038"/>
          <p14:tracePt t="553684" x="3836988" y="3751263"/>
          <p14:tracePt t="553718" x="3836988" y="3757613"/>
          <p14:tracePt t="553718" x="3836988" y="3786188"/>
          <p14:tracePt t="553734" x="3836988" y="3814763"/>
          <p14:tracePt t="553750" x="3836988" y="3836988"/>
          <p14:tracePt t="553767" x="3836988" y="3843338"/>
          <p14:tracePt t="553784" x="3836988" y="3871913"/>
          <p14:tracePt t="553838" x="3829050" y="3879850"/>
          <p14:tracePt t="553846" x="3829050" y="3908425"/>
          <p14:tracePt t="553862" x="3829050" y="3914775"/>
          <p14:tracePt t="553870" x="3829050" y="3922713"/>
          <p14:tracePt t="553877" x="3822700" y="3937000"/>
          <p14:tracePt t="553883" x="3814763" y="3943350"/>
          <p14:tracePt t="553900" x="3808413" y="3951288"/>
          <p14:tracePt t="553917" x="3794125" y="3957638"/>
          <p14:tracePt t="553933" x="3786188" y="3957638"/>
          <p14:tracePt t="553950" x="3751263" y="3957638"/>
          <p14:tracePt t="553966" x="3722688" y="3957638"/>
          <p14:tracePt t="553983" x="3686175" y="3957638"/>
          <p14:tracePt t="554000" x="3643313" y="3937000"/>
          <p14:tracePt t="554016" x="3614738" y="3922713"/>
          <p14:tracePt t="554033" x="3600450" y="3900488"/>
          <p14:tracePt t="554049" x="3594100" y="3894138"/>
          <p14:tracePt t="554066" x="3586163" y="3879850"/>
          <p14:tracePt t="554082" x="3565525" y="3857625"/>
          <p14:tracePt t="554101" x="3551238" y="3843338"/>
          <p14:tracePt t="554117" x="3529013" y="3822700"/>
          <p14:tracePt t="554134" x="3514725" y="3794125"/>
          <p14:tracePt t="554151" x="3508375" y="3779838"/>
          <p14:tracePt t="554167" x="3500438" y="3765550"/>
          <p14:tracePt t="554183" x="3500438" y="3751263"/>
          <p14:tracePt t="554200" x="3500438" y="3743325"/>
          <p14:tracePt t="554217" x="3500438" y="3736975"/>
          <p14:tracePt t="554233" x="3500438" y="3722688"/>
          <p14:tracePt t="554250" x="3500438" y="3708400"/>
          <p14:tracePt t="554266" x="3500438" y="3700463"/>
          <p14:tracePt t="554342" x="3500438" y="3686175"/>
          <p14:tracePt t="554374" x="3500438" y="3679825"/>
          <p14:tracePt t="554382" x="3508375" y="3679825"/>
          <p14:tracePt t="554390" x="3522663" y="3679825"/>
          <p14:tracePt t="554399" x="3529013" y="3679825"/>
          <p14:tracePt t="554416" x="3543300" y="3679825"/>
          <p14:tracePt t="554433" x="3557588" y="3679825"/>
          <p14:tracePt t="554449" x="3571875" y="3679825"/>
          <p14:tracePt t="554466" x="3579813" y="3679825"/>
          <p14:tracePt t="554482" x="3586163" y="3679825"/>
          <p14:tracePt t="554499" x="3594100" y="3679825"/>
          <p14:tracePt t="554541" x="3614738" y="3679825"/>
          <p14:tracePt t="554557" x="3622675" y="3679825"/>
          <p14:tracePt t="554590" x="3629025" y="3679825"/>
          <p14:tracePt t="554598" x="3636963" y="3679825"/>
          <p14:tracePt t="554662" x="3651250" y="3679825"/>
          <p14:tracePt t="554694" x="3657600" y="3679825"/>
          <p14:tracePt t="554710" x="3665538" y="3679825"/>
          <p14:tracePt t="554718" x="3671888" y="3679825"/>
          <p14:tracePt t="554726" x="3686175" y="3679825"/>
          <p14:tracePt t="554758" x="3694113" y="3679825"/>
          <p14:tracePt t="554766" x="3700463" y="3679825"/>
          <p14:tracePt t="554798" x="3708400" y="3679825"/>
          <p14:tracePt t="554814" x="3722688" y="3679825"/>
          <p14:tracePt t="554830" x="3729038" y="3686175"/>
          <p14:tracePt t="554870" x="3736975" y="3686175"/>
          <p14:tracePt t="554870" x="3771900" y="3694113"/>
          <p14:tracePt t="554886" x="3779838" y="3694113"/>
          <p14:tracePt t="554894" x="3786188" y="3700463"/>
          <p14:tracePt t="554902" x="3794125" y="3708400"/>
          <p14:tracePt t="554918" x="3800475" y="3714750"/>
          <p14:tracePt t="554918" x="3808413" y="3722688"/>
          <p14:tracePt t="554966" x="3814763" y="3729038"/>
          <p14:tracePt t="554974" x="3814763" y="3736975"/>
          <p14:tracePt t="555014" x="3814763" y="3743325"/>
          <p14:tracePt t="555022" x="3814763" y="3751263"/>
          <p14:tracePt t="555026" x="3814763" y="3757613"/>
          <p14:tracePt t="555032" x="3829050" y="3786188"/>
          <p14:tracePt t="555086" x="3829050" y="3794125"/>
          <p14:tracePt t="555094" x="3829050" y="3800475"/>
          <p14:tracePt t="555102" x="3829050" y="3814763"/>
          <p14:tracePt t="555142" x="3829050" y="3822700"/>
          <p14:tracePt t="555158" x="3829050" y="3829050"/>
          <p14:tracePt t="555174" x="3814763" y="3843338"/>
          <p14:tracePt t="555182" x="3800475" y="3871913"/>
          <p14:tracePt t="555198" x="3794125" y="3879850"/>
          <p14:tracePt t="555215" x="3786188" y="3879850"/>
          <p14:tracePt t="555232" x="3771900" y="3894138"/>
          <p14:tracePt t="555249" x="3765550" y="3900488"/>
          <p14:tracePt t="555265" x="3757613" y="3908425"/>
          <p14:tracePt t="555302" x="3751263" y="3908425"/>
          <p14:tracePt t="555310" x="3743325" y="3908425"/>
          <p14:tracePt t="555318" x="3729038" y="3914775"/>
          <p14:tracePt t="555332" x="3694113" y="3914775"/>
          <p14:tracePt t="555348" x="3657600" y="3922713"/>
          <p14:tracePt t="555390" x="3651250" y="3922713"/>
          <p14:tracePt t="555406" x="3643313" y="3922713"/>
          <p14:tracePt t="555422" x="3629025" y="3922713"/>
          <p14:tracePt t="555435" x="3622675" y="3922713"/>
          <p14:tracePt t="555436" x="3614738" y="3922713"/>
          <p14:tracePt t="555448" x="3594100" y="3922713"/>
          <p14:tracePt t="555464" x="3579813" y="3914775"/>
          <p14:tracePt t="555481" x="3571875" y="3908425"/>
          <p14:tracePt t="555497" x="3543300" y="3871913"/>
          <p14:tracePt t="555515" x="3536950" y="3857625"/>
          <p14:tracePt t="555530" x="3536950" y="3836988"/>
          <p14:tracePt t="555547" x="3536950" y="3822700"/>
          <p14:tracePt t="555565" x="3536950" y="3814763"/>
          <p14:tracePt t="555581" x="3536950" y="3794125"/>
          <p14:tracePt t="555630" x="3536950" y="3786188"/>
          <p14:tracePt t="555638" x="3536950" y="3779838"/>
          <p14:tracePt t="555648" x="3536950" y="3765550"/>
          <p14:tracePt t="555654" x="3536950" y="3751263"/>
          <p14:tracePt t="555702" x="3536950" y="3743325"/>
          <p14:tracePt t="555715" x="3536950" y="3722688"/>
          <p14:tracePt t="555742" x="3536950" y="3714750"/>
          <p14:tracePt t="555750" x="3536950" y="3708400"/>
          <p14:tracePt t="555758" x="3543300" y="3700463"/>
          <p14:tracePt t="555798" x="3551238" y="3686175"/>
          <p14:tracePt t="555870" x="3557588" y="3679825"/>
          <p14:tracePt t="555918" x="3565525" y="3679825"/>
          <p14:tracePt t="555926" x="3571875" y="3679825"/>
          <p14:tracePt t="555974" x="3579813" y="3679825"/>
          <p14:tracePt t="556014" x="3586163" y="3679825"/>
          <p14:tracePt t="556046" x="3600450" y="3679825"/>
          <p14:tracePt t="556062" x="3608388" y="3679825"/>
          <p14:tracePt t="556374" x="3614738" y="3671888"/>
          <p14:tracePt t="556390" x="3622675" y="3671888"/>
          <p14:tracePt t="556397" x="3629025" y="3665538"/>
          <p14:tracePt t="558454" x="3636963" y="3665538"/>
          <p14:tracePt t="564006" x="3651250" y="3657600"/>
          <p14:tracePt t="564014" x="3651250" y="3651250"/>
          <p14:tracePt t="564030" x="3651250" y="3643313"/>
          <p14:tracePt t="564078" x="3651250" y="3636963"/>
          <p14:tracePt t="564086" x="3651250" y="3629025"/>
          <p14:tracePt t="564094" x="3651250" y="3594100"/>
          <p14:tracePt t="564110" x="3651250" y="3571875"/>
          <p14:tracePt t="564119" x="3651250" y="3557588"/>
          <p14:tracePt t="564136" x="3651250" y="3551238"/>
          <p14:tracePt t="564152" x="3651250" y="3529013"/>
          <p14:tracePt t="564169" x="3651250" y="3522663"/>
          <p14:tracePt t="564185" x="3651250" y="3486150"/>
          <p14:tracePt t="564202" x="3651250" y="3436938"/>
          <p14:tracePt t="564218" x="3643313" y="3400425"/>
          <p14:tracePt t="564235" x="3643313" y="3386138"/>
          <p14:tracePt t="564252" x="3643313" y="3371850"/>
          <p14:tracePt t="564397" x="3651250" y="3365500"/>
          <p14:tracePt t="564413" x="3665538" y="3357563"/>
          <p14:tracePt t="564441" x="3679825" y="3357563"/>
          <p14:tracePt t="564462" x="3700463" y="3343275"/>
          <p14:tracePt t="564478" x="3714750" y="3343275"/>
          <p14:tracePt t="564486" x="3722688" y="3343275"/>
          <p14:tracePt t="564486" x="3743325" y="3343275"/>
          <p14:tracePt t="564502" x="3779838" y="3343275"/>
          <p14:tracePt t="564518" x="3829050" y="3343275"/>
          <p14:tracePt t="564535" x="3900488" y="3343275"/>
          <p14:tracePt t="564552" x="3965575" y="3343275"/>
          <p14:tracePt t="564568" x="4008438" y="3343275"/>
          <p14:tracePt t="564585" x="4057650" y="3336925"/>
          <p14:tracePt t="564602" x="4100513" y="3336925"/>
          <p14:tracePt t="564618" x="4157663" y="3314700"/>
          <p14:tracePt t="564635" x="4237038" y="3308350"/>
          <p14:tracePt t="564651" x="4271963" y="3308350"/>
          <p14:tracePt t="564668" x="4308475" y="3308350"/>
          <p14:tracePt t="564685" x="4329113" y="3308350"/>
          <p14:tracePt t="564701" x="4394200" y="3308350"/>
          <p14:tracePt t="564718" x="4443413" y="3308350"/>
          <p14:tracePt t="564735" x="4479925" y="3308350"/>
          <p14:tracePt t="564751" x="4529138" y="3308350"/>
          <p14:tracePt t="564768" x="4586288" y="3308350"/>
          <p14:tracePt t="564785" x="4679950" y="3308350"/>
          <p14:tracePt t="564801" x="4765675" y="3308350"/>
          <p14:tracePt t="564818" x="4872038" y="3308350"/>
          <p14:tracePt t="564834" x="4965700" y="3308350"/>
          <p14:tracePt t="564851" x="5043488" y="3308350"/>
          <p14:tracePt t="564867" x="5143500" y="3308350"/>
          <p14:tracePt t="564884" x="5237163" y="3294063"/>
          <p14:tracePt t="564884" x="5251450" y="3294063"/>
          <p14:tracePt t="564902" x="5280025" y="3294063"/>
          <p14:tracePt t="564917" x="5329238" y="3294063"/>
          <p14:tracePt t="564935" x="5386388" y="3286125"/>
          <p14:tracePt t="564951" x="5429250" y="3279775"/>
          <p14:tracePt t="564968" x="5465763" y="3271838"/>
          <p14:tracePt t="564984" x="5508625" y="3265488"/>
          <p14:tracePt t="565029" x="5514975" y="3265488"/>
          <p14:tracePt t="565037" x="5537200" y="3265488"/>
          <p14:tracePt t="565044" x="5543550" y="3265488"/>
          <p14:tracePt t="565050" x="5580063" y="3251200"/>
          <p14:tracePt t="565067" x="5608638" y="3251200"/>
          <p14:tracePt t="565084" x="5665788" y="3243263"/>
          <p14:tracePt t="565100" x="5722938" y="3222625"/>
          <p14:tracePt t="565100" x="5751513" y="3222625"/>
          <p14:tracePt t="565118" x="5780088" y="3214688"/>
          <p14:tracePt t="565134" x="5800725" y="3214688"/>
          <p14:tracePt t="565151" x="5808663" y="3214688"/>
          <p14:tracePt t="565167" x="5822950" y="3208338"/>
          <p14:tracePt t="565205" x="5837238" y="3208338"/>
          <p14:tracePt t="565213" x="5843588" y="3200400"/>
          <p14:tracePt t="565224" x="5872163" y="3171825"/>
          <p14:tracePt t="565233" x="5894388" y="3165475"/>
          <p14:tracePt t="565250" x="5929313" y="3157538"/>
          <p14:tracePt t="565267" x="5951538" y="3143250"/>
          <p14:tracePt t="565283" x="5965825" y="3136900"/>
          <p14:tracePt t="565325" x="5972175" y="3136900"/>
          <p14:tracePt t="565494" x="5980113" y="3128963"/>
          <p14:tracePt t="565502" x="5972175" y="3122613"/>
          <p14:tracePt t="565510" x="5965825" y="3122613"/>
          <p14:tracePt t="565518" x="5908675" y="3100388"/>
          <p14:tracePt t="565518" x="5872163" y="3086100"/>
          <p14:tracePt t="565535" x="5780088" y="3086100"/>
          <p14:tracePt t="565550" x="5715000" y="3086100"/>
          <p14:tracePt t="565567" x="5657850" y="3086100"/>
          <p14:tracePt t="565583" x="5580063" y="3086100"/>
          <p14:tracePt t="565599" x="5551488" y="3086100"/>
          <p14:tracePt t="565616" x="5514975" y="3086100"/>
          <p14:tracePt t="565633" x="5486400" y="3086100"/>
          <p14:tracePt t="565650" x="5437188" y="3079750"/>
          <p14:tracePt t="565667" x="5337175" y="3079750"/>
          <p14:tracePt t="565683" x="5229225" y="3079750"/>
          <p14:tracePt t="565699" x="5108575" y="3079750"/>
          <p14:tracePt t="565716" x="5014913" y="3079750"/>
          <p14:tracePt t="565732" x="4886325" y="3079750"/>
          <p14:tracePt t="565750" x="4822825" y="3079750"/>
          <p14:tracePt t="565766" x="4729163" y="3079750"/>
          <p14:tracePt t="565783" x="4643438" y="3079750"/>
          <p14:tracePt t="565799" x="4551363" y="3079750"/>
          <p14:tracePt t="565816" x="4494213" y="3079750"/>
          <p14:tracePt t="565833" x="4429125" y="3079750"/>
          <p14:tracePt t="565849" x="4365625" y="3079750"/>
          <p14:tracePt t="565866" x="4308475" y="3079750"/>
          <p14:tracePt t="565883" x="4243388" y="3079750"/>
          <p14:tracePt t="565900" x="4179888" y="3079750"/>
          <p14:tracePt t="565916" x="4114800" y="3079750"/>
          <p14:tracePt t="565933" x="4043363" y="3079750"/>
          <p14:tracePt t="565950" x="4014788" y="3079750"/>
          <p14:tracePt t="565967" x="3986213" y="3071813"/>
          <p14:tracePt t="565983" x="3957638" y="3071813"/>
          <p14:tracePt t="566000" x="3937000" y="3071813"/>
          <p14:tracePt t="566016" x="3900488" y="3071813"/>
          <p14:tracePt t="566033" x="3865563" y="3071813"/>
          <p14:tracePt t="566050" x="3822700" y="3071813"/>
          <p14:tracePt t="566066" x="3757613" y="3071813"/>
          <p14:tracePt t="566083" x="3729038" y="3071813"/>
          <p14:tracePt t="566099" x="3694113" y="3071813"/>
          <p14:tracePt t="566116" x="3651250" y="3071813"/>
          <p14:tracePt t="566132" x="3643313" y="3071813"/>
          <p14:tracePt t="566149" x="3636963" y="3071813"/>
          <p14:tracePt t="566198" x="3614738" y="3071813"/>
          <p14:tracePt t="566206" x="3586163" y="3100388"/>
          <p14:tracePt t="566214" x="3579813" y="3108325"/>
          <p14:tracePt t="566222" x="3557588" y="3136900"/>
          <p14:tracePt t="566232" x="3551238" y="3143250"/>
          <p14:tracePt t="566286" x="3543300" y="3151188"/>
          <p14:tracePt t="566294" x="3543300" y="3165475"/>
          <p14:tracePt t="566326" x="3543300" y="3171825"/>
          <p14:tracePt t="566338" x="3543300" y="3179763"/>
          <p14:tracePt t="566350" x="3551238" y="3200400"/>
          <p14:tracePt t="566366" x="3557588" y="3200400"/>
          <p14:tracePt t="566374" x="3571875" y="3200400"/>
          <p14:tracePt t="566382" x="3608388" y="3222625"/>
          <p14:tracePt t="566398" x="3665538" y="3236913"/>
          <p14:tracePt t="566416" x="3686175" y="3236913"/>
          <p14:tracePt t="566432" x="3729038" y="3236913"/>
          <p14:tracePt t="566449" x="3743325" y="3236913"/>
          <p14:tracePt t="566465" x="3779838" y="3236913"/>
          <p14:tracePt t="566482" x="3829050" y="3236913"/>
          <p14:tracePt t="566499" x="3871913" y="3236913"/>
          <p14:tracePt t="566515" x="3914775" y="3236913"/>
          <p14:tracePt t="566532" x="3965575" y="3236913"/>
          <p14:tracePt t="566548" x="4008438" y="3236913"/>
          <p14:tracePt t="566565" x="4043363" y="3236913"/>
          <p14:tracePt t="566582" x="4079875" y="3236913"/>
          <p14:tracePt t="566598" x="4100513" y="3236913"/>
          <p14:tracePt t="566615" x="4143375" y="3236913"/>
          <p14:tracePt t="566631" x="4165600" y="3236913"/>
          <p14:tracePt t="566648" x="4214813" y="3236913"/>
          <p14:tracePt t="566664" x="4286250" y="3236913"/>
          <p14:tracePt t="566681" x="4357688" y="3208338"/>
          <p14:tracePt t="566698" x="4408488" y="3200400"/>
          <p14:tracePt t="566715" x="4443413" y="3200400"/>
          <p14:tracePt t="566731" x="4465638" y="3200400"/>
          <p14:tracePt t="566748" x="4479925" y="3200400"/>
          <p14:tracePt t="566764" x="4514850" y="3194050"/>
          <p14:tracePt t="566781" x="4572000" y="3194050"/>
          <p14:tracePt t="566797" x="4614863" y="3194050"/>
          <p14:tracePt t="566814" x="4651375" y="3194050"/>
          <p14:tracePt t="566832" x="4694238" y="3194050"/>
          <p14:tracePt t="566847" x="4737100" y="3194050"/>
          <p14:tracePt t="566864" x="4779963" y="3194050"/>
          <p14:tracePt t="566881" x="4822825" y="3194050"/>
          <p14:tracePt t="566898" x="4865688" y="3194050"/>
          <p14:tracePt t="566915" x="4914900" y="3194050"/>
          <p14:tracePt t="566932" x="4957763" y="3194050"/>
          <p14:tracePt t="566948" x="5080000" y="3194050"/>
          <p14:tracePt t="566965" x="5251450" y="3194050"/>
          <p14:tracePt t="566965" x="5322888" y="3194050"/>
          <p14:tracePt t="566982" x="5408613" y="3194050"/>
          <p14:tracePt t="566998" x="5443538" y="3194050"/>
          <p14:tracePt t="567014" x="5480050" y="3194050"/>
          <p14:tracePt t="567031" x="5486400" y="3194050"/>
          <p14:tracePt t="567048" x="5500688" y="3194050"/>
          <p14:tracePt t="567064" x="5529263" y="3194050"/>
          <p14:tracePt t="567081" x="5700713" y="3194050"/>
          <p14:tracePt t="567097" x="5837238" y="3194050"/>
          <p14:tracePt t="567114" x="5900738" y="3194050"/>
          <p14:tracePt t="567130" x="5957888" y="3194050"/>
          <p14:tracePt t="567147" x="6000750" y="3194050"/>
          <p14:tracePt t="567164" x="6043613" y="3194050"/>
          <p14:tracePt t="567180" x="6208713" y="3171825"/>
          <p14:tracePt t="567198" x="6300788" y="3151188"/>
          <p14:tracePt t="567214" x="6357938" y="3151188"/>
          <p14:tracePt t="567231" x="6400800" y="3143250"/>
          <p14:tracePt t="567247" x="6457950" y="3122613"/>
          <p14:tracePt t="567264" x="6486525" y="3122613"/>
          <p14:tracePt t="567280" x="6500813" y="3114675"/>
          <p14:tracePt t="567297" x="6508750" y="3114675"/>
          <p14:tracePt t="567313" x="6523038" y="3108325"/>
          <p14:tracePt t="567430" x="6529388" y="3100388"/>
          <p14:tracePt t="567438" x="6529388" y="3094038"/>
          <p14:tracePt t="567446" x="6529388" y="3071813"/>
          <p14:tracePt t="567451" x="6523038" y="3071813"/>
          <p14:tracePt t="567464" x="6494463" y="3057525"/>
          <p14:tracePt t="567481" x="6457950" y="3051175"/>
          <p14:tracePt t="567498" x="6443663" y="3043238"/>
          <p14:tracePt t="567514" x="6423025" y="3036888"/>
          <p14:tracePt t="567531" x="6380163" y="3022600"/>
          <p14:tracePt t="567547" x="6357938" y="3014663"/>
          <p14:tracePt t="567565" x="6300788" y="3008313"/>
          <p14:tracePt t="567580" x="6280150" y="2994025"/>
          <p14:tracePt t="567597" x="6237288" y="2971800"/>
          <p14:tracePt t="567614" x="6200775" y="2951163"/>
          <p14:tracePt t="567630" x="6157913" y="2928938"/>
          <p14:tracePt t="567647" x="6100763" y="2922588"/>
          <p14:tracePt t="567664" x="6051550" y="2900363"/>
          <p14:tracePt t="567681" x="6022975" y="2900363"/>
          <p14:tracePt t="567697" x="5980113" y="2900363"/>
          <p14:tracePt t="567714" x="5943600" y="2894013"/>
          <p14:tracePt t="567730" x="5908675" y="2894013"/>
          <p14:tracePt t="567748" x="5857875" y="2894013"/>
          <p14:tracePt t="567764" x="5815013" y="2894013"/>
          <p14:tracePt t="567780" x="5794375" y="2894013"/>
          <p14:tracePt t="567780" x="5780088" y="2894013"/>
          <p14:tracePt t="567798" x="5772150" y="2894013"/>
          <p14:tracePt t="567813" x="5722938" y="2894013"/>
          <p14:tracePt t="567831" x="5657850" y="2900363"/>
          <p14:tracePt t="567847" x="5622925" y="2900363"/>
          <p14:tracePt t="567864" x="5580063" y="2900363"/>
          <p14:tracePt t="567880" x="5537200" y="2900363"/>
          <p14:tracePt t="567897" x="5457825" y="2900363"/>
          <p14:tracePt t="567913" x="5380038" y="2900363"/>
          <p14:tracePt t="567930" x="5300663" y="2900363"/>
          <p14:tracePt t="567947" x="5251450" y="2900363"/>
          <p14:tracePt t="567963" x="5172075" y="2900363"/>
          <p14:tracePt t="567980" x="5114925" y="2900363"/>
          <p14:tracePt t="567996" x="5057775" y="2900363"/>
          <p14:tracePt t="568013" x="4965700" y="2900363"/>
          <p14:tracePt t="568030" x="4894263" y="2900363"/>
          <p14:tracePt t="568047" x="4786313" y="2900363"/>
          <p14:tracePt t="568063" x="4643438" y="2900363"/>
          <p14:tracePt t="568080" x="4508500" y="2900363"/>
          <p14:tracePt t="568096" x="4443413" y="2900363"/>
          <p14:tracePt t="568113" x="4386263" y="2900363"/>
          <p14:tracePt t="568130" x="4343400" y="2900363"/>
          <p14:tracePt t="568146" x="4279900" y="2900363"/>
          <p14:tracePt t="568163" x="4171950" y="2900363"/>
          <p14:tracePt t="568179" x="4108450" y="2900363"/>
          <p14:tracePt t="568196" x="4051300" y="2900363"/>
          <p14:tracePt t="568213" x="3965575" y="2914650"/>
          <p14:tracePt t="568230" x="3914775" y="2922588"/>
          <p14:tracePt t="568246" x="3836988" y="2922588"/>
          <p14:tracePt t="568263" x="3794125" y="2928938"/>
          <p14:tracePt t="568279" x="3736975" y="2951163"/>
          <p14:tracePt t="568296" x="3686175" y="2971800"/>
          <p14:tracePt t="568313" x="3629025" y="2986088"/>
          <p14:tracePt t="568329" x="3608388" y="3000375"/>
          <p14:tracePt t="568347" x="3586163" y="3014663"/>
          <p14:tracePt t="568362" x="3565525" y="3028950"/>
          <p14:tracePt t="568379" x="3557588" y="3043238"/>
          <p14:tracePt t="568396" x="3557588" y="3057525"/>
          <p14:tracePt t="568412" x="3557588" y="3071813"/>
          <p14:tracePt t="568412" x="3551238" y="3079750"/>
          <p14:tracePt t="568429" x="3551238" y="3086100"/>
          <p14:tracePt t="568445" x="3543300" y="3108325"/>
          <p14:tracePt t="568462" x="3543300" y="3128963"/>
          <p14:tracePt t="568478" x="3529013" y="3143250"/>
          <p14:tracePt t="568497" x="3529013" y="3157538"/>
          <p14:tracePt t="568512" x="3543300" y="3186113"/>
          <p14:tracePt t="568529" x="3565525" y="3214688"/>
          <p14:tracePt t="568545" x="3636963" y="3243263"/>
          <p14:tracePt t="568563" x="3714750" y="3265488"/>
          <p14:tracePt t="568579" x="3814763" y="3294063"/>
          <p14:tracePt t="568596" x="3908425" y="3314700"/>
          <p14:tracePt t="568613" x="4086225" y="3357563"/>
          <p14:tracePt t="568629" x="4365625" y="3379788"/>
          <p14:tracePt t="568647" x="4486275" y="3379788"/>
          <p14:tracePt t="568662" x="4543425" y="3379788"/>
          <p14:tracePt t="568679" x="4579938" y="3379788"/>
          <p14:tracePt t="568696" x="4594225" y="3379788"/>
          <p14:tracePt t="568713" x="4614863" y="3379788"/>
          <p14:tracePt t="568729" x="4672013" y="3379788"/>
          <p14:tracePt t="568746" x="4757738" y="3379788"/>
          <p14:tracePt t="568763" x="4822825" y="3379788"/>
          <p14:tracePt t="568779" x="4922838" y="3357563"/>
          <p14:tracePt t="568796" x="5037138" y="3322638"/>
          <p14:tracePt t="568812" x="5065713" y="3308350"/>
          <p14:tracePt t="568829" x="5100638" y="3286125"/>
          <p14:tracePt t="568829" x="5108575" y="3286125"/>
          <p14:tracePt t="568846" x="5129213" y="3279775"/>
          <p14:tracePt t="568862" x="5172075" y="3257550"/>
          <p14:tracePt t="568879" x="5229225" y="3243263"/>
          <p14:tracePt t="568895" x="5294313" y="3228975"/>
          <p14:tracePt t="568912" x="5365750" y="3200400"/>
          <p14:tracePt t="568929" x="5429250" y="3200400"/>
          <p14:tracePt t="568945" x="5508625" y="3200400"/>
          <p14:tracePt t="568962" x="5586413" y="3200400"/>
          <p14:tracePt t="568979" x="5629275" y="3200400"/>
          <p14:tracePt t="568995" x="5665788" y="3200400"/>
          <p14:tracePt t="569012" x="5672138" y="3200400"/>
          <p14:tracePt t="569062" x="5680075" y="3200400"/>
          <p14:tracePt t="569078" x="5686425" y="3200400"/>
          <p14:tracePt t="569094" x="5700713" y="3194050"/>
          <p14:tracePt t="569126" x="5708650" y="3194050"/>
          <p14:tracePt t="569134" x="5715000" y="3194050"/>
          <p14:tracePt t="569150" x="5722938" y="3194050"/>
          <p14:tracePt t="569156" x="5737225" y="3194050"/>
          <p14:tracePt t="569163" x="5743575" y="3194050"/>
          <p14:tracePt t="569197" x="5751513" y="3194050"/>
          <p14:tracePt t="569205" x="5780088" y="3194050"/>
          <p14:tracePt t="569214" x="5786438" y="3186113"/>
          <p14:tracePt t="569230" x="5794375" y="3186113"/>
          <p14:tracePt t="569244" x="5815013" y="3186113"/>
          <p14:tracePt t="569262" x="5822950" y="3186113"/>
          <p14:tracePt t="569278" x="5829300" y="3186113"/>
          <p14:tracePt t="569294" x="5865813" y="3179763"/>
          <p14:tracePt t="569311" x="5880100" y="3171825"/>
          <p14:tracePt t="569327" x="5908675" y="3165475"/>
          <p14:tracePt t="569345" x="5929313" y="3151188"/>
          <p14:tracePt t="569361" x="5951538" y="3143250"/>
          <p14:tracePt t="569378" x="5972175" y="3128963"/>
          <p14:tracePt t="569394" x="5986463" y="3122613"/>
          <p14:tracePt t="569411" x="6000750" y="3100388"/>
          <p14:tracePt t="569428" x="6008688" y="3094038"/>
          <p14:tracePt t="569444" x="6008688" y="3086100"/>
          <p14:tracePt t="569478" x="6008688" y="3079750"/>
          <p14:tracePt t="569478" x="6008688" y="3071813"/>
          <p14:tracePt t="569494" x="6008688" y="3057525"/>
          <p14:tracePt t="569510" x="5986463" y="3036888"/>
          <p14:tracePt t="569528" x="5951538" y="3028950"/>
          <p14:tracePt t="569544" x="5937250" y="3008313"/>
          <p14:tracePt t="569560" x="5900738" y="3000375"/>
          <p14:tracePt t="569577" x="5865813" y="3000375"/>
          <p14:tracePt t="569593" x="5837238" y="3000375"/>
          <p14:tracePt t="569611" x="5786438" y="2994025"/>
          <p14:tracePt t="569627" x="5765800" y="2979738"/>
          <p14:tracePt t="569644" x="5737225" y="2971800"/>
          <p14:tracePt t="569660" x="5700713" y="2965450"/>
          <p14:tracePt t="569678" x="5651500" y="2965450"/>
          <p14:tracePt t="569693" x="5608638" y="2965450"/>
          <p14:tracePt t="569710" x="5557838" y="2965450"/>
          <p14:tracePt t="569728" x="5543550" y="2965450"/>
          <p14:tracePt t="569744" x="5514975" y="2965450"/>
          <p14:tracePt t="569761" x="5472113" y="2971800"/>
          <p14:tracePt t="569777" x="5429250" y="2971800"/>
          <p14:tracePt t="569794" x="5372100" y="2986088"/>
          <p14:tracePt t="569811" x="5280025" y="3008313"/>
          <p14:tracePt t="569828" x="5222875" y="3014663"/>
          <p14:tracePt t="569844" x="5180013" y="3014663"/>
          <p14:tracePt t="569861" x="5137150" y="3028950"/>
          <p14:tracePt t="569877" x="5065713" y="3028950"/>
          <p14:tracePt t="569894" x="5008563" y="3028950"/>
          <p14:tracePt t="569910" x="4965700" y="3028950"/>
          <p14:tracePt t="569927" x="4922838" y="3028950"/>
          <p14:tracePt t="569944" x="4879975" y="3028950"/>
          <p14:tracePt t="569960" x="4837113" y="3028950"/>
          <p14:tracePt t="569977" x="4794250" y="3036888"/>
          <p14:tracePt t="569993" x="4751388" y="3057525"/>
          <p14:tracePt t="570010" x="4700588" y="3065463"/>
          <p14:tracePt t="570027" x="4672013" y="3065463"/>
          <p14:tracePt t="570043" x="4629150" y="3065463"/>
          <p14:tracePt t="570060" x="4572000" y="3065463"/>
          <p14:tracePt t="570076" x="4514850" y="3065463"/>
          <p14:tracePt t="570076" x="4479925" y="3065463"/>
          <p14:tracePt t="570094" x="4443413" y="3071813"/>
          <p14:tracePt t="570110" x="4414838" y="3071813"/>
          <p14:tracePt t="570127" x="4365625" y="3079750"/>
          <p14:tracePt t="570143" x="4300538" y="3100388"/>
          <p14:tracePt t="570160" x="4265613" y="3100388"/>
          <p14:tracePt t="570176" x="4222750" y="3108325"/>
          <p14:tracePt t="570193" x="4165600" y="3128963"/>
          <p14:tracePt t="570209" x="4122738" y="3151188"/>
          <p14:tracePt t="570226" x="4071938" y="3157538"/>
          <p14:tracePt t="570243" x="4065588" y="3157538"/>
          <p14:tracePt t="570259" x="4022725" y="3165475"/>
          <p14:tracePt t="570259" x="4008438" y="3171825"/>
          <p14:tracePt t="570277" x="4000500" y="3171825"/>
          <p14:tracePt t="570292" x="3971925" y="3194050"/>
          <p14:tracePt t="570310" x="3929063" y="3194050"/>
          <p14:tracePt t="570327" x="3908425" y="3200400"/>
          <p14:tracePt t="570366" x="3900488" y="3208338"/>
          <p14:tracePt t="570374" x="3886200" y="3208338"/>
          <p14:tracePt t="570380" x="3879850" y="3214688"/>
          <p14:tracePt t="570393" x="3871913" y="3214688"/>
          <p14:tracePt t="570410" x="3836988" y="3236913"/>
          <p14:tracePt t="570454" x="3829050" y="3257550"/>
          <p14:tracePt t="570462" x="3829050" y="3265488"/>
          <p14:tracePt t="570470" x="3822700" y="3271838"/>
          <p14:tracePt t="570502" x="3814763" y="3279775"/>
          <p14:tracePt t="570510" x="3794125" y="3308350"/>
          <p14:tracePt t="570518" x="3786188" y="3314700"/>
          <p14:tracePt t="570528" x="3779838" y="3322638"/>
          <p14:tracePt t="570582" x="3771900" y="3328988"/>
          <p14:tracePt t="570598" x="3765550" y="3328988"/>
          <p14:tracePt t="570603" x="3757613" y="3336925"/>
          <p14:tracePt t="570609" x="3751263" y="3336925"/>
          <p14:tracePt t="570626" x="3722688" y="3351213"/>
          <p14:tracePt t="570670" x="3714750" y="3351213"/>
          <p14:tracePt t="570677" x="3708400" y="3351213"/>
          <p14:tracePt t="570683" x="3686175" y="3351213"/>
          <p14:tracePt t="570692" x="3679825" y="3351213"/>
          <p14:tracePt t="570709" x="3665538" y="3351213"/>
          <p14:tracePt t="570726" x="3636963" y="3343275"/>
          <p14:tracePt t="571238" x="3629025" y="3336925"/>
          <p14:tracePt t="571326" x="3643313" y="3314700"/>
          <p14:tracePt t="571342" x="3651250" y="3308350"/>
          <p14:tracePt t="571373" x="3665538" y="3308350"/>
          <p14:tracePt t="571373" x="3686175" y="3294063"/>
          <p14:tracePt t="571391" x="3694113" y="3286125"/>
          <p14:tracePt t="571391" x="3708400" y="3271838"/>
          <p14:tracePt t="571408" x="3729038" y="3257550"/>
          <p14:tracePt t="571425" x="3736975" y="3251200"/>
          <p14:tracePt t="571518" x="3743325" y="3243263"/>
          <p14:tracePt t="571525" x="3757613" y="3243263"/>
          <p14:tracePt t="571529" x="3765550" y="3243263"/>
          <p14:tracePt t="571529" x="3786188" y="3243263"/>
          <p14:tracePt t="571541" x="3800475" y="3243263"/>
          <p14:tracePt t="571558" x="3814763" y="3251200"/>
          <p14:tracePt t="571575" x="3822700" y="3251200"/>
          <p14:tracePt t="571591" x="3836988" y="3251200"/>
          <p14:tracePt t="571608" x="3851275" y="3257550"/>
          <p14:tracePt t="571624" x="3865563" y="3257550"/>
          <p14:tracePt t="571641" x="3879850" y="3257550"/>
          <p14:tracePt t="571658" x="3900488" y="3257550"/>
          <p14:tracePt t="571674" x="3914775" y="3257550"/>
          <p14:tracePt t="571691" x="3937000" y="3257550"/>
          <p14:tracePt t="571708" x="3951288" y="3271838"/>
          <p14:tracePt t="571749" x="3957638" y="3271838"/>
          <p14:tracePt t="571752" x="3971925" y="3271838"/>
          <p14:tracePt t="571757" x="3979863" y="3271838"/>
          <p14:tracePt t="571774" x="3994150" y="3271838"/>
          <p14:tracePt t="571791" x="4014788" y="3279775"/>
          <p14:tracePt t="571837" x="4022725" y="3279775"/>
          <p14:tracePt t="571845" x="4051300" y="3279775"/>
          <p14:tracePt t="571861" x="4057650" y="3279775"/>
          <p14:tracePt t="571877" x="4065588" y="3279775"/>
          <p14:tracePt t="571885" x="4071938" y="3279775"/>
          <p14:tracePt t="571893" x="4094163" y="3286125"/>
          <p14:tracePt t="571907" x="4100513" y="3286125"/>
          <p14:tracePt t="571924" x="4108450" y="3286125"/>
          <p14:tracePt t="571940" x="4143375" y="3286125"/>
          <p14:tracePt t="571957" x="4171950" y="3286125"/>
          <p14:tracePt t="571975" x="4186238" y="3286125"/>
          <p14:tracePt t="571990" x="4208463" y="3286125"/>
          <p14:tracePt t="572007" x="4214813" y="3286125"/>
          <p14:tracePt t="572024" x="4243388" y="3286125"/>
          <p14:tracePt t="572040" x="4257675" y="3286125"/>
          <p14:tracePt t="572057" x="4279900" y="3286125"/>
          <p14:tracePt t="572073" x="4286250" y="3286125"/>
          <p14:tracePt t="572090" x="4294188" y="3286125"/>
          <p14:tracePt t="572142" x="4300538" y="3286125"/>
          <p14:tracePt t="572158" x="4314825" y="3286125"/>
          <p14:tracePt t="572190" x="4322763" y="3286125"/>
          <p14:tracePt t="572198" x="4329113" y="3286125"/>
          <p14:tracePt t="572202" x="4337050" y="3286125"/>
          <p14:tracePt t="572207" x="4357688" y="3286125"/>
          <p14:tracePt t="572224" x="4365625" y="3286125"/>
          <p14:tracePt t="572262" x="4371975" y="3286125"/>
          <p14:tracePt t="572270" x="4379913" y="3286125"/>
          <p14:tracePt t="572274" x="4400550" y="3286125"/>
          <p14:tracePt t="572290" x="4414838" y="3286125"/>
          <p14:tracePt t="572307" x="4437063" y="3286125"/>
          <p14:tracePt t="572324" x="4471988" y="3286125"/>
          <p14:tracePt t="572341" x="4486275" y="3286125"/>
          <p14:tracePt t="572357" x="4514850" y="3286125"/>
          <p14:tracePt t="572373" x="4522788" y="3286125"/>
          <p14:tracePt t="572390" x="4529138" y="3286125"/>
          <p14:tracePt t="572407" x="4557713" y="3286125"/>
          <p14:tracePt t="572423" x="4586288" y="3286125"/>
          <p14:tracePt t="572440" x="4608513" y="3286125"/>
          <p14:tracePt t="572458" x="4637088" y="3286125"/>
          <p14:tracePt t="572502" x="4643438" y="3286125"/>
          <p14:tracePt t="572510" x="4651375" y="3286125"/>
          <p14:tracePt t="572518" x="4665663" y="3286125"/>
          <p14:tracePt t="572526" x="4672013" y="3286125"/>
          <p14:tracePt t="572557" x="4686300" y="3286125"/>
          <p14:tracePt t="572558" x="4757738" y="3271838"/>
          <p14:tracePt t="572558" x="4772025" y="3271838"/>
          <p14:tracePt t="572574" x="4800600" y="3271838"/>
          <p14:tracePt t="572589" x="4829175" y="3265488"/>
          <p14:tracePt t="572607" x="4894263" y="3265488"/>
          <p14:tracePt t="572622" x="4914900" y="3257550"/>
          <p14:tracePt t="572639" x="4943475" y="3243263"/>
          <p14:tracePt t="572656" x="4965700" y="3236913"/>
          <p14:tracePt t="572672" x="4979988" y="3228975"/>
          <p14:tracePt t="572690" x="5022850" y="3222625"/>
          <p14:tracePt t="572707" x="5037138" y="3214688"/>
          <p14:tracePt t="572724" x="5072063" y="3214688"/>
          <p14:tracePt t="572740" x="5094288" y="3214688"/>
          <p14:tracePt t="572757" x="5100638" y="3214688"/>
          <p14:tracePt t="572773" x="5114925" y="3208338"/>
          <p14:tracePt t="572790" x="5137150" y="3208338"/>
          <p14:tracePt t="572806" x="5143500" y="3208338"/>
          <p14:tracePt t="572823" x="5157788" y="3208338"/>
          <p14:tracePt t="572840" x="5180013" y="3208338"/>
          <p14:tracePt t="572856" x="5194300" y="3194050"/>
          <p14:tracePt t="572873" x="5229225" y="3194050"/>
          <p14:tracePt t="572889" x="5257800" y="3194050"/>
          <p14:tracePt t="572907" x="5294313" y="3194050"/>
          <p14:tracePt t="572923" x="5308600" y="3194050"/>
          <p14:tracePt t="572939" x="5337175" y="3194050"/>
          <p14:tracePt t="572956" x="5351463" y="3194050"/>
          <p14:tracePt t="572972" x="5372100" y="3200400"/>
          <p14:tracePt t="572989" x="5394325" y="3200400"/>
          <p14:tracePt t="573006" x="5422900" y="3208338"/>
          <p14:tracePt t="573022" x="5429250" y="3208338"/>
          <p14:tracePt t="573039" x="5457825" y="3208338"/>
          <p14:tracePt t="573056" x="5472113" y="3228975"/>
          <p14:tracePt t="573072" x="5486400" y="3236913"/>
          <p14:tracePt t="573089" x="5500688" y="3236913"/>
          <p14:tracePt t="573106" x="5537200" y="3243263"/>
          <p14:tracePt t="573122" x="5594350" y="3243263"/>
          <p14:tracePt t="573139" x="5629275" y="3251200"/>
          <p14:tracePt t="573155" x="5672138" y="3251200"/>
          <p14:tracePt t="573172" x="5729288" y="3251200"/>
          <p14:tracePt t="573188" x="5772150" y="3251200"/>
          <p14:tracePt t="573206" x="5780088" y="3251200"/>
          <p14:tracePt t="573221" x="5794375" y="3251200"/>
          <p14:tracePt t="573238" x="5815013" y="3251200"/>
          <p14:tracePt t="573255" x="5880100" y="3251200"/>
          <p14:tracePt t="573272" x="5922963" y="3251200"/>
          <p14:tracePt t="573288" x="5943600" y="3251200"/>
          <p14:tracePt t="573305" x="5980113" y="3251200"/>
          <p14:tracePt t="573322" x="6000750" y="3251200"/>
          <p14:tracePt t="573381" x="6008688" y="3251200"/>
          <p14:tracePt t="573518" x="6000750" y="3257550"/>
          <p14:tracePt t="573525" x="5980113" y="3265488"/>
          <p14:tracePt t="573532" x="5965825" y="3279775"/>
          <p14:tracePt t="573538" x="5922963" y="3286125"/>
          <p14:tracePt t="573554" x="5886450" y="3294063"/>
          <p14:tracePt t="573571" x="5843588" y="3314700"/>
          <p14:tracePt t="573588" x="5786438" y="3322638"/>
          <p14:tracePt t="573605" x="5637213" y="3343275"/>
          <p14:tracePt t="573621" x="5543550" y="3343275"/>
          <p14:tracePt t="573638" x="5437188" y="3365500"/>
          <p14:tracePt t="573654" x="5294313" y="3379788"/>
          <p14:tracePt t="573671" x="5151438" y="3400425"/>
          <p14:tracePt t="573688" x="5008563" y="3429000"/>
          <p14:tracePt t="573704" x="4914900" y="3429000"/>
          <p14:tracePt t="573722" x="4872038" y="3429000"/>
          <p14:tracePt t="573738" x="4829175" y="3429000"/>
          <p14:tracePt t="573756" x="4786313" y="3429000"/>
          <p14:tracePt t="573771" x="4737100" y="3429000"/>
          <p14:tracePt t="573787" x="4686300" y="3429000"/>
          <p14:tracePt t="573806" x="4637088" y="3429000"/>
          <p14:tracePt t="573821" x="4586288" y="3429000"/>
          <p14:tracePt t="573839" x="4514850" y="3429000"/>
          <p14:tracePt t="573855" x="4451350" y="3429000"/>
          <p14:tracePt t="573872" x="4371975" y="3429000"/>
          <p14:tracePt t="573888" x="4294188" y="3429000"/>
          <p14:tracePt t="573905" x="4208463" y="3429000"/>
          <p14:tracePt t="573921" x="4129088" y="3429000"/>
          <p14:tracePt t="573938" x="4065588" y="3429000"/>
          <p14:tracePt t="573954" x="3986213" y="3429000"/>
          <p14:tracePt t="573971" x="3908425" y="3429000"/>
          <p14:tracePt t="573988" x="3829050" y="3429000"/>
          <p14:tracePt t="574004" x="3751263" y="3422650"/>
          <p14:tracePt t="574022" x="3722688" y="3422650"/>
          <p14:tracePt t="574038" x="3694113" y="3422650"/>
          <p14:tracePt t="574055" x="3671888" y="3414713"/>
          <p14:tracePt t="574071" x="3657600" y="3414713"/>
          <p14:tracePt t="574088" x="3643313" y="3408363"/>
          <p14:tracePt t="574104" x="3614738" y="3400425"/>
          <p14:tracePt t="574121" x="3600450" y="3386138"/>
          <p14:tracePt t="574138" x="3579813" y="3371850"/>
          <p14:tracePt t="574154" x="3579813" y="3351213"/>
          <p14:tracePt t="574171" x="3579813" y="3314700"/>
          <p14:tracePt t="574187" x="3579813" y="3286125"/>
          <p14:tracePt t="574204" x="3586163" y="3257550"/>
          <p14:tracePt t="574221" x="3679825" y="3214688"/>
          <p14:tracePt t="574238" x="3736975" y="3179763"/>
          <p14:tracePt t="574254" x="3771900" y="3171825"/>
          <p14:tracePt t="574270" x="3829050" y="3165475"/>
          <p14:tracePt t="574287" x="3871913" y="3165475"/>
          <p14:tracePt t="574304" x="3957638" y="3165475"/>
          <p14:tracePt t="574321" x="4051300" y="3165475"/>
          <p14:tracePt t="574337" x="4129088" y="3171825"/>
          <p14:tracePt t="574354" x="4200525" y="3186113"/>
          <p14:tracePt t="574370" x="4214813" y="3186113"/>
          <p14:tracePt t="574387" x="4237038" y="3186113"/>
          <p14:tracePt t="574404" x="4251325" y="3194050"/>
          <p14:tracePt t="574420" x="4271963" y="3194050"/>
          <p14:tracePt t="574520" x="4279900" y="3194050"/>
          <p14:tracePt t="574541" x="4294188" y="3194050"/>
          <p14:tracePt t="574549" x="4314825" y="3194050"/>
          <p14:tracePt t="574557" x="4329113" y="3194050"/>
          <p14:tracePt t="574570" x="4337050" y="3194050"/>
          <p14:tracePt t="574638" x="4351338" y="3194050"/>
          <p14:tracePt t="574654" x="4365625" y="3194050"/>
          <p14:tracePt t="574662" x="4371975" y="3194050"/>
          <p14:tracePt t="574670" x="4394200" y="3194050"/>
          <p14:tracePt t="574678" x="4414838" y="3194050"/>
          <p14:tracePt t="574687" x="4486275" y="3200400"/>
          <p14:tracePt t="574703" x="4537075" y="3200400"/>
          <p14:tracePt t="574720" x="4551363" y="3200400"/>
          <p14:tracePt t="574773" x="4579938" y="3208338"/>
          <p14:tracePt t="574790" x="4586288" y="3214688"/>
          <p14:tracePt t="574806" x="4594225" y="3222625"/>
          <p14:tracePt t="574822" x="4608513" y="3222625"/>
          <p14:tracePt t="574822" x="4614863" y="3222625"/>
          <p14:tracePt t="574846" x="4622800" y="3222625"/>
          <p14:tracePt t="574862" x="4629150" y="3222625"/>
          <p14:tracePt t="574878" x="4643438" y="3236913"/>
          <p14:tracePt t="574886" x="4651375" y="3236913"/>
          <p14:tracePt t="574894" x="4657725" y="3243263"/>
          <p14:tracePt t="574941" x="4665663" y="3243263"/>
          <p14:tracePt t="575190" x="4686300" y="3243263"/>
          <p14:tracePt t="575198" x="4694238" y="3243263"/>
          <p14:tracePt t="575202" x="4708525" y="3243263"/>
          <p14:tracePt t="575219" x="4722813" y="3243263"/>
          <p14:tracePt t="575236" x="4737100" y="3243263"/>
          <p14:tracePt t="575253" x="4743450" y="3243263"/>
          <p14:tracePt t="575318" x="4757738" y="3243263"/>
          <p14:tracePt t="575349" x="4765675" y="3243263"/>
          <p14:tracePt t="575358" x="4779963" y="3243263"/>
          <p14:tracePt t="575366" x="4800600" y="3243263"/>
          <p14:tracePt t="575374" x="4822825" y="3251200"/>
          <p14:tracePt t="575387" x="4843463" y="3271838"/>
          <p14:tracePt t="575402" x="4851400" y="3279775"/>
          <p14:tracePt t="575470" x="4857750" y="3286125"/>
          <p14:tracePt t="575478" x="4865688" y="3294063"/>
          <p14:tracePt t="575510" x="4872038" y="3294063"/>
          <p14:tracePt t="575526" x="4879975" y="3294063"/>
          <p14:tracePt t="575534" x="4886325" y="3294063"/>
          <p14:tracePt t="575536" x="4914900" y="3294063"/>
          <p14:tracePt t="575552" x="4929188" y="3294063"/>
          <p14:tracePt t="575569" x="4951413" y="3294063"/>
          <p14:tracePt t="575586" x="4957763" y="3294063"/>
          <p14:tracePt t="575630" x="4965700" y="3294063"/>
          <p14:tracePt t="575638" x="4972050" y="3294063"/>
          <p14:tracePt t="575644" x="4994275" y="3286125"/>
          <p14:tracePt t="575652" x="5029200" y="3279775"/>
          <p14:tracePt t="575669" x="5080000" y="3265488"/>
          <p14:tracePt t="575686" x="5122863" y="3265488"/>
          <p14:tracePt t="575702" x="5194300" y="3286125"/>
          <p14:tracePt t="575719" x="5243513" y="3328988"/>
          <p14:tracePt t="575735" x="5280025" y="3365500"/>
          <p14:tracePt t="575752" x="5280025" y="3436938"/>
          <p14:tracePt t="575769" x="5280025" y="3494088"/>
          <p14:tracePt t="575785" x="5280025" y="3529013"/>
          <p14:tracePt t="575803" x="5280025" y="3536950"/>
          <p14:tracePt t="576093" x="5286375" y="3536950"/>
          <p14:tracePt t="576109" x="5308600" y="3536950"/>
          <p14:tracePt t="576121" x="5314950" y="3536950"/>
          <p14:tracePt t="576173" x="5329238" y="3536950"/>
          <p14:tracePt t="576181" x="5337175" y="3529013"/>
          <p14:tracePt t="576202" x="5337175" y="3500438"/>
          <p14:tracePt t="576203" x="5351463" y="3471863"/>
          <p14:tracePt t="576218" x="5351463" y="3451225"/>
          <p14:tracePt t="576235" x="5351463" y="3429000"/>
          <p14:tracePt t="576252" x="5351463" y="3408363"/>
          <p14:tracePt t="576268" x="5365750" y="3379788"/>
          <p14:tracePt t="576285" x="5365750" y="3365500"/>
          <p14:tracePt t="576302" x="5380038" y="3336925"/>
          <p14:tracePt t="576337" x="5386388" y="3328988"/>
          <p14:tracePt t="576366" x="5394325" y="3322638"/>
          <p14:tracePt t="576374" x="5400675" y="3314700"/>
          <p14:tracePt t="576414" x="5408613" y="3308350"/>
          <p14:tracePt t="576646" x="5408613" y="3300413"/>
          <p14:tracePt t="576647" x="5400675" y="3300413"/>
          <p14:tracePt t="576694" x="5365750" y="3300413"/>
          <p14:tracePt t="576702" x="5337175" y="3300413"/>
          <p14:tracePt t="576710" x="5322888" y="3300413"/>
          <p14:tracePt t="576717" x="5308600" y="3300413"/>
          <p14:tracePt t="576790" x="5300663" y="3300413"/>
          <p14:tracePt t="576837" x="5280025" y="3300413"/>
          <p14:tracePt t="576845" x="5272088" y="3300413"/>
          <p14:tracePt t="576853" x="5265738" y="3308350"/>
          <p14:tracePt t="576868" x="5257800" y="3308350"/>
          <p14:tracePt t="576901" x="5243513" y="3308350"/>
          <p14:tracePt t="576949" x="5237163" y="3308350"/>
          <p14:tracePt t="576961" x="5229225" y="3314700"/>
          <p14:tracePt t="576966" x="5222875" y="3314700"/>
          <p14:tracePt t="576973" x="5208588" y="3314700"/>
          <p14:tracePt t="576983" x="5186363" y="3322638"/>
          <p14:tracePt t="577000" x="5180013" y="3322638"/>
          <p14:tracePt t="577109" x="5165725" y="3322638"/>
          <p14:tracePt t="577121" x="5157788" y="3322638"/>
          <p14:tracePt t="577125" x="5151438" y="3322638"/>
          <p14:tracePt t="577133" x="5143500" y="3322638"/>
          <p14:tracePt t="577173" x="5137150" y="3322638"/>
          <p14:tracePt t="577181" x="5129213" y="3322638"/>
          <p14:tracePt t="577189" x="5114925" y="3308350"/>
          <p14:tracePt t="577221" x="5108575" y="3308350"/>
          <p14:tracePt t="577237" x="5094288" y="3308350"/>
          <p14:tracePt t="577240" x="5086350" y="3308350"/>
          <p14:tracePt t="577249" x="5072063" y="3294063"/>
          <p14:tracePt t="577266" x="5065713" y="3286125"/>
          <p14:tracePt t="577283" x="5065713" y="3279775"/>
          <p14:tracePt t="577325" x="5043488" y="3257550"/>
          <p14:tracePt t="577341" x="5043488" y="3251200"/>
          <p14:tracePt t="577349" x="5043488" y="3236913"/>
          <p14:tracePt t="577351" x="5043488" y="3222625"/>
          <p14:tracePt t="577366" x="5043488" y="3200400"/>
          <p14:tracePt t="577383" x="5043488" y="3186113"/>
          <p14:tracePt t="577399" x="5043488" y="3179763"/>
          <p14:tracePt t="577416" x="5043488" y="3157538"/>
          <p14:tracePt t="577453" x="5043488" y="3151188"/>
          <p14:tracePt t="577485" x="5043488" y="3143250"/>
          <p14:tracePt t="577493" x="5043488" y="3122613"/>
          <p14:tracePt t="577500" x="5043488" y="3114675"/>
          <p14:tracePt t="577515" x="5051425" y="3108325"/>
          <p14:tracePt t="577516" x="5051425" y="3100388"/>
          <p14:tracePt t="577532" x="5057775" y="3079750"/>
          <p14:tracePt t="577550" x="5065713" y="3071813"/>
          <p14:tracePt t="577565" x="5072063" y="3065463"/>
          <p14:tracePt t="577606" x="5080000" y="3057525"/>
          <p14:tracePt t="577661" x="5100638" y="3036888"/>
          <p14:tracePt t="577677" x="5108575" y="3036888"/>
          <p14:tracePt t="577685" x="5114925" y="3028950"/>
          <p14:tracePt t="577733" x="5122863" y="3028950"/>
          <p14:tracePt t="577773" x="5129213" y="3022600"/>
          <p14:tracePt t="577837" x="5143500" y="3022600"/>
          <p14:tracePt t="577845" x="5151438" y="3022600"/>
          <p14:tracePt t="577862" x="5157788" y="3022600"/>
          <p14:tracePt t="577870" x="5165725" y="3022600"/>
          <p14:tracePt t="577882" x="5172075" y="3028950"/>
          <p14:tracePt t="577925" x="5186363" y="3036888"/>
          <p14:tracePt t="577933" x="5194300" y="3043238"/>
          <p14:tracePt t="577941" x="5200650" y="3051175"/>
          <p14:tracePt t="577948" x="5208588" y="3057525"/>
          <p14:tracePt t="577965" x="5214938" y="3065463"/>
          <p14:tracePt t="578038" x="5222875" y="3071813"/>
          <p14:tracePt t="578078" x="5229225" y="3086100"/>
          <p14:tracePt t="578086" x="5237163" y="3094038"/>
          <p14:tracePt t="578086" x="5243513" y="3100388"/>
          <p14:tracePt t="578102" x="5257800" y="3108325"/>
          <p14:tracePt t="578110" x="5265738" y="3114675"/>
          <p14:tracePt t="578118" x="5272088" y="3114675"/>
          <p14:tracePt t="578132" x="5280025" y="3122613"/>
          <p14:tracePt t="578254" x="5286375" y="3128963"/>
          <p14:tracePt t="578262" x="5286375" y="3136900"/>
          <p14:tracePt t="578270" x="5286375" y="3151188"/>
          <p14:tracePt t="578281" x="5286375" y="3179763"/>
          <p14:tracePt t="578298" x="5286375" y="3194050"/>
          <p14:tracePt t="578315" x="5286375" y="3200400"/>
          <p14:tracePt t="578333" x="5280025" y="3222625"/>
          <p14:tracePt t="578348" x="5272088" y="3228975"/>
          <p14:tracePt t="578365" x="5265738" y="3236913"/>
          <p14:tracePt t="578381" x="5257800" y="3236913"/>
          <p14:tracePt t="578429" x="5251450" y="3243263"/>
          <p14:tracePt t="578437" x="5237163" y="3243263"/>
          <p14:tracePt t="578448" x="5222875" y="3265488"/>
          <p14:tracePt t="578453" x="5214938" y="3271838"/>
          <p14:tracePt t="578465" x="5208588" y="3279775"/>
          <p14:tracePt t="578565" x="5200650" y="3286125"/>
          <p14:tracePt t="578606" x="5194300" y="3286125"/>
          <p14:tracePt t="578612" x="5180013" y="3286125"/>
          <p14:tracePt t="578614" x="5172075" y="3286125"/>
          <p14:tracePt t="578631" x="5151438" y="3286125"/>
          <p14:tracePt t="578648" x="5143500" y="3286125"/>
          <p14:tracePt t="578664" x="5137150" y="3286125"/>
          <p14:tracePt t="578681" x="5114925" y="3286125"/>
          <p14:tracePt t="578698" x="5108575" y="3286125"/>
          <p14:tracePt t="578714" x="5086350" y="3265488"/>
          <p14:tracePt t="578731" x="5080000" y="3257550"/>
          <p14:tracePt t="578747" x="5051425" y="3251200"/>
          <p14:tracePt t="578764" x="5037138" y="3243263"/>
          <p14:tracePt t="578781" x="5022850" y="3228975"/>
          <p14:tracePt t="578798" x="5022850" y="3222625"/>
          <p14:tracePt t="578814" x="5014913" y="3208338"/>
          <p14:tracePt t="578831" x="5014913" y="3200400"/>
          <p14:tracePt t="578848" x="5014913" y="3194050"/>
          <p14:tracePt t="578864" x="5014913" y="3186113"/>
          <p14:tracePt t="578902" x="5014913" y="3179763"/>
          <p14:tracePt t="578918" x="5014913" y="3165475"/>
          <p14:tracePt t="578926" x="5014913" y="3157538"/>
          <p14:tracePt t="578942" x="5014913" y="3151188"/>
          <p14:tracePt t="578947" x="5014913" y="3143250"/>
          <p14:tracePt t="578964" x="5014913" y="3122613"/>
          <p14:tracePt t="579006" x="5014913" y="3108325"/>
          <p14:tracePt t="579038" x="5029200" y="3094038"/>
          <p14:tracePt t="579046" x="5043488" y="3071813"/>
          <p14:tracePt t="579078" x="5051425" y="3065463"/>
          <p14:tracePt t="579126" x="5065713" y="3065463"/>
          <p14:tracePt t="579134" x="5072063" y="3065463"/>
          <p14:tracePt t="579134" x="5080000" y="3065463"/>
          <p14:tracePt t="579147" x="5086350" y="3057525"/>
          <p14:tracePt t="579222" x="5108575" y="3057525"/>
          <p14:tracePt t="579237" x="5114925" y="3057525"/>
          <p14:tracePt t="579277" x="5122863" y="3057525"/>
          <p14:tracePt t="579293" x="5129213" y="3057525"/>
          <p14:tracePt t="579309" x="5143500" y="3057525"/>
          <p14:tracePt t="579317" x="5151438" y="3057525"/>
          <p14:tracePt t="579333" x="5157788" y="3057525"/>
          <p14:tracePt t="579349" x="5165725" y="3057525"/>
          <p14:tracePt t="579365" x="5180013" y="3057525"/>
          <p14:tracePt t="579373" x="5200650" y="3065463"/>
          <p14:tracePt t="579389" x="5208588" y="3079750"/>
          <p14:tracePt t="579421" x="5222875" y="3079750"/>
          <p14:tracePt t="579428" x="5229225" y="3079750"/>
          <p14:tracePt t="579430" x="5243513" y="3086100"/>
          <p14:tracePt t="579493" x="5257800" y="3086100"/>
          <p14:tracePt t="579509" x="5265738" y="3094038"/>
          <p14:tracePt t="579573" x="5272088" y="3094038"/>
          <p14:tracePt t="579581" x="5280025" y="3100388"/>
          <p14:tracePt t="579597" x="5286375" y="3108325"/>
          <p14:tracePt t="579605" x="5294313" y="3108325"/>
          <p14:tracePt t="579613" x="5300663" y="3114675"/>
          <p14:tracePt t="579654" x="5308600" y="3122613"/>
          <p14:tracePt t="579686" x="5314950" y="3128963"/>
          <p14:tracePt t="579702" x="5314950" y="3136900"/>
          <p14:tracePt t="579718" x="5314950" y="3143250"/>
          <p14:tracePt t="579726" x="5314950" y="3151188"/>
          <p14:tracePt t="579750" x="5322888" y="3157538"/>
          <p14:tracePt t="579846" x="5322888" y="3171825"/>
          <p14:tracePt t="579878" x="5322888" y="3179763"/>
          <p14:tracePt t="579941" x="5322888" y="3186113"/>
          <p14:tracePt t="579957" x="5322888" y="3208338"/>
          <p14:tracePt t="580020" x="5322888" y="3214688"/>
          <p14:tracePt t="580037" x="5322888" y="3222625"/>
          <p14:tracePt t="580053" x="5322888" y="3236913"/>
          <p14:tracePt t="580059" x="5322888" y="3251200"/>
          <p14:tracePt t="580079" x="5322888" y="3257550"/>
          <p14:tracePt t="580079" x="5322888" y="3265488"/>
          <p14:tracePt t="580117" x="5322888" y="3271838"/>
          <p14:tracePt t="580125" x="5322888" y="3286125"/>
          <p14:tracePt t="580133" x="5322888" y="3294063"/>
          <p14:tracePt t="580173" x="5322888" y="3300413"/>
          <p14:tracePt t="580237" x="5322888" y="3308350"/>
          <p14:tracePt t="580245" x="5329238" y="3314700"/>
          <p14:tracePt t="580349" x="5337175" y="3314700"/>
          <p14:tracePt t="580389" x="5343525" y="3314700"/>
          <p14:tracePt t="580437" x="5351463" y="3314700"/>
          <p14:tracePt t="580494" x="5372100" y="3314700"/>
          <p14:tracePt t="580525" x="5380038" y="3314700"/>
          <p14:tracePt t="580557" x="5386388" y="3314700"/>
          <p14:tracePt t="580565" x="5394325" y="3314700"/>
          <p14:tracePt t="580613" x="5408613" y="3314700"/>
          <p14:tracePt t="580629" x="5414963" y="3314700"/>
          <p14:tracePt t="580661" x="5422900" y="3314700"/>
          <p14:tracePt t="580677" x="5429250" y="3314700"/>
          <p14:tracePt t="580709" x="5443538" y="3314700"/>
          <p14:tracePt t="580725" x="5451475" y="3314700"/>
          <p14:tracePt t="580733" x="5457825" y="3314700"/>
          <p14:tracePt t="580773" x="5465763" y="3314700"/>
          <p14:tracePt t="580805" x="5480050" y="3314700"/>
          <p14:tracePt t="580821" x="5486400" y="3314700"/>
          <p14:tracePt t="580833" x="5494338" y="3314700"/>
          <p14:tracePt t="580845" x="5500688" y="3314700"/>
          <p14:tracePt t="580861" x="5522913" y="3314700"/>
          <p14:tracePt t="580878" x="5529263" y="3314700"/>
          <p14:tracePt t="580894" x="5537200" y="3314700"/>
          <p14:tracePt t="580911" x="5543550" y="3314700"/>
          <p14:tracePt t="580927" x="5557838" y="3314700"/>
          <p14:tracePt t="580965" x="5565775" y="3314700"/>
          <p14:tracePt t="581006" x="5572125" y="3314700"/>
          <p14:tracePt t="581014" x="5580063" y="3314700"/>
          <p14:tracePt t="581028" x="5594350" y="3314700"/>
          <p14:tracePt t="581028" x="5600700" y="3314700"/>
          <p14:tracePt t="581078" x="5608638" y="3314700"/>
          <p14:tracePt t="581086" x="5614988" y="3314700"/>
          <p14:tracePt t="581094" x="5629275" y="3314700"/>
          <p14:tracePt t="581098" x="5643563" y="3314700"/>
          <p14:tracePt t="581112" x="5651500" y="3314700"/>
          <p14:tracePt t="581158" x="5672138" y="3314700"/>
          <p14:tracePt t="581166" x="5686425" y="3314700"/>
          <p14:tracePt t="581190" x="5694363" y="3314700"/>
          <p14:tracePt t="581198" x="5708650" y="3314700"/>
          <p14:tracePt t="581208" x="5715000" y="3314700"/>
          <p14:tracePt t="581215" x="5722938" y="3314700"/>
          <p14:tracePt t="581341" x="5708650" y="3314700"/>
          <p14:tracePt t="581349" x="5686425" y="3314700"/>
          <p14:tracePt t="581365" x="5680075" y="3314700"/>
          <p14:tracePt t="581373" x="5672138" y="3314700"/>
          <p14:tracePt t="581389" x="5665788" y="3314700"/>
          <p14:tracePt t="581394" x="5643563" y="3314700"/>
          <p14:tracePt t="581410" x="5614988" y="3314700"/>
          <p14:tracePt t="581427" x="5594350" y="3314700"/>
          <p14:tracePt t="581462" x="5586413" y="3314700"/>
          <p14:tracePt t="581462" x="5572125" y="3314700"/>
          <p14:tracePt t="581478" x="5565775" y="3314700"/>
          <p14:tracePt t="581494" x="5557838" y="3314700"/>
          <p14:tracePt t="581511" x="5551488" y="3314700"/>
          <p14:tracePt t="581527" x="5537200" y="3314700"/>
          <p14:tracePt t="581544" x="5522913" y="3314700"/>
          <p14:tracePt t="581560" x="5514975" y="3314700"/>
          <p14:tracePt t="581577" x="5508625" y="3314700"/>
          <p14:tracePt t="581594" x="5494338" y="3314700"/>
          <p14:tracePt t="581610" x="5472113" y="3314700"/>
          <p14:tracePt t="581627" x="5457825" y="3314700"/>
          <p14:tracePt t="581643" x="5443538" y="3314700"/>
          <p14:tracePt t="581660" x="5437188" y="3314700"/>
          <p14:tracePt t="581702" x="5422900" y="3314700"/>
          <p14:tracePt t="581710" x="5414963" y="3314700"/>
          <p14:tracePt t="581725" x="5408613" y="3314700"/>
          <p14:tracePt t="581733" x="5400675" y="3314700"/>
          <p14:tracePt t="581797" x="5386388" y="3314700"/>
          <p14:tracePt t="581813" x="5380038" y="3314700"/>
          <p14:tracePt t="581845" x="5372100" y="3314700"/>
          <p14:tracePt t="581877" x="5365750" y="3314700"/>
          <p14:tracePt t="581893" x="5365750" y="3308350"/>
          <p14:tracePt t="581909" x="5365750" y="3300413"/>
          <p14:tracePt t="581913" x="5365750" y="3294063"/>
          <p14:tracePt t="581926" x="5365750" y="3286125"/>
          <p14:tracePt t="581943" x="5365750" y="3271838"/>
          <p14:tracePt t="581960" x="5365750" y="3265488"/>
          <p14:tracePt t="581976" x="5365750" y="3257550"/>
          <p14:tracePt t="582021" x="5357813" y="3251200"/>
          <p14:tracePt t="582029" x="5357813" y="3236913"/>
          <p14:tracePt t="582045" x="5343525" y="3214688"/>
          <p14:tracePt t="582054" x="5337175" y="3208338"/>
          <p14:tracePt t="582101" x="5337175" y="3194050"/>
          <p14:tracePt t="582110" x="5329238" y="3186113"/>
          <p14:tracePt t="582141" x="5329238" y="3179763"/>
          <p14:tracePt t="582149" x="5329238" y="3171825"/>
          <p14:tracePt t="582157" x="5329238" y="3157538"/>
          <p14:tracePt t="582165" x="5322888" y="3151188"/>
          <p14:tracePt t="582197" x="5314950" y="3143250"/>
          <p14:tracePt t="582205" x="5300663" y="3136900"/>
          <p14:tracePt t="582310" x="5300663" y="3114675"/>
          <p14:tracePt t="582319" x="5300663" y="3108325"/>
          <p14:tracePt t="582321" x="5300663" y="3100388"/>
          <p14:tracePt t="582366" x="5300663" y="3094038"/>
          <p14:tracePt t="582382" x="5308600" y="3086100"/>
          <p14:tracePt t="582446" x="5308600" y="3079750"/>
          <p14:tracePt t="582486" x="5308600" y="3071813"/>
          <p14:tracePt t="582494" x="5314950" y="3065463"/>
          <p14:tracePt t="582510" x="5322888" y="3057525"/>
          <p14:tracePt t="582550" x="5329238" y="3057525"/>
          <p14:tracePt t="582565" x="5343525" y="3051175"/>
          <p14:tracePt t="582597" x="5357813" y="3043238"/>
          <p14:tracePt t="582605" x="5365750" y="3036888"/>
          <p14:tracePt t="582725" x="5380038" y="3036888"/>
          <p14:tracePt t="582741" x="5386388" y="3036888"/>
          <p14:tracePt t="582749" x="5400675" y="3036888"/>
          <p14:tracePt t="582758" x="5408613" y="3028950"/>
          <p14:tracePt t="582781" x="5414963" y="3028950"/>
          <p14:tracePt t="582797" x="5422900" y="3028950"/>
          <p14:tracePt t="582869" x="5429250" y="3028950"/>
          <p14:tracePt t="582877" x="5443538" y="3028950"/>
          <p14:tracePt t="582893" x="5451475" y="3028950"/>
          <p14:tracePt t="582901" x="5457825" y="3028950"/>
          <p14:tracePt t="582914" x="5472113" y="3028950"/>
          <p14:tracePt t="582925" x="5480050" y="3028950"/>
          <p14:tracePt t="582941" x="5486400" y="3028950"/>
          <p14:tracePt t="582958" x="5494338" y="3028950"/>
          <p14:tracePt t="582974" x="5514975" y="3028950"/>
          <p14:tracePt t="583013" x="5522913" y="3028950"/>
          <p14:tracePt t="583026" x="5529263" y="3028950"/>
          <p14:tracePt t="583026" x="5551488" y="3028950"/>
          <p14:tracePt t="583041" x="5565775" y="3028950"/>
          <p14:tracePt t="583058" x="5586413" y="3028950"/>
          <p14:tracePt t="583075" x="5594350" y="3028950"/>
          <p14:tracePt t="583091" x="5600700" y="3028950"/>
          <p14:tracePt t="583108" x="5608638" y="3028950"/>
          <p14:tracePt t="583149" x="5622925" y="3028950"/>
          <p14:tracePt t="583157" x="5629275" y="3028950"/>
          <p14:tracePt t="583165" x="5643563" y="3028950"/>
          <p14:tracePt t="583237" x="5665788" y="3028950"/>
          <p14:tracePt t="583277" x="5672138" y="3028950"/>
          <p14:tracePt t="583285" x="5680075" y="3036888"/>
          <p14:tracePt t="583326" x="5686425" y="3043238"/>
          <p14:tracePt t="583333" x="5686425" y="3051175"/>
          <p14:tracePt t="583341" x="5686425" y="3057525"/>
          <p14:tracePt t="583349" x="5686425" y="3071813"/>
          <p14:tracePt t="583358" x="5686425" y="3094038"/>
          <p14:tracePt t="583374" x="5694363" y="3114675"/>
          <p14:tracePt t="583391" x="5694363" y="3136900"/>
          <p14:tracePt t="583407" x="5694363" y="3151188"/>
          <p14:tracePt t="583424" x="5694363" y="3171825"/>
          <p14:tracePt t="583441" x="5715000" y="3194050"/>
          <p14:tracePt t="583457" x="5715000" y="3214688"/>
          <p14:tracePt t="583474" x="5715000" y="3222625"/>
          <p14:tracePt t="583491" x="5715000" y="3228975"/>
          <p14:tracePt t="583508" x="5729288" y="3243263"/>
          <p14:tracePt t="583524" x="5743575" y="3279775"/>
          <p14:tracePt t="583541" x="5751513" y="3308350"/>
          <p14:tracePt t="583558" x="5757863" y="3328988"/>
          <p14:tracePt t="583574" x="5757863" y="3336925"/>
          <p14:tracePt t="583591" x="5765800" y="3343275"/>
          <p14:tracePt t="583638" x="5772150" y="3351213"/>
          <p14:tracePt t="583651" x="5780088" y="3351213"/>
          <p14:tracePt t="583662" x="5786438" y="3351213"/>
          <p14:tracePt t="583678" x="5794375" y="3351213"/>
          <p14:tracePt t="583685" x="5800725" y="3351213"/>
          <p14:tracePt t="583693" x="5822950" y="3351213"/>
          <p14:tracePt t="583707" x="5837238" y="3351213"/>
          <p14:tracePt t="583724" x="5857875" y="3351213"/>
          <p14:tracePt t="583741" x="5865813" y="3351213"/>
          <p14:tracePt t="583757" x="5886450" y="3343275"/>
          <p14:tracePt t="583774" x="5900738" y="3322638"/>
          <p14:tracePt t="583790" x="5908675" y="3300413"/>
          <p14:tracePt t="583807" x="5922963" y="3271838"/>
          <p14:tracePt t="583824" x="5929313" y="3251200"/>
          <p14:tracePt t="583840" x="5943600" y="3214688"/>
          <p14:tracePt t="583857" x="5957888" y="3200400"/>
          <p14:tracePt t="583873" x="5965825" y="3179763"/>
          <p14:tracePt t="583918" x="5986463" y="3157538"/>
          <p14:tracePt t="583957" x="5986463" y="3143250"/>
          <p14:tracePt t="583965" x="5994400" y="3122613"/>
          <p14:tracePt t="584029" x="5994400" y="3114675"/>
          <p14:tracePt t="584037" x="5986463" y="3108325"/>
          <p14:tracePt t="584056" x="5980113" y="3108325"/>
          <p14:tracePt t="584061" x="5957888" y="3108325"/>
          <p14:tracePt t="584074" x="5929313" y="3108325"/>
          <p14:tracePt t="584090" x="5922963" y="3108325"/>
          <p14:tracePt t="584107" x="5900738" y="3100388"/>
          <p14:tracePt t="584123" x="5894388" y="3094038"/>
          <p14:tracePt t="584157" x="5886450" y="3094038"/>
          <p14:tracePt t="584189" x="5880100" y="3094038"/>
          <p14:tracePt t="584197" x="5872163" y="3094038"/>
          <p14:tracePt t="584213" x="5865813" y="3094038"/>
          <p14:tracePt t="584229" x="5851525" y="3086100"/>
          <p14:tracePt t="584261" x="5843588" y="3086100"/>
          <p14:tracePt t="584293" x="5837238" y="3086100"/>
          <p14:tracePt t="584309" x="5829300" y="3086100"/>
          <p14:tracePt t="584325" x="5815013" y="3086100"/>
          <p14:tracePt t="584357" x="5808663" y="3086100"/>
          <p14:tracePt t="584365" x="5800725" y="3086100"/>
          <p14:tracePt t="584373" x="5794375" y="3086100"/>
          <p14:tracePt t="584381" x="5772150" y="3086100"/>
          <p14:tracePt t="584389" x="5757863" y="3086100"/>
          <p14:tracePt t="584462" x="5751513" y="3086100"/>
          <p14:tracePt t="584470" x="5743575" y="3086100"/>
          <p14:tracePt t="584534" x="5743575" y="3100388"/>
          <p14:tracePt t="584542" x="5743575" y="3114675"/>
          <p14:tracePt t="584547" x="5743575" y="3122613"/>
          <p14:tracePt t="584556" x="5743575" y="3157538"/>
          <p14:tracePt t="584573" x="5743575" y="3165475"/>
          <p14:tracePt t="584573" x="5743575" y="3171825"/>
          <p14:tracePt t="584606" x="5743575" y="3179763"/>
          <p14:tracePt t="584607" x="5757863" y="3186113"/>
          <p14:tracePt t="584623" x="5772150" y="3186113"/>
          <p14:tracePt t="584639" x="5815013" y="3186113"/>
          <p14:tracePt t="584656" x="5851525" y="3186113"/>
          <p14:tracePt t="584673" x="5900738" y="3186113"/>
          <p14:tracePt t="584689" x="5980113" y="3186113"/>
          <p14:tracePt t="584707" x="6043613" y="3186113"/>
          <p14:tracePt t="584722" x="6108700" y="3186113"/>
          <p14:tracePt t="584740" x="6157913" y="3186113"/>
          <p14:tracePt t="584756" x="6208713" y="3186113"/>
          <p14:tracePt t="584772" x="6280150" y="3186113"/>
          <p14:tracePt t="584789" x="6394450" y="3186113"/>
          <p14:tracePt t="584806" x="6472238" y="3186113"/>
          <p14:tracePt t="584822" x="6551613" y="3186113"/>
          <p14:tracePt t="584839" x="6643688" y="3165475"/>
          <p14:tracePt t="584856" x="6708775" y="3165475"/>
          <p14:tracePt t="584872" x="6800850" y="3165475"/>
          <p14:tracePt t="584889" x="6858000" y="3165475"/>
          <p14:tracePt t="584906" x="6900863" y="3165475"/>
          <p14:tracePt t="584922" x="6943725" y="3165475"/>
          <p14:tracePt t="584939" x="6986588" y="3165475"/>
          <p14:tracePt t="584955" x="7043738" y="3165475"/>
          <p14:tracePt t="584972" x="7108825" y="3165475"/>
          <p14:tracePt t="584989" x="7143750" y="3165475"/>
          <p14:tracePt t="585006" x="7172325" y="3165475"/>
          <p14:tracePt t="585022" x="7208838" y="3165475"/>
          <p14:tracePt t="585039" x="7286625" y="3165475"/>
          <p14:tracePt t="585055" x="7358063" y="3151188"/>
          <p14:tracePt t="585072" x="7437438" y="3143250"/>
          <p14:tracePt t="585089" x="7480300" y="3143250"/>
          <p14:tracePt t="585106" x="7537450" y="3143250"/>
          <p14:tracePt t="585122" x="7566025" y="3143250"/>
          <p14:tracePt t="585139" x="7608888" y="3143250"/>
          <p14:tracePt t="585155" x="7658100" y="3143250"/>
          <p14:tracePt t="585172" x="7715250" y="3143250"/>
          <p14:tracePt t="585189" x="7751763" y="3143250"/>
          <p14:tracePt t="585205" x="7780338" y="3143250"/>
          <p14:tracePt t="585222" x="7823200" y="3136900"/>
          <p14:tracePt t="585238" x="7880350" y="3136900"/>
          <p14:tracePt t="585255" x="7937500" y="3114675"/>
          <p14:tracePt t="585271" x="7972425" y="3108325"/>
          <p14:tracePt t="585288" x="7994650" y="3108325"/>
          <p14:tracePt t="585305" x="8023225" y="3100388"/>
          <p14:tracePt t="585322" x="8086725" y="3100388"/>
          <p14:tracePt t="585339" x="8151813" y="3086100"/>
          <p14:tracePt t="585355" x="8215313" y="3071813"/>
          <p14:tracePt t="585372" x="8266113" y="3071813"/>
          <p14:tracePt t="585388" x="8315325" y="3057525"/>
          <p14:tracePt t="585405" x="8343900" y="3057525"/>
          <p14:tracePt t="585421" x="8380413" y="3051175"/>
          <p14:tracePt t="585438" x="8401050" y="3051175"/>
          <p14:tracePt t="585454" x="8415338" y="3051175"/>
          <p14:tracePt t="585508" x="8437563" y="3051175"/>
          <p14:tracePt t="585510" x="8451850" y="3051175"/>
          <p14:tracePt t="585525" x="8458200" y="3051175"/>
          <p14:tracePt t="585533" x="8472488" y="3051175"/>
          <p14:tracePt t="585541" x="8494713" y="3043238"/>
          <p14:tracePt t="585554" x="8501063" y="3043238"/>
          <p14:tracePt t="585571" x="8523288" y="3043238"/>
          <p14:tracePt t="585587" x="8537575" y="3028950"/>
          <p14:tracePt t="585604" x="8566150" y="3028950"/>
          <p14:tracePt t="585621" x="8601075" y="3028950"/>
          <p14:tracePt t="585637" x="8609013" y="3028950"/>
          <p14:tracePt t="585725" x="8615363" y="3028950"/>
          <p14:tracePt t="585805" x="8623300" y="3028950"/>
          <p14:tracePt t="585813" x="8623300" y="3036888"/>
          <p14:tracePt t="585821" x="8615363" y="3043238"/>
          <p14:tracePt t="585829" x="8594725" y="3051175"/>
          <p14:tracePt t="585837" x="8558213" y="3079750"/>
          <p14:tracePt t="585854" x="8523288" y="3086100"/>
          <p14:tracePt t="585870" x="8494713" y="3086100"/>
          <p14:tracePt t="585887" x="8443913" y="3114675"/>
          <p14:tracePt t="585903" x="8386763" y="3122613"/>
          <p14:tracePt t="585920" x="8323263" y="3128963"/>
          <p14:tracePt t="585937" x="8243888" y="3165475"/>
          <p14:tracePt t="585953" x="8158163" y="3171825"/>
          <p14:tracePt t="585970" x="8094663" y="3171825"/>
          <p14:tracePt t="585987" x="8037513" y="3171825"/>
          <p14:tracePt t="586004" x="7958138" y="3171825"/>
          <p14:tracePt t="586020" x="7880350" y="3171825"/>
          <p14:tracePt t="586037" x="7737475" y="3171825"/>
          <p14:tracePt t="586053" x="7615238" y="3171825"/>
          <p14:tracePt t="586070" x="7523163" y="3171825"/>
          <p14:tracePt t="586087" x="7472363" y="3171825"/>
          <p14:tracePt t="586103" x="7437438" y="3171825"/>
          <p14:tracePt t="586120" x="7380288" y="3171825"/>
          <p14:tracePt t="586137" x="7294563" y="3171825"/>
          <p14:tracePt t="586153" x="7194550" y="3157538"/>
          <p14:tracePt t="586170" x="7123113" y="3157538"/>
          <p14:tracePt t="586187" x="7058025" y="3157538"/>
          <p14:tracePt t="586204" x="7051675" y="3157538"/>
          <p14:tracePt t="586238" x="7043738" y="3157538"/>
          <p14:tracePt t="586238" x="7037388" y="3157538"/>
          <p14:tracePt t="586254" x="7008813" y="3157538"/>
          <p14:tracePt t="586271" x="7000875" y="3157538"/>
          <p14:tracePt t="586287" x="6994525" y="3165475"/>
          <p14:tracePt t="586311" x="6980238" y="3165475"/>
          <p14:tracePt t="586406" x="6972300" y="3165475"/>
          <p14:tracePt t="586414" x="6965950" y="3171825"/>
          <p14:tracePt t="586454" x="6958013" y="3171825"/>
          <p14:tracePt t="586494" x="6951663" y="3179763"/>
          <p14:tracePt t="587629" x="6943725" y="3186113"/>
          <p14:tracePt t="587637" x="6937375" y="3186113"/>
          <p14:tracePt t="587651" x="6929438" y="3194050"/>
          <p14:tracePt t="587653" x="6915150" y="3208338"/>
          <p14:tracePt t="587668" x="6900863" y="3214688"/>
          <p14:tracePt t="587685" x="6894513" y="3222625"/>
          <p14:tracePt t="587685" x="6886575" y="3228975"/>
          <p14:tracePt t="587702" x="6880225" y="3236913"/>
          <p14:tracePt t="587893" x="6894513" y="3236913"/>
          <p14:tracePt t="587901" x="6908800" y="3236913"/>
          <p14:tracePt t="587909" x="6965950" y="3236913"/>
          <p14:tracePt t="587918" x="7023100" y="3214688"/>
          <p14:tracePt t="587934" x="7051675" y="3214688"/>
          <p14:tracePt t="587951" x="7080250" y="3200400"/>
          <p14:tracePt t="587967" x="7115175" y="3200400"/>
          <p14:tracePt t="587984" x="7143750" y="3200400"/>
          <p14:tracePt t="588001" x="7186613" y="3200400"/>
          <p14:tracePt t="588017" x="7200900" y="3200400"/>
          <p14:tracePt t="588034" x="7243763" y="3200400"/>
          <p14:tracePt t="588050" x="7280275" y="3200400"/>
          <p14:tracePt t="588068" x="7323138" y="3200400"/>
          <p14:tracePt t="588084" x="7351713" y="3200400"/>
          <p14:tracePt t="588100" x="7380288" y="3214688"/>
          <p14:tracePt t="588118" x="7400925" y="3214688"/>
          <p14:tracePt t="588134" x="7408863" y="3222625"/>
          <p14:tracePt t="588151" x="7429500" y="3222625"/>
          <p14:tracePt t="588167" x="7437438" y="3222625"/>
          <p14:tracePt t="588205" x="7443788" y="3222625"/>
          <p14:tracePt t="588213" x="7451725" y="3222625"/>
          <p14:tracePt t="588217" x="7472363" y="3222625"/>
          <p14:tracePt t="588234" x="7494588" y="3222625"/>
          <p14:tracePt t="588250" x="7515225" y="3222625"/>
          <p14:tracePt t="588267" x="7523163" y="3222625"/>
          <p14:tracePt t="588317" x="7529513" y="3222625"/>
          <p14:tracePt t="588333" x="7551738" y="3236913"/>
          <p14:tracePt t="588365" x="7558088" y="3236913"/>
          <p14:tracePt t="588373" x="7566025" y="3236913"/>
          <p14:tracePt t="588381" x="7586663" y="3236913"/>
          <p14:tracePt t="588389" x="7594600" y="3236913"/>
          <p14:tracePt t="588421" x="7600950" y="3236913"/>
          <p14:tracePt t="588453" x="7608888" y="3236913"/>
          <p14:tracePt t="588464" x="7623175" y="3236913"/>
          <p14:tracePt t="588469" x="7629525" y="3236913"/>
          <p14:tracePt t="588476" x="7637463" y="3236913"/>
          <p14:tracePt t="588483" x="7643813" y="3236913"/>
          <p14:tracePt t="588500" x="7666038" y="3236913"/>
          <p14:tracePt t="588542" x="7672388" y="3236913"/>
          <p14:tracePt t="588654" x="7680325" y="3236913"/>
          <p14:tracePt t="588654" x="7694613" y="3236913"/>
          <p14:tracePt t="588677" x="7700963" y="3236913"/>
          <p14:tracePt t="588686" x="7708900" y="3236913"/>
          <p14:tracePt t="588699" x="7715250" y="3236913"/>
          <p14:tracePt t="588704" x="7729538" y="3236913"/>
          <p14:tracePt t="588717" x="7758113" y="3236913"/>
          <p14:tracePt t="588734" x="7780338" y="3236913"/>
          <p14:tracePt t="588750" x="7786688" y="3236913"/>
          <p14:tracePt t="588798" x="7794625" y="3236913"/>
          <p14:tracePt t="588814" x="7808913" y="3236913"/>
          <p14:tracePt t="588830" x="7823200" y="3236913"/>
          <p14:tracePt t="588846" x="7829550" y="3236913"/>
          <p14:tracePt t="588854" x="7843838" y="3236913"/>
          <p14:tracePt t="588862" x="7866063" y="3228975"/>
          <p14:tracePt t="588870" x="7894638" y="3222625"/>
          <p14:tracePt t="588884" x="7900988" y="3222625"/>
          <p14:tracePt t="589197" x="7908925" y="3214688"/>
          <p14:tracePt t="589317" x="7908925" y="3208338"/>
          <p14:tracePt t="589349" x="7908925" y="3194050"/>
          <p14:tracePt t="589358" x="7908925" y="3186113"/>
          <p14:tracePt t="589365" x="7923213" y="3179763"/>
          <p14:tracePt t="589370" x="7929563" y="3179763"/>
          <p14:tracePt t="589438" x="7937500" y="3179763"/>
          <p14:tracePt t="589454" x="7943850" y="3171825"/>
          <p14:tracePt t="589470" x="7951788" y="3171825"/>
          <p14:tracePt t="589510" x="7966075" y="3171825"/>
          <p14:tracePt t="589526" x="7972425" y="3171825"/>
          <p14:tracePt t="589534" x="7980363" y="3171825"/>
          <p14:tracePt t="589542" x="7986713" y="3171825"/>
          <p14:tracePt t="589549" x="8029575" y="3171825"/>
          <p14:tracePt t="589549" x="8043863" y="3171825"/>
          <p14:tracePt t="589566" x="8058150" y="3171825"/>
          <p14:tracePt t="589582" x="8072438" y="3171825"/>
          <p14:tracePt t="589599" x="8108950" y="3165475"/>
          <p14:tracePt t="589645" x="8123238" y="3165475"/>
          <p14:tracePt t="589702" x="8129588" y="3165475"/>
          <p14:tracePt t="589709" x="8143875" y="3143250"/>
          <p14:tracePt t="589741" x="8172450" y="3143250"/>
          <p14:tracePt t="589749" x="8180388" y="3136900"/>
          <p14:tracePt t="589765" x="8186738" y="3136900"/>
          <p14:tracePt t="589774" x="8215313" y="3128963"/>
          <p14:tracePt t="589821" x="8223250" y="3128963"/>
          <p14:tracePt t="589829" x="8229600" y="3128963"/>
          <p14:tracePt t="589837" x="8243888" y="3128963"/>
          <p14:tracePt t="589848" x="8258175" y="3128963"/>
          <p14:tracePt t="589893" x="8266113" y="3128963"/>
          <p14:tracePt t="589925" x="8280400" y="3128963"/>
          <p14:tracePt t="589941" x="8286750" y="3128963"/>
          <p14:tracePt t="589973" x="8294688" y="3128963"/>
          <p14:tracePt t="589981" x="8301038" y="3128963"/>
          <p14:tracePt t="589989" x="8323263" y="3128963"/>
          <p14:tracePt t="589998" x="8329613" y="3128963"/>
          <p14:tracePt t="590014" x="8358188" y="3128963"/>
          <p14:tracePt t="590031" x="8372475" y="3128963"/>
          <p14:tracePt t="590048" x="8394700" y="3128963"/>
          <p14:tracePt t="590064" x="8401050" y="3128963"/>
          <p14:tracePt t="590081" x="8408988" y="3128963"/>
          <p14:tracePt t="590097" x="8429625" y="3128963"/>
          <p14:tracePt t="590115" x="8437563" y="3128963"/>
          <p14:tracePt t="590131" x="8451850" y="3128963"/>
          <p14:tracePt t="590148" x="8472488" y="3128963"/>
          <p14:tracePt t="590164" x="8486775" y="3128963"/>
          <p14:tracePt t="590213" x="8509000" y="3128963"/>
          <p14:tracePt t="590219" x="8515350" y="3128963"/>
          <p14:tracePt t="590231" x="8523288" y="3128963"/>
          <p14:tracePt t="590231" x="8543925" y="3128963"/>
          <p14:tracePt t="590247" x="8558213" y="3128963"/>
          <p14:tracePt t="590264" x="8566150" y="3128963"/>
          <p14:tracePt t="590280" x="8594725" y="3128963"/>
          <p14:tracePt t="590298" x="8609013" y="3128963"/>
          <p14:tracePt t="590314" x="8629650" y="3128963"/>
          <p14:tracePt t="590332" x="8643938" y="3128963"/>
          <p14:tracePt t="590404" x="8658225" y="3128963"/>
          <p14:tracePt t="590797" x="8666163" y="3122613"/>
          <p14:tracePt t="591549" x="8643938" y="3122613"/>
          <p14:tracePt t="591557" x="8623300" y="3122613"/>
          <p14:tracePt t="591565" x="8594725" y="3122613"/>
          <p14:tracePt t="591573" x="8580438" y="3122613"/>
          <p14:tracePt t="591595" x="8501063" y="3122613"/>
          <p14:tracePt t="591596" x="8423275" y="3122613"/>
          <p14:tracePt t="591612" x="8280400" y="3122613"/>
          <p14:tracePt t="591629" x="8194675" y="3122613"/>
          <p14:tracePt t="591646" x="8115300" y="3122613"/>
          <p14:tracePt t="591662" x="8037513" y="3122613"/>
          <p14:tracePt t="591678" x="7958138" y="3122613"/>
          <p14:tracePt t="591695" x="7880350" y="3122613"/>
          <p14:tracePt t="591713" x="7780338" y="3122613"/>
          <p14:tracePt t="591729" x="7672388" y="3122613"/>
          <p14:tracePt t="591746" x="7566025" y="3122613"/>
          <p14:tracePt t="591762" x="7458075" y="3122613"/>
          <p14:tracePt t="591779" x="7372350" y="3122613"/>
          <p14:tracePt t="591796" x="7251700" y="3122613"/>
          <p14:tracePt t="591812" x="7043738" y="3122613"/>
          <p14:tracePt t="591812" x="6923088" y="3122613"/>
          <p14:tracePt t="591830" x="6665913" y="3122613"/>
          <p14:tracePt t="591846" x="6457950" y="3122613"/>
          <p14:tracePt t="591862" x="6272213" y="3122613"/>
          <p14:tracePt t="591879" x="6165850" y="3122613"/>
          <p14:tracePt t="591896" x="6086475" y="3122613"/>
          <p14:tracePt t="591912" x="6029325" y="3122613"/>
          <p14:tracePt t="591929" x="5943600" y="3122613"/>
          <p14:tracePt t="591945" x="5837238" y="3122613"/>
          <p14:tracePt t="591962" x="5780088" y="3122613"/>
          <p14:tracePt t="591979" x="5700713" y="3122613"/>
          <p14:tracePt t="591995" x="5680075" y="3122613"/>
          <p14:tracePt t="592012" x="5651500" y="3122613"/>
          <p14:tracePt t="592028" x="5594350" y="3143250"/>
          <p14:tracePt t="592028" x="5572125" y="3143250"/>
          <p14:tracePt t="592046" x="5529263" y="3157538"/>
          <p14:tracePt t="592062" x="5508625" y="3157538"/>
          <p14:tracePt t="592079" x="5494338" y="3157538"/>
          <p14:tracePt t="592094" x="5486400" y="3157538"/>
          <p14:tracePt t="592115" x="5472113" y="3157538"/>
          <p14:tracePt t="592128" x="5429250" y="3165475"/>
          <p14:tracePt t="592145" x="5386388" y="3171825"/>
          <p14:tracePt t="592161" x="5337175" y="3200400"/>
          <p14:tracePt t="592178" x="5300663" y="3208338"/>
          <p14:tracePt t="592195" x="5272088" y="3208338"/>
          <p14:tracePt t="592211" x="5257800" y="3214688"/>
          <p14:tracePt t="595078" x="5265738" y="3214688"/>
          <p14:tracePt t="595110" x="5272088" y="3214688"/>
          <p14:tracePt t="596382" x="5265738" y="3214688"/>
          <p14:tracePt t="596390" x="5257800" y="3214688"/>
          <p14:tracePt t="596398" x="5229225" y="3214688"/>
          <p14:tracePt t="596406" x="5194300" y="3236913"/>
          <p14:tracePt t="596422" x="5186363" y="3236913"/>
          <p14:tracePt t="596462" x="5180013" y="3236913"/>
          <p14:tracePt t="596470" x="5172075" y="3236913"/>
          <p14:tracePt t="596478" x="5157788" y="3236913"/>
          <p14:tracePt t="596489" x="5137150" y="3236913"/>
          <p14:tracePt t="596505" x="5094288" y="3236913"/>
          <p14:tracePt t="596522" x="4986338" y="3236913"/>
          <p14:tracePt t="596539" x="4900613" y="3236913"/>
          <p14:tracePt t="596556" x="4822825" y="3236913"/>
          <p14:tracePt t="596572" x="4765675" y="3236913"/>
          <p14:tracePt t="596589" x="4722813" y="3236913"/>
          <p14:tracePt t="596589" x="4714875" y="3236913"/>
          <p14:tracePt t="596606" x="4686300" y="3236913"/>
          <p14:tracePt t="596622" x="4643438" y="3236913"/>
          <p14:tracePt t="596639" x="4586288" y="3236913"/>
          <p14:tracePt t="596655" x="4543425" y="3236913"/>
          <p14:tracePt t="596672" x="4486275" y="3236913"/>
          <p14:tracePt t="596689" x="4451350" y="3236913"/>
          <p14:tracePt t="596705" x="4422775" y="3236913"/>
          <p14:tracePt t="596722" x="4386263" y="3236913"/>
          <p14:tracePt t="596739" x="4351338" y="3236913"/>
          <p14:tracePt t="596756" x="4329113" y="3236913"/>
          <p14:tracePt t="596772" x="4300538" y="3236913"/>
          <p14:tracePt t="596789" x="4294188" y="3236913"/>
          <p14:tracePt t="596805" x="4265613" y="3236913"/>
          <p14:tracePt t="596822" x="4251325" y="3236913"/>
          <p14:tracePt t="596839" x="4229100" y="3243263"/>
          <p14:tracePt t="596855" x="4214813" y="3243263"/>
          <p14:tracePt t="596872" x="4208463" y="3251200"/>
          <p14:tracePt t="596888" x="4194175" y="3251200"/>
          <p14:tracePt t="596950" x="4186238" y="3251200"/>
          <p14:tracePt t="596958" x="4171950" y="3257550"/>
          <p14:tracePt t="597425" x="0" y="0"/>
        </p14:tracePtLst>
        <p14:tracePtLst>
          <p14:tracePt t="638429" x="5337175" y="3465513"/>
          <p14:tracePt t="638805" x="5351463" y="3457575"/>
          <p14:tracePt t="638813" x="5357813" y="3457575"/>
          <p14:tracePt t="638822" x="5365750" y="3457575"/>
          <p14:tracePt t="638829" x="5372100" y="3457575"/>
          <p14:tracePt t="638837" x="5408613" y="3457575"/>
          <p14:tracePt t="638844" x="5508625" y="3457575"/>
          <p14:tracePt t="638861" x="5537200" y="3457575"/>
          <p14:tracePt t="638878" x="5543550" y="3457575"/>
          <p14:tracePt t="638895" x="5551488" y="3457575"/>
          <p14:tracePt t="638911" x="5572125" y="3457575"/>
          <p14:tracePt t="638928" x="5600700" y="3457575"/>
          <p14:tracePt t="638944" x="5629275" y="3479800"/>
          <p14:tracePt t="638961" x="5651500" y="3486150"/>
          <p14:tracePt t="639005" x="5657850" y="3494088"/>
          <p14:tracePt t="639045" x="5680075" y="3500438"/>
          <p14:tracePt t="639053" x="5694363" y="3522663"/>
          <p14:tracePt t="639066" x="5715000" y="3529013"/>
          <p14:tracePt t="639077" x="5722938" y="3536950"/>
          <p14:tracePt t="639125" x="5722938" y="3543300"/>
          <p14:tracePt t="639140" x="5737225" y="3565525"/>
          <p14:tracePt t="639261" x="5737225" y="3571875"/>
          <p14:tracePt t="639277" x="5729288" y="3579813"/>
          <p14:tracePt t="639293" x="5715000" y="3579813"/>
          <p14:tracePt t="639301" x="5708650" y="3579813"/>
          <p14:tracePt t="639310" x="5700713" y="3579813"/>
          <p14:tracePt t="639318" x="5686425" y="3594100"/>
          <p14:tracePt t="639327" x="5680075" y="3594100"/>
          <p14:tracePt t="639390" x="5672138" y="3594100"/>
          <p14:tracePt t="639398" x="5651500" y="3600450"/>
          <p14:tracePt t="639432" x="5637213" y="3600450"/>
          <p14:tracePt t="639446" x="5629275" y="3600450"/>
          <p14:tracePt t="639462" x="5622925" y="3608388"/>
          <p14:tracePt t="639493" x="5614988" y="3608388"/>
          <p14:tracePt t="639509" x="5600700" y="3608388"/>
          <p14:tracePt t="639525" x="5594350" y="3614738"/>
          <p14:tracePt t="639541" x="5586413" y="3614738"/>
          <p14:tracePt t="639557" x="5580063" y="3614738"/>
          <p14:tracePt t="639589" x="5557838" y="3614738"/>
          <p14:tracePt t="639621" x="5551488" y="3614738"/>
          <p14:tracePt t="639629" x="5543550" y="3614738"/>
          <p14:tracePt t="639637" x="5537200" y="3614738"/>
          <p14:tracePt t="639647" x="5522913" y="3614738"/>
          <p14:tracePt t="639660" x="5514975" y="3614738"/>
          <p14:tracePt t="639677" x="5508625" y="3614738"/>
          <p14:tracePt t="639678" x="5494338" y="3608388"/>
          <p14:tracePt t="639693" x="5480050" y="3594100"/>
          <p14:tracePt t="639710" x="5472113" y="3586163"/>
          <p14:tracePt t="639726" x="5465763" y="3571875"/>
          <p14:tracePt t="639743" x="5457825" y="3557588"/>
          <p14:tracePt t="639760" x="5457825" y="3551238"/>
          <p14:tracePt t="639776" x="5443538" y="3536950"/>
          <p14:tracePt t="639793" x="5443538" y="3529013"/>
          <p14:tracePt t="639810" x="5443538" y="3514725"/>
          <p14:tracePt t="639826" x="5443538" y="3508375"/>
          <p14:tracePt t="639861" x="5443538" y="3494088"/>
          <p14:tracePt t="639877" x="5443538" y="3486150"/>
          <p14:tracePt t="639893" x="5443538" y="3479800"/>
          <p14:tracePt t="639925" x="5443538" y="3471863"/>
          <p14:tracePt t="639933" x="5443538" y="3457575"/>
          <p14:tracePt t="639949" x="5443538" y="3451225"/>
          <p14:tracePt t="639981" x="5443538" y="3443288"/>
          <p14:tracePt t="639993" x="5443538" y="3436938"/>
          <p14:tracePt t="639995" x="5451475" y="3429000"/>
          <p14:tracePt t="640037" x="5451475" y="3422650"/>
          <p14:tracePt t="640045" x="5457825" y="3414713"/>
          <p14:tracePt t="640061" x="5472113" y="3394075"/>
          <p14:tracePt t="640093" x="5480050" y="3386138"/>
          <p14:tracePt t="640101" x="5486400" y="3379788"/>
          <p14:tracePt t="640117" x="5494338" y="3365500"/>
          <p14:tracePt t="640181" x="5500688" y="3365500"/>
          <p14:tracePt t="640189" x="5514975" y="3365500"/>
          <p14:tracePt t="640197" x="5522913" y="3365500"/>
          <p14:tracePt t="640205" x="5543550" y="3365500"/>
          <p14:tracePt t="640213" x="5565775" y="3365500"/>
          <p14:tracePt t="640226" x="5586413" y="3365500"/>
          <p14:tracePt t="640242" x="5594350" y="3365500"/>
          <p14:tracePt t="640259" x="5600700" y="3365500"/>
          <p14:tracePt t="640276" x="5622925" y="3365500"/>
          <p14:tracePt t="640293" x="5657850" y="3386138"/>
          <p14:tracePt t="640309" x="5672138" y="3408363"/>
          <p14:tracePt t="640326" x="5680075" y="3414713"/>
          <p14:tracePt t="640437" x="5672138" y="3422650"/>
          <p14:tracePt t="640440" x="5614988" y="3379788"/>
          <p14:tracePt t="640446" x="5594350" y="3351213"/>
          <p14:tracePt t="640459" x="5529263" y="3279775"/>
          <p14:tracePt t="640475" x="5480050" y="3208338"/>
          <p14:tracePt t="640492" x="5443538" y="3136900"/>
          <p14:tracePt t="640508" x="5408613" y="3065463"/>
          <p14:tracePt t="640526" x="5408613" y="2986088"/>
          <p14:tracePt t="640542" x="5394325" y="2951163"/>
          <p14:tracePt t="640559" x="5394325" y="2928938"/>
          <p14:tracePt t="640605" x="5386388" y="2908300"/>
          <p14:tracePt t="640620" x="5380038" y="2900363"/>
          <p14:tracePt t="640621" x="5372100" y="2894013"/>
          <p14:tracePt t="640626" x="5365750" y="2879725"/>
          <p14:tracePt t="640669" x="5357813" y="2871788"/>
          <p14:tracePt t="640687" x="5351463" y="2865438"/>
          <p14:tracePt t="640701" x="5343525" y="2865438"/>
          <p14:tracePt t="640709" x="5322888" y="2857500"/>
          <p14:tracePt t="640725" x="5308600" y="2851150"/>
          <p14:tracePt t="640733" x="5286375" y="2843213"/>
          <p14:tracePt t="640742" x="5265738" y="2836863"/>
          <p14:tracePt t="640759" x="5237163" y="2836863"/>
          <p14:tracePt t="640775" x="5200650" y="2814638"/>
          <p14:tracePt t="640792" x="5165725" y="2808288"/>
          <p14:tracePt t="640808" x="5137150" y="2794000"/>
          <p14:tracePt t="640825" x="5129213" y="2786063"/>
          <p14:tracePt t="640842" x="5114925" y="2757488"/>
          <p14:tracePt t="640859" x="5114925" y="2751138"/>
          <p14:tracePt t="640875" x="5114925" y="2714625"/>
          <p14:tracePt t="640892" x="5108575" y="2679700"/>
          <p14:tracePt t="640908" x="5108575" y="2622550"/>
          <p14:tracePt t="640908" x="5100638" y="2586038"/>
          <p14:tracePt t="640926" x="5086350" y="2536825"/>
          <p14:tracePt t="640941" x="5086350" y="2508250"/>
          <p14:tracePt t="640958" x="5086350" y="2493963"/>
          <p14:tracePt t="640975" x="5086350" y="2486025"/>
          <p14:tracePt t="640991" x="5086350" y="2471738"/>
          <p14:tracePt t="641008" x="5086350" y="2457450"/>
          <p14:tracePt t="641024" x="5086350" y="2451100"/>
          <p14:tracePt t="641061" x="5094288" y="2443163"/>
          <p14:tracePt t="641101" x="5100638" y="2436813"/>
          <p14:tracePt t="641117" x="5108575" y="2436813"/>
          <p14:tracePt t="641149" x="5114925" y="2436813"/>
          <p14:tracePt t="641157" x="5122863" y="2436813"/>
          <p14:tracePt t="641165" x="5157788" y="2436813"/>
          <p14:tracePt t="641181" x="5200650" y="2436813"/>
          <p14:tracePt t="641191" x="5208588" y="2436813"/>
          <p14:tracePt t="641208" x="5222875" y="2436813"/>
          <p14:tracePt t="641224" x="5243513" y="2436813"/>
          <p14:tracePt t="641241" x="5265738" y="2436813"/>
          <p14:tracePt t="641257" x="5294313" y="2465388"/>
          <p14:tracePt t="641274" x="5300663" y="2471738"/>
          <p14:tracePt t="641290" x="5322888" y="2479675"/>
          <p14:tracePt t="641307" x="5329238" y="2486025"/>
          <p14:tracePt t="641323" x="5337175" y="2493963"/>
          <p14:tracePt t="641323" x="5343525" y="2500313"/>
          <p14:tracePt t="641341" x="5351463" y="2508250"/>
          <p14:tracePt t="641357" x="5380038" y="2528888"/>
          <p14:tracePt t="641374" x="5394325" y="2551113"/>
          <p14:tracePt t="641390" x="5408613" y="2571750"/>
          <p14:tracePt t="641407" x="5451475" y="2622550"/>
          <p14:tracePt t="641423" x="5465763" y="2636838"/>
          <p14:tracePt t="641440" x="5494338" y="2679700"/>
          <p14:tracePt t="641457" x="5522913" y="2714625"/>
          <p14:tracePt t="641474" x="5551488" y="2757488"/>
          <p14:tracePt t="641491" x="5565775" y="2786063"/>
          <p14:tracePt t="641507" x="5586413" y="2800350"/>
          <p14:tracePt t="641524" x="5594350" y="2836863"/>
          <p14:tracePt t="641540" x="5600700" y="2871788"/>
          <p14:tracePt t="641558" x="5608638" y="2879725"/>
          <p14:tracePt t="641574" x="5614988" y="2914650"/>
          <p14:tracePt t="641591" x="5614988" y="2928938"/>
          <p14:tracePt t="641607" x="5614988" y="2971800"/>
          <p14:tracePt t="641624" x="5614988" y="3014663"/>
          <p14:tracePt t="641640" x="5622925" y="3057525"/>
          <p14:tracePt t="641657" x="5637213" y="3108325"/>
          <p14:tracePt t="641674" x="5657850" y="3194050"/>
          <p14:tracePt t="641690" x="5665788" y="3236913"/>
          <p14:tracePt t="641707" x="5686425" y="3314700"/>
          <p14:tracePt t="641724" x="5715000" y="3400425"/>
          <p14:tracePt t="641740" x="5722938" y="3465513"/>
          <p14:tracePt t="641757" x="5729288" y="3486150"/>
          <p14:tracePt t="641773" x="5729288" y="3508375"/>
          <p14:tracePt t="641809" x="5729288" y="3514725"/>
          <p14:tracePt t="641829" x="5729288" y="3522663"/>
          <p14:tracePt t="641861" x="5729288" y="3529013"/>
          <p14:tracePt t="641869" x="5729288" y="3543300"/>
          <p14:tracePt t="641877" x="5729288" y="3557588"/>
          <p14:tracePt t="641890" x="5715000" y="3557588"/>
          <p14:tracePt t="641907" x="5686425" y="3565525"/>
          <p14:tracePt t="641923" x="5651500" y="3586163"/>
          <p14:tracePt t="641940" x="5614988" y="3600450"/>
          <p14:tracePt t="641957" x="5522913" y="3636963"/>
          <p14:tracePt t="641974" x="5443538" y="3651250"/>
          <p14:tracePt t="641990" x="5394325" y="3651250"/>
          <p14:tracePt t="642007" x="5365750" y="3657600"/>
          <p14:tracePt t="642023" x="5322888" y="3657600"/>
          <p14:tracePt t="642040" x="5294313" y="3657600"/>
          <p14:tracePt t="642056" x="5237163" y="3657600"/>
          <p14:tracePt t="642073" x="5172075" y="3657600"/>
          <p14:tracePt t="642089" x="5114925" y="3657600"/>
          <p14:tracePt t="642106" x="5080000" y="3657600"/>
          <p14:tracePt t="642106" x="5057775" y="3657600"/>
          <p14:tracePt t="642139" x="5037138" y="3657600"/>
          <p14:tracePt t="642140" x="5014913" y="3657600"/>
          <p14:tracePt t="642157" x="5000625" y="3657600"/>
          <p14:tracePt t="642173" x="4979988" y="3657600"/>
          <p14:tracePt t="642190" x="4965700" y="3651250"/>
          <p14:tracePt t="642206" x="4957763" y="3636963"/>
          <p14:tracePt t="642223" x="4929188" y="3594100"/>
          <p14:tracePt t="642239" x="4914900" y="3565525"/>
          <p14:tracePt t="642256" x="4900613" y="3522663"/>
          <p14:tracePt t="642273" x="4886325" y="3486150"/>
          <p14:tracePt t="642289" x="4886325" y="3471863"/>
          <p14:tracePt t="642306" x="4886325" y="3451225"/>
          <p14:tracePt t="642322" x="4886325" y="3429000"/>
          <p14:tracePt t="642340" x="4894263" y="3422650"/>
          <p14:tracePt t="642356" x="4908550" y="3414713"/>
          <p14:tracePt t="642356" x="4914900" y="3408363"/>
          <p14:tracePt t="642373" x="4929188" y="3394075"/>
          <p14:tracePt t="642389" x="4965700" y="3379788"/>
          <p14:tracePt t="642406" x="4972050" y="3379788"/>
          <p14:tracePt t="642422" x="4994275" y="3371850"/>
          <p14:tracePt t="642439" x="5000625" y="3365500"/>
          <p14:tracePt t="642477" x="5022850" y="3357563"/>
          <p14:tracePt t="642481" x="5037138" y="3357563"/>
          <p14:tracePt t="642489" x="5051425" y="3357563"/>
          <p14:tracePt t="642505" x="5065713" y="3357563"/>
          <p14:tracePt t="642522" x="5086350" y="3357563"/>
          <p14:tracePt t="642538" x="5094288" y="3357563"/>
          <p14:tracePt t="642556" x="5122863" y="3357563"/>
          <p14:tracePt t="642573" x="5143500" y="3357563"/>
          <p14:tracePt t="642589" x="5165725" y="3357563"/>
          <p14:tracePt t="642606" x="5194300" y="3357563"/>
          <p14:tracePt t="642738" x="5200650" y="3357563"/>
          <p14:tracePt t="642757" x="5200650" y="3371850"/>
          <p14:tracePt t="642765" x="5157788" y="3379788"/>
          <p14:tracePt t="642773" x="5129213" y="3400425"/>
          <p14:tracePt t="642778" x="5080000" y="3414713"/>
          <p14:tracePt t="642789" x="4865688" y="3436938"/>
          <p14:tracePt t="642805" x="4694238" y="3436938"/>
          <p14:tracePt t="642822" x="4451350" y="3436938"/>
          <p14:tracePt t="642839" x="4129088" y="3436938"/>
          <p14:tracePt t="642855" x="3886200" y="3429000"/>
          <p14:tracePt t="642872" x="3594100" y="3386138"/>
          <p14:tracePt t="642888" x="3351213" y="3357563"/>
          <p14:tracePt t="642905" x="3186113" y="3322638"/>
          <p14:tracePt t="642921" x="3071813" y="3300413"/>
          <p14:tracePt t="642939" x="2979738" y="3265488"/>
          <p14:tracePt t="642955" x="2886075" y="3243263"/>
          <p14:tracePt t="642972" x="2743200" y="3243263"/>
          <p14:tracePt t="642988" x="2622550" y="3243263"/>
          <p14:tracePt t="642988" x="2551113" y="3243263"/>
          <p14:tracePt t="643005" x="2436813" y="3228975"/>
          <p14:tracePt t="643021" x="2371725" y="3208338"/>
          <p14:tracePt t="643039" x="2328863" y="3200400"/>
          <p14:tracePt t="643055" x="2314575" y="3200400"/>
          <p14:tracePt t="643071" x="2286000" y="3179763"/>
          <p14:tracePt t="643088" x="2271713" y="3179763"/>
          <p14:tracePt t="643141" x="2265363" y="3179763"/>
          <p14:tracePt t="643157" x="2251075" y="3179763"/>
          <p14:tracePt t="643165" x="2243138" y="3179763"/>
          <p14:tracePt t="643173" x="2228850" y="3179763"/>
          <p14:tracePt t="643181" x="2222500" y="3186113"/>
          <p14:tracePt t="643188" x="2208213" y="3194050"/>
          <p14:tracePt t="643205" x="2193925" y="3214688"/>
          <p14:tracePt t="643261" x="2185988" y="3222625"/>
          <p14:tracePt t="643269" x="2171700" y="3222625"/>
          <p14:tracePt t="643277" x="2151063" y="3228975"/>
          <p14:tracePt t="643485" x="2157413" y="3228975"/>
          <p14:tracePt t="643493" x="2165350" y="3228975"/>
          <p14:tracePt t="643501" x="2171700" y="3228975"/>
          <p14:tracePt t="643509" x="2208213" y="3228975"/>
          <p14:tracePt t="643521" x="2243138" y="3208338"/>
          <p14:tracePt t="643537" x="2286000" y="3186113"/>
          <p14:tracePt t="643554" x="2336800" y="3157538"/>
          <p14:tracePt t="643571" x="2351088" y="3151188"/>
          <p14:tracePt t="643587" x="2357438" y="3143250"/>
          <p14:tracePt t="643741" x="2343150" y="3143250"/>
          <p14:tracePt t="643749" x="2314575" y="3165475"/>
          <p14:tracePt t="643757" x="2257425" y="3171825"/>
          <p14:tracePt t="643773" x="2228850" y="3171825"/>
          <p14:tracePt t="643780" x="2193925" y="3186113"/>
          <p14:tracePt t="643787" x="2057400" y="3222625"/>
          <p14:tracePt t="643803" x="1885950" y="3251200"/>
          <p14:tracePt t="643820" x="1708150" y="3251200"/>
          <p14:tracePt t="643837" x="1643063" y="3251200"/>
          <p14:tracePt t="643853" x="1600200" y="3251200"/>
          <p14:tracePt t="643870" x="1585913" y="3251200"/>
          <p14:tracePt t="643887" x="1543050" y="3251200"/>
          <p14:tracePt t="643903" x="1465263" y="3251200"/>
          <p14:tracePt t="643920" x="1385888" y="3251200"/>
          <p14:tracePt t="643937" x="1308100" y="3251200"/>
          <p14:tracePt t="643953" x="1257300" y="3251200"/>
          <p14:tracePt t="643970" x="1208088" y="3228975"/>
          <p14:tracePt t="643986" x="1171575" y="3228975"/>
          <p14:tracePt t="644003" x="1150938" y="3214688"/>
          <p14:tracePt t="644019" x="1114425" y="3214688"/>
          <p14:tracePt t="644037" x="1108075" y="3208338"/>
          <p14:tracePt t="644053" x="1085850" y="3194050"/>
          <p14:tracePt t="644070" x="1079500" y="3186113"/>
          <p14:tracePt t="644086" x="1065213" y="3171825"/>
          <p14:tracePt t="644104" x="1042988" y="3157538"/>
          <p14:tracePt t="644120" x="1028700" y="3143250"/>
          <p14:tracePt t="644136" x="1014413" y="3128963"/>
          <p14:tracePt t="644153" x="1014413" y="3114675"/>
          <p14:tracePt t="644169" x="1008063" y="3094038"/>
          <p14:tracePt t="644186" x="1008063" y="3079750"/>
          <p14:tracePt t="644203" x="1008063" y="3051175"/>
          <p14:tracePt t="644220" x="1000125" y="3036888"/>
          <p14:tracePt t="644238" x="1000125" y="3000375"/>
          <p14:tracePt t="644253" x="1008063" y="2971800"/>
          <p14:tracePt t="644271" x="1042988" y="2951163"/>
          <p14:tracePt t="644287" x="1100138" y="2936875"/>
          <p14:tracePt t="644304" x="1157288" y="2914650"/>
          <p14:tracePt t="644320" x="1214438" y="2900363"/>
          <p14:tracePt t="644337" x="1257300" y="2886075"/>
          <p14:tracePt t="644354" x="1300163" y="2886075"/>
          <p14:tracePt t="644370" x="1365250" y="2886075"/>
          <p14:tracePt t="644387" x="1443038" y="2886075"/>
          <p14:tracePt t="644403" x="1593850" y="2886075"/>
          <p14:tracePt t="644420" x="1765300" y="2894013"/>
          <p14:tracePt t="644437" x="1928813" y="2928938"/>
          <p14:tracePt t="644437" x="1965325" y="2928938"/>
          <p14:tracePt t="644454" x="2043113" y="2936875"/>
          <p14:tracePt t="644470" x="2065338" y="2936875"/>
          <p14:tracePt t="644487" x="2085975" y="2936875"/>
          <p14:tracePt t="644503" x="2114550" y="2936875"/>
          <p14:tracePt t="644519" x="2171700" y="2936875"/>
          <p14:tracePt t="644536" x="2228850" y="2936875"/>
          <p14:tracePt t="644553" x="2257425" y="2951163"/>
          <p14:tracePt t="644570" x="2271713" y="2951163"/>
          <p14:tracePt t="644586" x="2308225" y="2951163"/>
          <p14:tracePt t="644603" x="2328863" y="2951163"/>
          <p14:tracePt t="644620" x="2365375" y="2951163"/>
          <p14:tracePt t="644636" x="2379663" y="2965450"/>
          <p14:tracePt t="644701" x="2386013" y="2971800"/>
          <p14:tracePt t="644701" x="2393950" y="3000375"/>
          <p14:tracePt t="644717" x="2393950" y="3014663"/>
          <p14:tracePt t="644725" x="2393950" y="3022600"/>
          <p14:tracePt t="644733" x="2408238" y="3043238"/>
          <p14:tracePt t="644741" x="2408238" y="3071813"/>
          <p14:tracePt t="644753" x="2408238" y="3094038"/>
          <p14:tracePt t="644769" x="2408238" y="3114675"/>
          <p14:tracePt t="644786" x="2408238" y="3122613"/>
          <p14:tracePt t="644802" x="2408238" y="3128963"/>
          <p14:tracePt t="644819" x="2400300" y="3128963"/>
          <p14:tracePt t="644836" x="2393950" y="3128963"/>
          <p14:tracePt t="644852" x="2357438" y="3128963"/>
          <p14:tracePt t="644981" x="2371725" y="3136900"/>
          <p14:tracePt t="644989" x="2465388" y="3165475"/>
          <p14:tracePt t="644997" x="2614613" y="3208338"/>
          <p14:tracePt t="645006" x="2736850" y="3236913"/>
          <p14:tracePt t="645019" x="3065463" y="3308350"/>
          <p14:tracePt t="645035" x="3365500" y="3394075"/>
          <p14:tracePt t="645052" x="3551238" y="3486150"/>
          <p14:tracePt t="645069" x="3722688" y="3579813"/>
          <p14:tracePt t="645086" x="3771900" y="3594100"/>
          <p14:tracePt t="645102" x="3814763" y="3594100"/>
          <p14:tracePt t="645119" x="3836988" y="3594100"/>
          <p14:tracePt t="645135" x="3871913" y="3594100"/>
          <p14:tracePt t="645152" x="3900488" y="3594100"/>
          <p14:tracePt t="645168" x="3937000" y="3594100"/>
          <p14:tracePt t="645185" x="3994150" y="3594100"/>
          <p14:tracePt t="645202" x="4057650" y="3594100"/>
          <p14:tracePt t="645218" x="4100513" y="3594100"/>
          <p14:tracePt t="645236" x="4143375" y="3594100"/>
          <p14:tracePt t="645251" x="4171950" y="3594100"/>
          <p14:tracePt t="645251" x="4179888" y="3594100"/>
          <p14:tracePt t="645269" x="4251325" y="3594100"/>
          <p14:tracePt t="645285" x="4357688" y="3594100"/>
          <p14:tracePt t="645301" x="4508500" y="3594100"/>
          <p14:tracePt t="645318" x="4714875" y="3594100"/>
          <p14:tracePt t="645335" x="4865688" y="3629025"/>
          <p14:tracePt t="645351" x="4951413" y="3651250"/>
          <p14:tracePt t="645368" x="5000625" y="3657600"/>
          <p14:tracePt t="645385" x="5072063" y="3679825"/>
          <p14:tracePt t="645401" x="5129213" y="3679825"/>
          <p14:tracePt t="645418" x="5208588" y="3679825"/>
          <p14:tracePt t="645435" x="5265738" y="3679825"/>
          <p14:tracePt t="645452" x="5314950" y="3686175"/>
          <p14:tracePt t="645468" x="5394325" y="3686175"/>
          <p14:tracePt t="645484" x="5486400" y="3686175"/>
          <p14:tracePt t="645501" x="5500688" y="3686175"/>
          <p14:tracePt t="645518" x="5522913" y="3686175"/>
          <p14:tracePt t="645566" x="5537200" y="3686175"/>
          <p14:tracePt t="645572" x="5580063" y="3665538"/>
          <p14:tracePt t="645581" x="5586413" y="3657600"/>
          <p14:tracePt t="645589" x="5608638" y="3636963"/>
          <p14:tracePt t="645601" x="5622925" y="3622675"/>
          <p14:tracePt t="645617" x="5629275" y="3608388"/>
          <p14:tracePt t="645634" x="5629275" y="3600450"/>
          <p14:tracePt t="645651" x="5629275" y="3571875"/>
          <p14:tracePt t="645668" x="5637213" y="3557588"/>
          <p14:tracePt t="645668" x="5637213" y="3529013"/>
          <p14:tracePt t="645741" x="5637213" y="3522663"/>
          <p14:tracePt t="645757" x="5637213" y="3508375"/>
          <p14:tracePt t="645765" x="5622925" y="3500438"/>
          <p14:tracePt t="645773" x="5586413" y="3471863"/>
          <p14:tracePt t="645786" x="5529263" y="3451225"/>
          <p14:tracePt t="645801" x="5465763" y="3436938"/>
          <p14:tracePt t="645818" x="5386388" y="3414713"/>
          <p14:tracePt t="645835" x="5329238" y="3414713"/>
          <p14:tracePt t="645851" x="5272088" y="3408363"/>
          <p14:tracePt t="645868" x="5208588" y="3408363"/>
          <p14:tracePt t="645884" x="5137150" y="3408363"/>
          <p14:tracePt t="645902" x="5072063" y="3408363"/>
          <p14:tracePt t="645918" x="5014913" y="3408363"/>
          <p14:tracePt t="645934" x="4957763" y="3408363"/>
          <p14:tracePt t="645951" x="4894263" y="3408363"/>
          <p14:tracePt t="645967" x="4814888" y="3408363"/>
          <p14:tracePt t="645985" x="4757738" y="3408363"/>
          <p14:tracePt t="646001" x="4694238" y="3408363"/>
          <p14:tracePt t="646018" x="4594225" y="3408363"/>
          <p14:tracePt t="646034" x="4486275" y="3408363"/>
          <p14:tracePt t="646051" x="4379913" y="3408363"/>
          <p14:tracePt t="646067" x="4337050" y="3408363"/>
          <p14:tracePt t="646084" x="4294188" y="3408363"/>
          <p14:tracePt t="646101" x="4243388" y="3408363"/>
          <p14:tracePt t="646118" x="4194175" y="3408363"/>
          <p14:tracePt t="646134" x="4143375" y="3408363"/>
          <p14:tracePt t="646151" x="4086225" y="3408363"/>
          <p14:tracePt t="646167" x="4043363" y="3408363"/>
          <p14:tracePt t="646184" x="3971925" y="3429000"/>
          <p14:tracePt t="646201" x="3957638" y="3429000"/>
          <p14:tracePt t="646217" x="3937000" y="3429000"/>
          <p14:tracePt t="646234" x="3914775" y="3429000"/>
          <p14:tracePt t="646250" x="3886200" y="3429000"/>
          <p14:tracePt t="646267" x="3879850" y="3429000"/>
          <p14:tracePt t="646284" x="3857625" y="3436938"/>
          <p14:tracePt t="646300" x="3822700" y="3436938"/>
          <p14:tracePt t="646318" x="3808413" y="3436938"/>
          <p14:tracePt t="646334" x="3800475" y="3436938"/>
          <p14:tracePt t="646351" x="3779838" y="3436938"/>
          <p14:tracePt t="646367" x="3771900" y="3436938"/>
          <p14:tracePt t="646384" x="3757613" y="3436938"/>
          <p14:tracePt t="646400" x="3743325" y="3436938"/>
          <p14:tracePt t="646453" x="3736975" y="3436938"/>
          <p14:tracePt t="646461" x="3729038" y="3436938"/>
          <p14:tracePt t="646469" x="3722688" y="3436938"/>
          <p14:tracePt t="646477" x="3708400" y="3436938"/>
          <p14:tracePt t="646485" x="3694113" y="3443288"/>
          <p14:tracePt t="646500" x="3686175" y="3443288"/>
          <p14:tracePt t="646541" x="3671888" y="3443288"/>
          <p14:tracePt t="646549" x="3665538" y="3451225"/>
          <p14:tracePt t="646565" x="3643313" y="3457575"/>
          <p14:tracePt t="646567" x="3636963" y="3465513"/>
          <p14:tracePt t="646583" x="3622675" y="3471863"/>
          <p14:tracePt t="646621" x="3614738" y="3479800"/>
          <p14:tracePt t="646675" x="3608388" y="3486150"/>
          <p14:tracePt t="646749" x="3614738" y="3494088"/>
          <p14:tracePt t="646757" x="3622675" y="3500438"/>
          <p14:tracePt t="646765" x="3629025" y="3500438"/>
          <p14:tracePt t="646783" x="3665538" y="3500438"/>
          <p14:tracePt t="646783" x="3671888" y="3500438"/>
          <p14:tracePt t="646789" x="3694113" y="3500438"/>
          <p14:tracePt t="646799" x="3729038" y="3500438"/>
          <p14:tracePt t="646816" x="3771900" y="3500438"/>
          <p14:tracePt t="646833" x="3814763" y="3500438"/>
          <p14:tracePt t="646849" x="3857625" y="3500438"/>
          <p14:tracePt t="646866" x="3886200" y="3514725"/>
          <p14:tracePt t="646883" x="3929063" y="3522663"/>
          <p14:tracePt t="646899" x="4000500" y="3522663"/>
          <p14:tracePt t="646916" x="4071938" y="3529013"/>
          <p14:tracePt t="646932" x="4143375" y="3557588"/>
          <p14:tracePt t="646950" x="4179888" y="3557588"/>
          <p14:tracePt t="646966" x="4194175" y="3565525"/>
          <p14:tracePt t="647005" x="4200525" y="3565525"/>
          <p14:tracePt t="647012" x="4237038" y="3565525"/>
          <p14:tracePt t="647032" x="4279900" y="3565525"/>
          <p14:tracePt t="647033" x="4357688" y="3565525"/>
          <p14:tracePt t="647049" x="4414838" y="3565525"/>
          <p14:tracePt t="647066" x="4465638" y="3565525"/>
          <p14:tracePt t="647082" x="4500563" y="3565525"/>
          <p14:tracePt t="647099" x="4529138" y="3565525"/>
          <p14:tracePt t="647115" x="4543425" y="3565525"/>
          <p14:tracePt t="647133" x="4586288" y="3565525"/>
          <p14:tracePt t="647149" x="4614863" y="3571875"/>
          <p14:tracePt t="647166" x="4651375" y="3571875"/>
          <p14:tracePt t="647182" x="4694238" y="3571875"/>
          <p14:tracePt t="647199" x="4772025" y="3571875"/>
          <p14:tracePt t="647215" x="4865688" y="3571875"/>
          <p14:tracePt t="647232" x="4951413" y="3571875"/>
          <p14:tracePt t="647249" x="5000625" y="3571875"/>
          <p14:tracePt t="647265" x="5022850" y="3594100"/>
          <p14:tracePt t="647282" x="5037138" y="3594100"/>
          <p14:tracePt t="647299" x="5043488" y="3594100"/>
          <p14:tracePt t="647315" x="5086350" y="3594100"/>
          <p14:tracePt t="647315" x="5094288" y="3594100"/>
          <p14:tracePt t="647333" x="5108575" y="3600450"/>
          <p14:tracePt t="647348" x="5129213" y="3600450"/>
          <p14:tracePt t="647397" x="5143500" y="3600450"/>
          <p14:tracePt t="647404" x="5157788" y="3600450"/>
          <p14:tracePt t="647445" x="5165725" y="3600450"/>
          <p14:tracePt t="647749" x="5172075" y="3608388"/>
          <p14:tracePt t="647757" x="5157788" y="3622675"/>
          <p14:tracePt t="647773" x="5157788" y="3629025"/>
          <p14:tracePt t="647781" x="5151438" y="3636963"/>
          <p14:tracePt t="647813" x="5151438" y="3643313"/>
          <p14:tracePt t="648053" x="5151438" y="3657600"/>
          <p14:tracePt t="648061" x="5122863" y="3679825"/>
          <p14:tracePt t="648069" x="5108575" y="3686175"/>
          <p14:tracePt t="648077" x="5100638" y="3686175"/>
          <p14:tracePt t="648085" x="5057775" y="3694113"/>
          <p14:tracePt t="648098" x="5022850" y="3714750"/>
          <p14:tracePt t="648133" x="4994275" y="3714750"/>
          <p14:tracePt t="648133" x="4979988" y="3722688"/>
          <p14:tracePt t="648173" x="4972050" y="3722688"/>
          <p14:tracePt t="648181" x="4943475" y="3729038"/>
          <p14:tracePt t="648189" x="4929188" y="3729038"/>
          <p14:tracePt t="648197" x="4908550" y="3736975"/>
          <p14:tracePt t="648214" x="4886325" y="3757613"/>
          <p14:tracePt t="648230" x="4865688" y="3779838"/>
          <p14:tracePt t="648247" x="4843463" y="3808413"/>
          <p14:tracePt t="648263" x="4843463" y="3814763"/>
          <p14:tracePt t="648341" x="4843463" y="3822700"/>
          <p14:tracePt t="648341" x="4851400" y="3822700"/>
          <p14:tracePt t="648357" x="4865688" y="3829050"/>
          <p14:tracePt t="648365" x="4872038" y="3836988"/>
          <p14:tracePt t="648381" x="4894263" y="3836988"/>
          <p14:tracePt t="648386" x="4908550" y="3843338"/>
          <p14:tracePt t="648398" x="4937125" y="3851275"/>
          <p14:tracePt t="648445" x="4943475" y="3857625"/>
          <p14:tracePt t="648477" x="4951413" y="3857625"/>
          <p14:tracePt t="648485" x="4965700" y="3857625"/>
          <p14:tracePt t="648497" x="4979988" y="3857625"/>
          <p14:tracePt t="648498" x="4986338" y="3857625"/>
          <p14:tracePt t="648514" x="5014913" y="3857625"/>
          <p14:tracePt t="648530" x="5022850" y="3857625"/>
          <p14:tracePt t="648547" x="5043488" y="3857625"/>
          <p14:tracePt t="648564" x="5051425" y="3857625"/>
          <p14:tracePt t="648580" x="5080000" y="3857625"/>
          <p14:tracePt t="648597" x="5086350" y="3857625"/>
          <p14:tracePt t="648613" x="5094288" y="3857625"/>
          <p14:tracePt t="648630" x="5100638" y="3857625"/>
          <p14:tracePt t="648647" x="5114925" y="3857625"/>
          <p14:tracePt t="648663" x="5129213" y="3871913"/>
          <p14:tracePt t="648680" x="5157788" y="3871913"/>
          <p14:tracePt t="648696" x="5180013" y="3871913"/>
          <p14:tracePt t="648713" x="5194300" y="3879850"/>
          <p14:tracePt t="648730" x="5208588" y="3879850"/>
          <p14:tracePt t="648746" x="5214938" y="3886200"/>
          <p14:tracePt t="648789" x="5229225" y="3886200"/>
          <p14:tracePt t="648797" x="5251450" y="3886200"/>
          <p14:tracePt t="648798" x="5280025" y="3894138"/>
          <p14:tracePt t="648813" x="5314950" y="3914775"/>
          <p14:tracePt t="648829" x="5329238" y="3914775"/>
          <p14:tracePt t="648847" x="5351463" y="3922713"/>
          <p14:tracePt t="648863" x="5372100" y="3929063"/>
          <p14:tracePt t="648879" x="5394325" y="3929063"/>
          <p14:tracePt t="648896" x="5400675" y="3929063"/>
          <p14:tracePt t="648912" x="5408613" y="3929063"/>
          <p14:tracePt t="648930" x="5414963" y="3929063"/>
          <p14:tracePt t="648965" x="5429250" y="3929063"/>
          <p14:tracePt t="648997" x="5437188" y="3929063"/>
          <p14:tracePt t="649125" x="5443538" y="3929063"/>
          <p14:tracePt t="649173" x="5451475" y="3929063"/>
          <p14:tracePt t="649229" x="5472113" y="3929063"/>
          <p14:tracePt t="649645" x="5480050" y="3929063"/>
          <p14:tracePt t="649652" x="5486400" y="3929063"/>
          <p14:tracePt t="649660" x="5494338" y="3929063"/>
          <p14:tracePt t="649693" x="5508625" y="3929063"/>
          <p14:tracePt t="649709" x="5514975" y="3929063"/>
          <p14:tracePt t="649725" x="5522913" y="3929063"/>
          <p14:tracePt t="649733" x="5529263" y="3922713"/>
          <p14:tracePt t="649790" x="5543550" y="3922713"/>
          <p14:tracePt t="649797" x="5551488" y="3922713"/>
          <p14:tracePt t="649812" x="5557838" y="3922713"/>
          <p14:tracePt t="649813" x="5565775" y="3922713"/>
          <p14:tracePt t="649828" x="5586413" y="3922713"/>
          <p14:tracePt t="649846" x="5608638" y="3922713"/>
          <p14:tracePt t="649862" x="5622925" y="3922713"/>
          <p14:tracePt t="649925" x="5629275" y="3922713"/>
          <p14:tracePt t="649933" x="5637213" y="3922713"/>
          <p14:tracePt t="649941" x="5643563" y="3922713"/>
          <p14:tracePt t="649946" x="5657850" y="3922713"/>
          <p14:tracePt t="649962" x="5672138" y="3922713"/>
          <p14:tracePt t="649978" x="5700713" y="3922713"/>
          <p14:tracePt t="649995" x="5715000" y="3922713"/>
          <p14:tracePt t="650012" x="5737225" y="3922713"/>
          <p14:tracePt t="650029" x="5743575" y="3922713"/>
          <p14:tracePt t="650045" x="5751513" y="3922713"/>
          <p14:tracePt t="650062" x="5772150" y="3922713"/>
          <p14:tracePt t="650109" x="5780088" y="3922713"/>
          <p14:tracePt t="650117" x="5786438" y="3922713"/>
          <p14:tracePt t="650131" x="5794375" y="3922713"/>
          <p14:tracePt t="650137" x="5808663" y="3922713"/>
          <p14:tracePt t="650145" x="5822950" y="3922713"/>
          <p14:tracePt t="650161" x="5857875" y="3908425"/>
          <p14:tracePt t="650178" x="5872163" y="3894138"/>
          <p14:tracePt t="650194" x="5894388" y="3865563"/>
          <p14:tracePt t="650212" x="5900738" y="3857625"/>
          <p14:tracePt t="650228" x="5922963" y="3843338"/>
          <p14:tracePt t="650269" x="5929313" y="3829050"/>
          <p14:tracePt t="650277" x="5951538" y="3800475"/>
          <p14:tracePt t="650309" x="5951538" y="3794125"/>
          <p14:tracePt t="650316" x="5943600" y="3771900"/>
          <p14:tracePt t="650333" x="5937250" y="3765550"/>
          <p14:tracePt t="650341" x="5929313" y="3757613"/>
          <p14:tracePt t="650351" x="5922963" y="3757613"/>
          <p14:tracePt t="650361" x="5900738" y="3743325"/>
          <p14:tracePt t="650377" x="5894388" y="3743325"/>
          <p14:tracePt t="650394" x="5872163" y="3743325"/>
          <p14:tracePt t="650411" x="5865813" y="3736975"/>
          <p14:tracePt t="650428" x="5829300" y="3736975"/>
          <p14:tracePt t="650444" x="5800725" y="3736975"/>
          <p14:tracePt t="650461" x="5780088" y="3722688"/>
          <p14:tracePt t="650477" x="5757863" y="3722688"/>
          <p14:tracePt t="650494" x="5743575" y="3722688"/>
          <p14:tracePt t="650512" x="5737225" y="3722688"/>
          <p14:tracePt t="650528" x="5715000" y="3722688"/>
          <p14:tracePt t="650545" x="5708650" y="3722688"/>
          <p14:tracePt t="650561" x="5672138" y="3722688"/>
          <p14:tracePt t="650578" x="5665788" y="3722688"/>
          <p14:tracePt t="650594" x="5657850" y="3729038"/>
          <p14:tracePt t="650611" x="5643563" y="3729038"/>
          <p14:tracePt t="650645" x="5637213" y="3729038"/>
          <p14:tracePt t="650646" x="5629275" y="3729038"/>
          <p14:tracePt t="650646" x="5622925" y="3729038"/>
          <p14:tracePt t="650661" x="5608638" y="3736975"/>
          <p14:tracePt t="650709" x="5600700" y="3736975"/>
          <p14:tracePt t="650717" x="5586413" y="3751263"/>
          <p14:tracePt t="650749" x="5565775" y="3765550"/>
          <p14:tracePt t="650763" x="5557838" y="3771900"/>
          <p14:tracePt t="650764" x="5543550" y="3786188"/>
          <p14:tracePt t="650777" x="5543550" y="3800475"/>
          <p14:tracePt t="650794" x="5537200" y="3814763"/>
          <p14:tracePt t="650811" x="5537200" y="3822700"/>
          <p14:tracePt t="650827" x="5537200" y="3829050"/>
          <p14:tracePt t="650845" x="5537200" y="3836988"/>
          <p14:tracePt t="650860" x="5537200" y="3857625"/>
          <p14:tracePt t="650877" x="5537200" y="3865563"/>
          <p14:tracePt t="650917" x="5543550" y="3871913"/>
          <p14:tracePt t="650925" x="5551488" y="3871913"/>
          <p14:tracePt t="650933" x="5557838" y="3879850"/>
          <p14:tracePt t="650965" x="5565775" y="3879850"/>
          <p14:tracePt t="650982" x="5572125" y="3879850"/>
          <p14:tracePt t="650984" x="5580063" y="3879850"/>
          <p14:tracePt t="650993" x="5586413" y="3879850"/>
          <p14:tracePt t="651010" x="5594350" y="3879850"/>
          <p14:tracePt t="651045" x="5600700" y="3879850"/>
          <p14:tracePt t="651045" x="5614988" y="3879850"/>
          <p14:tracePt t="651060" x="5622925" y="3879850"/>
          <p14:tracePt t="651076" x="5629275" y="3879850"/>
          <p14:tracePt t="651093" x="5643563" y="3879850"/>
          <p14:tracePt t="651197" x="5637213" y="3871913"/>
          <p14:tracePt t="651205" x="5622925" y="3871913"/>
          <p14:tracePt t="651213" x="5614988" y="3871913"/>
          <p14:tracePt t="651230" x="5600700" y="3871913"/>
          <p14:tracePt t="651237" x="5594350" y="3871913"/>
          <p14:tracePt t="651244" x="5580063" y="3871913"/>
          <p14:tracePt t="651259" x="5537200" y="3879850"/>
          <p14:tracePt t="651276" x="5500688" y="3894138"/>
          <p14:tracePt t="651293" x="5451475" y="3908425"/>
          <p14:tracePt t="651309" x="5372100" y="3929063"/>
          <p14:tracePt t="651326" x="5280025" y="3965575"/>
          <p14:tracePt t="651343" x="5222875" y="3971925"/>
          <p14:tracePt t="651360" x="5186363" y="3979863"/>
          <p14:tracePt t="651376" x="5172075" y="3979863"/>
          <p14:tracePt t="651393" x="5157788" y="3979863"/>
          <p14:tracePt t="651409" x="5137150" y="3979863"/>
          <p14:tracePt t="651426" x="5122863" y="3979863"/>
          <p14:tracePt t="651443" x="5100638" y="3979863"/>
          <p14:tracePt t="651459" x="5065713" y="3979863"/>
          <p14:tracePt t="651476" x="5051425" y="3979863"/>
          <p14:tracePt t="651517" x="5043488" y="3979863"/>
          <p14:tracePt t="651526" x="5037138" y="3986213"/>
          <p14:tracePt t="651526" x="5029200" y="3986213"/>
          <p14:tracePt t="651573" x="5022850" y="3986213"/>
          <p14:tracePt t="651685" x="5008563" y="3986213"/>
          <p14:tracePt t="651690" x="4979988" y="3979863"/>
          <p14:tracePt t="651696" x="4972050" y="3971925"/>
          <p14:tracePt t="651708" x="4957763" y="3957638"/>
          <p14:tracePt t="651725" x="4951413" y="3951288"/>
          <p14:tracePt t="651743" x="4943475" y="3943350"/>
          <p14:tracePt t="651758" x="4937125" y="3937000"/>
          <p14:tracePt t="651775" x="4929188" y="3929063"/>
          <p14:tracePt t="651791" x="4894263" y="3929063"/>
          <p14:tracePt t="651809" x="4865688" y="3922713"/>
          <p14:tracePt t="651826" x="4829175" y="3922713"/>
          <p14:tracePt t="651843" x="4808538" y="3908425"/>
          <p14:tracePt t="651859" x="4765675" y="3908425"/>
          <p14:tracePt t="651876" x="4700588" y="3908425"/>
          <p14:tracePt t="651892" x="4622800" y="3908425"/>
          <p14:tracePt t="651909" x="4565650" y="3908425"/>
          <p14:tracePt t="651926" x="4500563" y="3908425"/>
          <p14:tracePt t="651942" x="4408488" y="3908425"/>
          <p14:tracePt t="651959" x="4300538" y="3914775"/>
          <p14:tracePt t="651976" x="4265613" y="3929063"/>
          <p14:tracePt t="651992" x="4251325" y="3929063"/>
          <p14:tracePt t="652009" x="4229100" y="3929063"/>
          <p14:tracePt t="652026" x="4222750" y="3929063"/>
          <p14:tracePt t="652042" x="4208463" y="3929063"/>
          <p14:tracePt t="652059" x="4165600" y="3943350"/>
          <p14:tracePt t="652075" x="4122738" y="3957638"/>
          <p14:tracePt t="652092" x="4094163" y="3957638"/>
          <p14:tracePt t="652149" x="4086225" y="3957638"/>
          <p14:tracePt t="652205" x="4079875" y="3957638"/>
          <p14:tracePt t="652209" x="4057650" y="3957638"/>
          <p14:tracePt t="652216" x="4051300" y="3957638"/>
          <p14:tracePt t="652225" x="4008438" y="3957638"/>
          <p14:tracePt t="652242" x="3971925" y="3957638"/>
          <p14:tracePt t="652259" x="3957638" y="3957638"/>
          <p14:tracePt t="652275" x="3929063" y="3957638"/>
          <p14:tracePt t="652292" x="3922713" y="3957638"/>
          <p14:tracePt t="652341" x="3900488" y="3957638"/>
          <p14:tracePt t="652349" x="3894138" y="3957638"/>
          <p14:tracePt t="652357" x="3886200" y="3957638"/>
          <p14:tracePt t="652362" x="3836988" y="3957638"/>
          <p14:tracePt t="652374" x="3757613" y="3957638"/>
          <p14:tracePt t="652391" x="3694113" y="3957638"/>
          <p14:tracePt t="652509" x="3714750" y="3937000"/>
          <p14:tracePt t="652517" x="3757613" y="3937000"/>
          <p14:tracePt t="652525" x="3771900" y="3937000"/>
          <p14:tracePt t="652533" x="3851275" y="3937000"/>
          <p14:tracePt t="652541" x="3900488" y="3937000"/>
          <p14:tracePt t="652558" x="3929063" y="3937000"/>
          <p14:tracePt t="652574" x="3937000" y="3937000"/>
          <p14:tracePt t="652749" x="3951288" y="3937000"/>
          <p14:tracePt t="652756" x="4043363" y="3922713"/>
          <p14:tracePt t="652765" x="4137025" y="3908425"/>
          <p14:tracePt t="652774" x="4222750" y="3871913"/>
          <p14:tracePt t="652790" x="4357688" y="3871913"/>
          <p14:tracePt t="652807" x="4514850" y="3871913"/>
          <p14:tracePt t="652824" x="4686300" y="3871913"/>
          <p14:tracePt t="652841" x="4786313" y="3879850"/>
          <p14:tracePt t="652857" x="4837113" y="3886200"/>
          <p14:tracePt t="652874" x="4865688" y="3886200"/>
          <p14:tracePt t="652891" x="4879975" y="3886200"/>
          <p14:tracePt t="652925" x="4886325" y="3886200"/>
          <p14:tracePt t="652941" x="4900613" y="3886200"/>
          <p14:tracePt t="652941" x="4914900" y="3886200"/>
          <p14:tracePt t="652958" x="4951413" y="3886200"/>
          <p14:tracePt t="652973" x="4994275" y="3886200"/>
          <p14:tracePt t="652990" x="5014913" y="3886200"/>
          <p14:tracePt t="653006" x="5029200" y="3886200"/>
          <p14:tracePt t="653023" x="5051425" y="3886200"/>
          <p14:tracePt t="653040" x="5065713" y="3886200"/>
          <p14:tracePt t="653057" x="5072063" y="3886200"/>
          <p14:tracePt t="653073" x="5086350" y="3886200"/>
          <p14:tracePt t="653090" x="5108575" y="3886200"/>
          <p14:tracePt t="653107" x="5122863" y="3886200"/>
          <p14:tracePt t="653123" x="5157788" y="3886200"/>
          <p14:tracePt t="653140" x="5194300" y="3886200"/>
          <p14:tracePt t="653156" x="5243513" y="3886200"/>
          <p14:tracePt t="653173" x="5280025" y="3894138"/>
          <p14:tracePt t="653190" x="5286375" y="3900488"/>
          <p14:tracePt t="653206" x="5294313" y="3900488"/>
          <p14:tracePt t="653341" x="5286375" y="3900488"/>
          <p14:tracePt t="653349" x="5272088" y="3900488"/>
          <p14:tracePt t="653357" x="5251450" y="3900488"/>
          <p14:tracePt t="653362" x="5237163" y="3900488"/>
          <p14:tracePt t="653373" x="5214938" y="3900488"/>
          <p14:tracePt t="653390" x="5208588" y="3900488"/>
          <p14:tracePt t="653407" x="5194300" y="3900488"/>
          <p14:tracePt t="653424" x="5172075" y="3900488"/>
          <p14:tracePt t="653441" x="5157788" y="3900488"/>
          <p14:tracePt t="653457" x="5137150" y="3900488"/>
          <p14:tracePt t="653474" x="5129213" y="3900488"/>
          <p14:tracePt t="653490" x="5100638" y="3886200"/>
          <p14:tracePt t="653507" x="5080000" y="3879850"/>
          <p14:tracePt t="653523" x="5057775" y="3871913"/>
          <p14:tracePt t="653540" x="5051425" y="3871913"/>
          <p14:tracePt t="653581" x="5043488" y="3865563"/>
          <p14:tracePt t="653583" x="5037138" y="3851275"/>
          <p14:tracePt t="653589" x="5037138" y="3814763"/>
          <p14:tracePt t="653606" x="5037138" y="3794125"/>
          <p14:tracePt t="653623" x="5037138" y="3757613"/>
          <p14:tracePt t="653639" x="5037138" y="3736975"/>
          <p14:tracePt t="653657" x="5037138" y="3722688"/>
          <p14:tracePt t="653673" x="5037138" y="3700463"/>
          <p14:tracePt t="653689" x="5051425" y="3679825"/>
          <p14:tracePt t="653706" x="5057775" y="3671888"/>
          <p14:tracePt t="653741" x="5080000" y="3665538"/>
          <p14:tracePt t="653741" x="5094288" y="3665538"/>
          <p14:tracePt t="653756" x="5108575" y="3665538"/>
          <p14:tracePt t="653756" x="5129213" y="3665538"/>
          <p14:tracePt t="653773" x="5151438" y="3651250"/>
          <p14:tracePt t="653789" x="5208588" y="3636963"/>
          <p14:tracePt t="653806" x="5257800" y="3636963"/>
          <p14:tracePt t="653822" x="5314950" y="3629025"/>
          <p14:tracePt t="653839" x="5372100" y="3629025"/>
          <p14:tracePt t="653856" x="5414963" y="3600450"/>
          <p14:tracePt t="653933" x="5414963" y="3608388"/>
          <p14:tracePt t="653941" x="5414963" y="3629025"/>
          <p14:tracePt t="653949" x="5414963" y="3643313"/>
          <p14:tracePt t="653957" x="5408613" y="3665538"/>
          <p14:tracePt t="653972" x="5308600" y="3736975"/>
          <p14:tracePt t="653990" x="5243513" y="3743325"/>
          <p14:tracePt t="654006" x="5165725" y="3757613"/>
          <p14:tracePt t="654023" x="5108575" y="3771900"/>
          <p14:tracePt t="654039" x="5029200" y="3771900"/>
          <p14:tracePt t="654056" x="4922838" y="3771900"/>
          <p14:tracePt t="654073" x="4786313" y="3771900"/>
          <p14:tracePt t="654089" x="4543425" y="3771900"/>
          <p14:tracePt t="654107" x="4408488" y="3771900"/>
          <p14:tracePt t="654122" x="4314825" y="3771900"/>
          <p14:tracePt t="654140" x="4279900" y="3771900"/>
          <p14:tracePt t="654156" x="4271963" y="3771900"/>
          <p14:tracePt t="654173" x="4243388" y="3771900"/>
          <p14:tracePt t="654190" x="4208463" y="3765550"/>
          <p14:tracePt t="654206" x="4194175" y="3765550"/>
          <p14:tracePt t="654223" x="4157663" y="3765550"/>
          <p14:tracePt t="654238" x="4151313" y="3765550"/>
          <p14:tracePt t="654293" x="4137025" y="3765550"/>
          <p14:tracePt t="654300" x="4108450" y="3765550"/>
          <p14:tracePt t="654308" x="4086225" y="3765550"/>
          <p14:tracePt t="654324" x="4065588" y="3771900"/>
          <p14:tracePt t="654339" x="4051300" y="3800475"/>
          <p14:tracePt t="654355" x="4029075" y="3814763"/>
          <p14:tracePt t="654371" x="4022725" y="3836988"/>
          <p14:tracePt t="654388" x="4008438" y="3843338"/>
          <p14:tracePt t="654437" x="4000500" y="3843338"/>
          <p14:tracePt t="654453" x="3994150" y="3843338"/>
          <p14:tracePt t="654461" x="3971925" y="3843338"/>
          <p14:tracePt t="654469" x="3957638" y="3843338"/>
          <p14:tracePt t="654473" x="3914775" y="3836988"/>
          <p14:tracePt t="654489" x="3908425" y="3822700"/>
          <p14:tracePt t="654505" x="3894138" y="3786188"/>
          <p14:tracePt t="654522" x="3894138" y="3765550"/>
          <p14:tracePt t="654538" x="3900488" y="3722688"/>
          <p14:tracePt t="654555" x="3922713" y="3694113"/>
          <p14:tracePt t="654571" x="3929063" y="3686175"/>
          <p14:tracePt t="654588" x="3937000" y="3679825"/>
          <p14:tracePt t="654605" x="3943350" y="3679825"/>
          <p14:tracePt t="654677" x="3957638" y="3679825"/>
          <p14:tracePt t="654685" x="3986213" y="3679825"/>
          <p14:tracePt t="654693" x="4000500" y="3694113"/>
          <p14:tracePt t="654695" x="4000500" y="3700463"/>
          <p14:tracePt t="654705" x="4008438" y="3743325"/>
          <p14:tracePt t="654721" x="3986213" y="3771900"/>
          <p14:tracePt t="654739" x="3951288" y="3800475"/>
          <p14:tracePt t="654754" x="3908425" y="3829050"/>
          <p14:tracePt t="654771" x="3886200" y="3836988"/>
          <p14:tracePt t="654788" x="3851275" y="3843338"/>
          <p14:tracePt t="654805" x="3800475" y="3857625"/>
          <p14:tracePt t="654822" x="3786188" y="3865563"/>
          <p14:tracePt t="654869" x="3779838" y="3865563"/>
          <p14:tracePt t="654901" x="3771900" y="3865563"/>
          <p14:tracePt t="654909" x="3736975" y="3865563"/>
          <p14:tracePt t="654917" x="3729038" y="3865563"/>
          <p14:tracePt t="654922" x="3714750" y="3871913"/>
          <p14:tracePt t="654965" x="3708400" y="3871913"/>
          <p14:tracePt t="655005" x="3694113" y="3871913"/>
          <p14:tracePt t="655013" x="3657600" y="3865563"/>
          <p14:tracePt t="655027" x="3636963" y="3857625"/>
          <p14:tracePt t="655027" x="3608388" y="3851275"/>
          <p14:tracePt t="655029" x="3600450" y="3851275"/>
          <p14:tracePt t="655037" x="3557588" y="3822700"/>
          <p14:tracePt t="655054" x="3522663" y="3808413"/>
          <p14:tracePt t="655071" x="3508375" y="3786188"/>
          <p14:tracePt t="655087" x="3500438" y="3765550"/>
          <p14:tracePt t="655105" x="3479800" y="3729038"/>
          <p14:tracePt t="655121" x="3465513" y="3722688"/>
          <p14:tracePt t="655137" x="3429000" y="3694113"/>
          <p14:tracePt t="655213" x="3429000" y="3686175"/>
          <p14:tracePt t="655221" x="3429000" y="3679825"/>
          <p14:tracePt t="655229" x="3429000" y="3665538"/>
          <p14:tracePt t="655261" x="3429000" y="3651250"/>
          <p14:tracePt t="655269" x="3443288" y="3629025"/>
          <p14:tracePt t="655277" x="3457575" y="3622675"/>
          <p14:tracePt t="655285" x="3465513" y="3614738"/>
          <p14:tracePt t="655289" x="3479800" y="3608388"/>
          <p14:tracePt t="655304" x="3500438" y="3600450"/>
          <p14:tracePt t="655320" x="3536950" y="3571875"/>
          <p14:tracePt t="655338" x="3565525" y="3571875"/>
          <p14:tracePt t="655354" x="3594100" y="3565525"/>
          <p14:tracePt t="655371" x="3608388" y="3557588"/>
          <p14:tracePt t="655387" x="3622675" y="3557588"/>
          <p14:tracePt t="655404" x="3643313" y="3551238"/>
          <p14:tracePt t="655501" x="3651250" y="3551238"/>
          <p14:tracePt t="655509" x="3665538" y="3551238"/>
          <p14:tracePt t="655512" x="3686175" y="3565525"/>
          <p14:tracePt t="655538" x="3694113" y="3579813"/>
          <p14:tracePt t="655557" x="3700463" y="3586163"/>
          <p14:tracePt t="655565" x="3714750" y="3600450"/>
          <p14:tracePt t="655573" x="3729038" y="3622675"/>
          <p14:tracePt t="655613" x="3736975" y="3643313"/>
          <p14:tracePt t="655621" x="3743325" y="3651250"/>
          <p14:tracePt t="655627" x="3751263" y="3657600"/>
          <p14:tracePt t="655636" x="3757613" y="3665538"/>
          <p14:tracePt t="655653" x="3771900" y="3671888"/>
          <p14:tracePt t="655670" x="3794125" y="3694113"/>
          <p14:tracePt t="655686" x="3800475" y="3700463"/>
          <p14:tracePt t="655703" x="3808413" y="3708400"/>
          <p14:tracePt t="655719" x="3808413" y="3714750"/>
          <p14:tracePt t="655736" x="3808413" y="3729038"/>
          <p14:tracePt t="655753" x="3808413" y="3736975"/>
          <p14:tracePt t="655769" x="3808413" y="3757613"/>
          <p14:tracePt t="655786" x="3808413" y="3765550"/>
          <p14:tracePt t="655803" x="3808413" y="3771900"/>
          <p14:tracePt t="655819" x="3808413" y="3794125"/>
          <p14:tracePt t="655836" x="3808413" y="3808413"/>
          <p14:tracePt t="655885" x="3808413" y="3814763"/>
          <p14:tracePt t="655917" x="3800475" y="3829050"/>
          <p14:tracePt t="655925" x="3794125" y="3836988"/>
          <p14:tracePt t="655941" x="3771900" y="3851275"/>
          <p14:tracePt t="655948" x="3765550" y="3857625"/>
          <p14:tracePt t="655948" x="3757613" y="3857625"/>
          <p14:tracePt t="655970" x="3736975" y="3879850"/>
          <p14:tracePt t="655970" x="3729038" y="3879850"/>
          <p14:tracePt t="655986" x="3708400" y="3886200"/>
          <p14:tracePt t="656046" x="3700463" y="3886200"/>
          <p14:tracePt t="656053" x="3679825" y="3886200"/>
          <p14:tracePt t="656065" x="3671888" y="3886200"/>
          <p14:tracePt t="656070" x="3665538" y="3886200"/>
          <p14:tracePt t="656086" x="3651250" y="3886200"/>
          <p14:tracePt t="656103" x="3636963" y="3886200"/>
          <p14:tracePt t="656119" x="3629025" y="3886200"/>
          <p14:tracePt t="656135" x="3608388" y="3886200"/>
          <p14:tracePt t="656181" x="3600450" y="3886200"/>
          <p14:tracePt t="656213" x="3594100" y="3886200"/>
          <p14:tracePt t="656221" x="3586163" y="3871913"/>
          <p14:tracePt t="656229" x="3586163" y="3851275"/>
          <p14:tracePt t="656237" x="3579813" y="3843338"/>
          <p14:tracePt t="656252" x="3579813" y="3829050"/>
          <p14:tracePt t="656269" x="3579813" y="3814763"/>
          <p14:tracePt t="656309" x="3579813" y="3808413"/>
          <p14:tracePt t="656317" x="3579813" y="3800475"/>
          <p14:tracePt t="656324" x="3565525" y="3779838"/>
          <p14:tracePt t="656336" x="3565525" y="3765550"/>
          <p14:tracePt t="656352" x="3565525" y="3757613"/>
          <p14:tracePt t="656369" x="3565525" y="3736975"/>
          <p14:tracePt t="656385" x="3565525" y="3729038"/>
          <p14:tracePt t="656428" x="3565525" y="3722688"/>
          <p14:tracePt t="656461" x="3565525" y="3714750"/>
          <p14:tracePt t="656509" x="3565525" y="3700463"/>
          <p14:tracePt t="656514" x="3565525" y="3694113"/>
          <p14:tracePt t="656564" x="3571875" y="3686175"/>
          <p14:tracePt t="656580" x="3579813" y="3679825"/>
          <p14:tracePt t="656588" x="3586163" y="3679825"/>
          <p14:tracePt t="656602" x="3594100" y="3671888"/>
          <p14:tracePt t="656636" x="3600450" y="3665538"/>
          <p14:tracePt t="656781" x="3608388" y="3657600"/>
          <p14:tracePt t="656925" x="3622675" y="3657600"/>
          <p14:tracePt t="656933" x="3629025" y="3657600"/>
          <p14:tracePt t="656965" x="3636963" y="3657600"/>
          <p14:tracePt t="656973" x="3643313" y="3665538"/>
          <p14:tracePt t="657005" x="3657600" y="3671888"/>
          <p14:tracePt t="657021" x="3671888" y="3686175"/>
          <p14:tracePt t="657029" x="3679825" y="3694113"/>
          <p14:tracePt t="657061" x="3686175" y="3700463"/>
          <p14:tracePt t="657069" x="3700463" y="3700463"/>
          <p14:tracePt t="657071" x="3708400" y="3700463"/>
          <p14:tracePt t="657109" x="3714750" y="3708400"/>
          <p14:tracePt t="657141" x="3743325" y="3708400"/>
          <p14:tracePt t="657149" x="3751263" y="3708400"/>
          <p14:tracePt t="657157" x="3757613" y="3714750"/>
          <p14:tracePt t="657165" x="3765550" y="3722688"/>
          <p14:tracePt t="657184" x="3771900" y="3736975"/>
          <p14:tracePt t="657185" x="3786188" y="3757613"/>
          <p14:tracePt t="657201" x="3786188" y="3779838"/>
          <p14:tracePt t="657218" x="3794125" y="3800475"/>
          <p14:tracePt t="657234" x="3794125" y="3836988"/>
          <p14:tracePt t="657251" x="3800475" y="3851275"/>
          <p14:tracePt t="657268" x="3808413" y="3871913"/>
          <p14:tracePt t="657284" x="3822700" y="3894138"/>
          <p14:tracePt t="657301" x="3829050" y="3900488"/>
          <p14:tracePt t="657357" x="3836988" y="3900488"/>
          <p14:tracePt t="657365" x="3851275" y="3900488"/>
          <p14:tracePt t="657367" x="3865563" y="3900488"/>
          <p14:tracePt t="657384" x="3871913" y="3900488"/>
          <p14:tracePt t="657421" x="3894138" y="3900488"/>
          <p14:tracePt t="657434" x="3900488" y="3900488"/>
          <p14:tracePt t="657437" x="3908425" y="3900488"/>
          <p14:tracePt t="657450" x="3937000" y="3900488"/>
          <p14:tracePt t="657467" x="3986213" y="3879850"/>
          <p14:tracePt t="657484" x="4008438" y="3871913"/>
          <p14:tracePt t="657500" x="4037013" y="3857625"/>
          <p14:tracePt t="657518" x="4057650" y="3857625"/>
          <p14:tracePt t="657533" x="4071938" y="3851275"/>
          <p14:tracePt t="657581" x="4079875" y="3843338"/>
          <p14:tracePt t="657589" x="4100513" y="3843338"/>
          <p14:tracePt t="657604" x="4114800" y="3851275"/>
          <p14:tracePt t="657613" x="4122738" y="3857625"/>
          <p14:tracePt t="657620" x="4157663" y="3879850"/>
          <p14:tracePt t="657633" x="4171950" y="3886200"/>
          <p14:tracePt t="657677" x="4179888" y="3886200"/>
          <p14:tracePt t="657725" x="4186238" y="3886200"/>
          <p14:tracePt t="657757" x="4194175" y="3886200"/>
          <p14:tracePt t="657764" x="4200525" y="3894138"/>
          <p14:tracePt t="657767" x="4229100" y="3894138"/>
          <p14:tracePt t="657783" x="4251325" y="3900488"/>
          <p14:tracePt t="657800" x="4265613" y="3914775"/>
          <p14:tracePt t="657818" x="4286250" y="3922713"/>
          <p14:tracePt t="657834" x="4308475" y="3922713"/>
          <p14:tracePt t="657851" x="4351338" y="3922713"/>
          <p14:tracePt t="657867" x="4394200" y="3922713"/>
          <p14:tracePt t="657884" x="4437063" y="3922713"/>
          <p14:tracePt t="657901" x="4479925" y="3922713"/>
          <p14:tracePt t="657917" x="4514850" y="3922713"/>
          <p14:tracePt t="657934" x="4543425" y="3922713"/>
          <p14:tracePt t="657950" x="4586288" y="3922713"/>
          <p14:tracePt t="657968" x="4622800" y="3922713"/>
          <p14:tracePt t="657983" x="4637088" y="3922713"/>
          <p14:tracePt t="658000" x="4679950" y="3922713"/>
          <p14:tracePt t="658017" x="4722813" y="3922713"/>
          <p14:tracePt t="658033" x="4786313" y="3922713"/>
          <p14:tracePt t="658050" x="4843463" y="3922713"/>
          <p14:tracePt t="658067" x="4865688" y="3922713"/>
          <p14:tracePt t="658084" x="4886325" y="3922713"/>
          <p14:tracePt t="658100" x="4900613" y="3922713"/>
          <p14:tracePt t="658100" x="4922838" y="3922713"/>
          <p14:tracePt t="658118" x="4943475" y="3922713"/>
          <p14:tracePt t="658134" x="4986338" y="3922713"/>
          <p14:tracePt t="658150" x="5029200" y="3922713"/>
          <p14:tracePt t="658166" x="5051425" y="3922713"/>
          <p14:tracePt t="658184" x="5086350" y="3922713"/>
          <p14:tracePt t="658200" x="5100638" y="3922713"/>
          <p14:tracePt t="658216" x="5137150" y="3922713"/>
          <p14:tracePt t="658233" x="5172075" y="3922713"/>
          <p14:tracePt t="658250" x="5180013" y="3922713"/>
          <p14:tracePt t="658266" x="5200650" y="3922713"/>
          <p14:tracePt t="658283" x="5214938" y="3922713"/>
          <p14:tracePt t="658300" x="5257800" y="3914775"/>
          <p14:tracePt t="658316" x="5343525" y="3900488"/>
          <p14:tracePt t="658334" x="5394325" y="3900488"/>
          <p14:tracePt t="658349" x="5422900" y="3894138"/>
          <p14:tracePt t="658366" x="5429250" y="3894138"/>
          <p14:tracePt t="658383" x="5437188" y="3894138"/>
          <p14:tracePt t="658399" x="5457825" y="3879850"/>
          <p14:tracePt t="658417" x="5480050" y="3871913"/>
          <p14:tracePt t="658433" x="5529263" y="3865563"/>
          <p14:tracePt t="658450" x="5565775" y="3857625"/>
          <p14:tracePt t="658466" x="5572125" y="3857625"/>
          <p14:tracePt t="658483" x="5580063" y="3843338"/>
          <p14:tracePt t="658499" x="5586413" y="3836988"/>
          <p14:tracePt t="658516" x="5600700" y="3836988"/>
          <p14:tracePt t="658516" x="5614988" y="3829050"/>
          <p14:tracePt t="658533" x="5637213" y="3822700"/>
          <p14:tracePt t="660085" x="5651500" y="3794125"/>
          <p14:tracePt t="662965" x="5629275" y="3794125"/>
          <p14:tracePt t="662973" x="5622925" y="3794125"/>
          <p14:tracePt t="662981" x="5608638" y="3794125"/>
          <p14:tracePt t="662989" x="5600700" y="3794125"/>
          <p14:tracePt t="662997" x="5594350" y="3800475"/>
          <p14:tracePt t="663009" x="5572125" y="3800475"/>
          <p14:tracePt t="663026" x="5557838" y="3808413"/>
          <p14:tracePt t="663043" x="5537200" y="3808413"/>
          <p14:tracePt t="663059" x="5514975" y="3829050"/>
          <p14:tracePt t="663076" x="5508625" y="3829050"/>
          <p14:tracePt t="663093" x="5486400" y="3836988"/>
          <p14:tracePt t="663133" x="5480050" y="3836988"/>
          <p14:tracePt t="663141" x="5457825" y="3843338"/>
          <p14:tracePt t="663149" x="5443538" y="3843338"/>
          <p14:tracePt t="663159" x="5422900" y="3851275"/>
          <p14:tracePt t="663176" x="5408613" y="3851275"/>
          <p14:tracePt t="663192" x="5394325" y="3851275"/>
          <p14:tracePt t="663209" x="5380038" y="3871913"/>
          <p14:tracePt t="663226" x="5351463" y="3871913"/>
          <p14:tracePt t="663242" x="5329238" y="3879850"/>
          <p14:tracePt t="663259" x="5322888" y="3879850"/>
          <p14:tracePt t="663275" x="5314950" y="3879850"/>
          <p14:tracePt t="663325" x="5300663" y="3879850"/>
          <p14:tracePt t="663333" x="5294313" y="3879850"/>
          <p14:tracePt t="663365" x="5286375" y="3879850"/>
          <p14:tracePt t="663413" x="5280025" y="3886200"/>
          <p14:tracePt t="663429" x="5265738" y="3886200"/>
          <p14:tracePt t="663445" x="5257800" y="3886200"/>
          <p14:tracePt t="663461" x="5243513" y="3886200"/>
          <p14:tracePt t="663517" x="5237163" y="3894138"/>
          <p14:tracePt t="663525" x="5222875" y="3894138"/>
          <p14:tracePt t="663645" x="5208588" y="3900488"/>
          <p14:tracePt t="663661" x="5200650" y="3908425"/>
          <p14:tracePt t="663693" x="5186363" y="3908425"/>
          <p14:tracePt t="663709" x="5180013" y="3908425"/>
          <p14:tracePt t="663749" x="5172075" y="3908425"/>
          <p14:tracePt t="663757" x="5165725" y="3908425"/>
          <p14:tracePt t="663813" x="5143500" y="3908425"/>
          <p14:tracePt t="663829" x="5137150" y="3914775"/>
          <p14:tracePt t="666509" x="5143500" y="3914775"/>
          <p14:tracePt t="666517" x="5172075" y="3914775"/>
          <p14:tracePt t="666525" x="5186363" y="3914775"/>
          <p14:tracePt t="666525" x="5214938" y="3914775"/>
          <p14:tracePt t="666541" x="5243513" y="3914775"/>
          <p14:tracePt t="666549" x="5280025" y="3914775"/>
          <p14:tracePt t="666557" x="5422900" y="3914775"/>
          <p14:tracePt t="666571" x="5522913" y="3914775"/>
          <p14:tracePt t="666587" x="5600700" y="3914775"/>
          <p14:tracePt t="666604" x="5743575" y="3914775"/>
          <p14:tracePt t="666621" x="5800725" y="3914775"/>
          <p14:tracePt t="666637" x="5865813" y="3914775"/>
          <p14:tracePt t="666654" x="5915025" y="3914775"/>
          <p14:tracePt t="666671" x="5951538" y="3914775"/>
          <p14:tracePt t="666687" x="6008688" y="3914775"/>
          <p14:tracePt t="666704" x="6057900" y="3914775"/>
          <p14:tracePt t="666720" x="6115050" y="3914775"/>
          <p14:tracePt t="666737" x="6194425" y="3914775"/>
          <p14:tracePt t="666754" x="6272213" y="3914775"/>
          <p14:tracePt t="666770" x="6365875" y="3914775"/>
          <p14:tracePt t="666787" x="6429375" y="3914775"/>
          <p14:tracePt t="666804" x="6472238" y="3908425"/>
          <p14:tracePt t="666820" x="6515100" y="3900488"/>
          <p14:tracePt t="666838" x="6565900" y="3900488"/>
          <p14:tracePt t="666853" x="6657975" y="3900488"/>
          <p14:tracePt t="666870" x="6737350" y="3900488"/>
          <p14:tracePt t="666887" x="6780213" y="3900488"/>
          <p14:tracePt t="666904" x="6800850" y="3900488"/>
          <p14:tracePt t="666949" x="6808788" y="3900488"/>
          <p14:tracePt t="666957" x="6815138" y="3900488"/>
          <p14:tracePt t="666970" x="6837363" y="3900488"/>
          <p14:tracePt t="666972" x="6894513" y="3900488"/>
          <p14:tracePt t="666987" x="6994525" y="3900488"/>
          <p14:tracePt t="667003" x="7072313" y="3900488"/>
          <p14:tracePt t="667003" x="7086600" y="3900488"/>
          <p14:tracePt t="667021" x="7123113" y="3900488"/>
          <p14:tracePt t="667037" x="7129463" y="3900488"/>
          <p14:tracePt t="667077" x="7143750" y="3900488"/>
          <p14:tracePt t="667086" x="7172325" y="3900488"/>
          <p14:tracePt t="667090" x="7215188" y="3900488"/>
          <p14:tracePt t="667103" x="7272338" y="3886200"/>
          <p14:tracePt t="667120" x="7315200" y="3886200"/>
          <p14:tracePt t="667137" x="7351713" y="3886200"/>
          <p14:tracePt t="667153" x="7380288" y="3886200"/>
          <p14:tracePt t="667170" x="7429500" y="3871913"/>
          <p14:tracePt t="667186" x="7480300" y="3871913"/>
          <p14:tracePt t="667204" x="7529513" y="3871913"/>
          <p14:tracePt t="667220" x="7572375" y="3857625"/>
          <p14:tracePt t="667237" x="7615238" y="3851275"/>
          <p14:tracePt t="667254" x="7629525" y="3851275"/>
          <p14:tracePt t="667270" x="7658100" y="3851275"/>
          <p14:tracePt t="667287" x="7708900" y="3843338"/>
          <p14:tracePt t="667303" x="7786688" y="3822700"/>
          <p14:tracePt t="667321" x="7800975" y="3822700"/>
          <p14:tracePt t="667337" x="7829550" y="3822700"/>
          <p14:tracePt t="667373" x="7837488" y="3822700"/>
          <p14:tracePt t="667387" x="7843838" y="3822700"/>
          <p14:tracePt t="667388" x="7886700" y="3822700"/>
          <p14:tracePt t="667403" x="7943850" y="3822700"/>
          <p14:tracePt t="667420" x="7986713" y="3822700"/>
          <p14:tracePt t="667436" x="8008938" y="3822700"/>
          <p14:tracePt t="667485" x="8015288" y="3822700"/>
          <p14:tracePt t="667493" x="8023225" y="3822700"/>
          <p14:tracePt t="667498" x="8037513" y="3822700"/>
          <p14:tracePt t="667503" x="8051800" y="3814763"/>
          <p14:tracePt t="667520" x="8086725" y="3814763"/>
          <p14:tracePt t="667536" x="8129588" y="3814763"/>
          <p14:tracePt t="667553" x="8166100" y="3814763"/>
          <p14:tracePt t="667569" x="8186738" y="3814763"/>
          <p14:tracePt t="667586" x="8208963" y="3808413"/>
          <p14:tracePt t="667602" x="8251825" y="3808413"/>
          <p14:tracePt t="667619" x="8266113" y="3808413"/>
          <p14:tracePt t="667635" x="8294688" y="3800475"/>
          <p14:tracePt t="667652" x="8323263" y="3779838"/>
          <p14:tracePt t="667669" x="8337550" y="3779838"/>
          <p14:tracePt t="667686" x="8351838" y="3779838"/>
          <p14:tracePt t="667702" x="8366125" y="3779838"/>
          <p14:tracePt t="667829" x="8372475" y="3771900"/>
          <p14:tracePt t="667844" x="8380413" y="3765550"/>
          <p14:tracePt t="667853" x="8386763" y="3757613"/>
          <p14:tracePt t="667868" x="8386763" y="3751263"/>
          <p14:tracePt t="667869" x="8394700" y="3743325"/>
          <p14:tracePt t="667917" x="8394700" y="3736975"/>
          <p14:tracePt t="667925" x="8394700" y="3729038"/>
          <p14:tracePt t="667932" x="8394700" y="3714750"/>
          <p14:tracePt t="667952" x="8394700" y="3700463"/>
          <p14:tracePt t="667952" x="8394700" y="3671888"/>
          <p14:tracePt t="667969" x="8394700" y="3665538"/>
          <p14:tracePt t="668013" x="8394700" y="3657600"/>
          <p14:tracePt t="668018" x="8394700" y="3651250"/>
          <p14:tracePt t="668069" x="8394700" y="3636963"/>
          <p14:tracePt t="668172" x="8394700" y="3622675"/>
          <p14:tracePt t="668188" x="8386763" y="3614738"/>
          <p14:tracePt t="668197" x="8380413" y="3608388"/>
          <p14:tracePt t="668204" x="8372475" y="3600450"/>
          <p14:tracePt t="668218" x="8366125" y="3579813"/>
          <p14:tracePt t="668261" x="8358188" y="3571875"/>
          <p14:tracePt t="668269" x="8351838" y="3571875"/>
          <p14:tracePt t="668278" x="8343900" y="3565525"/>
          <p14:tracePt t="668349" x="8337550" y="3565525"/>
          <p14:tracePt t="668380" x="8323263" y="3557588"/>
          <p14:tracePt t="668388" x="8301038" y="3551238"/>
          <p14:tracePt t="668412" x="8294688" y="3551238"/>
          <p14:tracePt t="668445" x="8286750" y="3551238"/>
          <p14:tracePt t="668485" x="8272463" y="3551238"/>
          <p14:tracePt t="668487" x="8266113" y="3551238"/>
          <p14:tracePt t="668557" x="8258175" y="3551238"/>
          <p14:tracePt t="668613" x="8251825" y="3551238"/>
          <p14:tracePt t="668653" x="8237538" y="3551238"/>
          <p14:tracePt t="668661" x="8229600" y="3557588"/>
          <p14:tracePt t="668669" x="8223250" y="3565525"/>
          <p14:tracePt t="668685" x="8223250" y="3571875"/>
          <p14:tracePt t="668690" x="8223250" y="3579813"/>
          <p14:tracePt t="668701" x="8215313" y="3594100"/>
          <p14:tracePt t="668718" x="8215313" y="3622675"/>
          <p14:tracePt t="668735" x="8208963" y="3629025"/>
          <p14:tracePt t="668789" x="8208963" y="3636963"/>
          <p14:tracePt t="668797" x="8208963" y="3651250"/>
          <p14:tracePt t="668813" x="8208963" y="3657600"/>
          <p14:tracePt t="668853" x="8208963" y="3665538"/>
          <p14:tracePt t="668861" x="8208963" y="3671888"/>
          <p14:tracePt t="668869" x="8208963" y="3686175"/>
          <p14:tracePt t="668876" x="8208963" y="3694113"/>
          <p14:tracePt t="668884" x="8208963" y="3729038"/>
          <p14:tracePt t="668901" x="8208963" y="3736975"/>
          <p14:tracePt t="668949" x="8208963" y="3743325"/>
          <p14:tracePt t="668965" x="8208963" y="3751263"/>
          <p14:tracePt t="668997" x="8208963" y="3765550"/>
          <p14:tracePt t="669005" x="8208963" y="3771900"/>
          <p14:tracePt t="669045" x="8215313" y="3779838"/>
          <p14:tracePt t="669061" x="8223250" y="3786188"/>
          <p14:tracePt t="669101" x="8229600" y="3786188"/>
          <p14:tracePt t="669109" x="8237538" y="3794125"/>
          <p14:tracePt t="669149" x="8251825" y="3794125"/>
          <p14:tracePt t="669157" x="8258175" y="3794125"/>
          <p14:tracePt t="669171" x="8266113" y="3794125"/>
          <p14:tracePt t="669197" x="8286750" y="3808413"/>
          <p14:tracePt t="669213" x="8294688" y="3814763"/>
          <p14:tracePt t="670013" x="8301038" y="3814763"/>
          <p14:tracePt t="670845" x="8301038" y="3808413"/>
          <p14:tracePt t="671101" x="8308975" y="3800475"/>
          <p14:tracePt t="671341" x="8315325" y="3779838"/>
          <p14:tracePt t="672148" x="8315325" y="3771900"/>
          <p14:tracePt t="672156" x="8301038" y="3771900"/>
          <p14:tracePt t="672168" x="8258175" y="3771900"/>
          <p14:tracePt t="672172" x="8223250" y="3771900"/>
          <p14:tracePt t="672179" x="8166100" y="3771900"/>
          <p14:tracePt t="672196" x="8072438" y="3794125"/>
          <p14:tracePt t="672214" x="7972425" y="3794125"/>
          <p14:tracePt t="672230" x="7858125" y="3829050"/>
          <p14:tracePt t="672246" x="7751763" y="3851275"/>
          <p14:tracePt t="672263" x="7643813" y="3857625"/>
          <p14:tracePt t="672280" x="7572375" y="3857625"/>
          <p14:tracePt t="672296" x="7529513" y="3879850"/>
          <p14:tracePt t="672313" x="7508875" y="3879850"/>
          <p14:tracePt t="672330" x="7480300" y="3879850"/>
          <p14:tracePt t="672346" x="7408863" y="3879850"/>
          <p14:tracePt t="672363" x="7294563" y="3879850"/>
          <p14:tracePt t="672379" x="7186613" y="3879850"/>
          <p14:tracePt t="672396" x="7123113" y="3879850"/>
          <p14:tracePt t="672396" x="7094538" y="3879850"/>
          <p14:tracePt t="672413" x="7029450" y="3879850"/>
          <p14:tracePt t="672429" x="6900863" y="3900488"/>
          <p14:tracePt t="672446" x="6815138" y="3914775"/>
          <p14:tracePt t="672462" x="6729413" y="3922713"/>
          <p14:tracePt t="672479" x="6680200" y="3929063"/>
          <p14:tracePt t="672496" x="6637338" y="3943350"/>
          <p14:tracePt t="672512" x="6557963" y="3943350"/>
          <p14:tracePt t="672529" x="6494463" y="3951288"/>
          <p14:tracePt t="672545" x="6415088" y="3957638"/>
          <p14:tracePt t="672562" x="6372225" y="3957638"/>
          <p14:tracePt t="672579" x="6351588" y="3957638"/>
          <p14:tracePt t="672596" x="6315075" y="3957638"/>
          <p14:tracePt t="672612" x="6243638" y="3957638"/>
          <p14:tracePt t="672629" x="6186488" y="3957638"/>
          <p14:tracePt t="672646" x="6143625" y="3957638"/>
          <p14:tracePt t="672662" x="6100763" y="3957638"/>
          <p14:tracePt t="672679" x="6037263" y="3957638"/>
          <p14:tracePt t="672696" x="5972175" y="3957638"/>
          <p14:tracePt t="672712" x="5915025" y="3957638"/>
          <p14:tracePt t="672728" x="5880100" y="3957638"/>
          <p14:tracePt t="672745" x="5857875" y="3957638"/>
          <p14:tracePt t="672762" x="5794375" y="3957638"/>
          <p14:tracePt t="672779" x="5743575" y="3957638"/>
          <p14:tracePt t="672795" x="5694363" y="3957638"/>
          <p14:tracePt t="672812" x="5665788" y="3979863"/>
          <p14:tracePt t="672828" x="5637213" y="3979863"/>
          <p14:tracePt t="672846" x="5614988" y="3986213"/>
          <p14:tracePt t="672862" x="5600700" y="3986213"/>
          <p14:tracePt t="672878" x="5557838" y="3986213"/>
          <p14:tracePt t="672895" x="5529263" y="3986213"/>
          <p14:tracePt t="672912" x="5508625" y="3986213"/>
          <p14:tracePt t="672929" x="5494338" y="3986213"/>
          <p14:tracePt t="672945" x="5486400" y="3986213"/>
          <p14:tracePt t="672962" x="5457825" y="3986213"/>
          <p14:tracePt t="672978" x="5443538" y="3986213"/>
          <p14:tracePt t="672995" x="5429250" y="3986213"/>
          <p14:tracePt t="673011" x="5408613" y="3986213"/>
          <p14:tracePt t="673028" x="5380038" y="3986213"/>
          <p14:tracePt t="673045" x="5365750" y="3986213"/>
          <p14:tracePt t="673061" x="5351463" y="3986213"/>
          <p14:tracePt t="673078" x="5343525" y="3986213"/>
          <p14:tracePt t="673095" x="5308600" y="3979863"/>
          <p14:tracePt t="673112" x="5286375" y="3979863"/>
          <p14:tracePt t="673128" x="5272088" y="3971925"/>
          <p14:tracePt t="673145" x="5257800" y="3971925"/>
          <p14:tracePt t="673161" x="5251450" y="3971925"/>
          <p14:tracePt t="673178" x="5229225" y="3971925"/>
          <p14:tracePt t="673194" x="5222875" y="3971925"/>
          <p14:tracePt t="673211" x="5214938" y="3965575"/>
          <p14:tracePt t="673269" x="5186363" y="3965575"/>
          <p14:tracePt t="673277" x="5172075" y="3951288"/>
          <p14:tracePt t="673285" x="5143500" y="3937000"/>
          <p14:tracePt t="673294" x="5137150" y="3929063"/>
          <p14:tracePt t="673341" x="5122863" y="3922713"/>
          <p14:tracePt t="673357" x="5122863" y="3914775"/>
          <p14:tracePt t="673363" x="5114925" y="3908425"/>
          <p14:tracePt t="673381" x="5100638" y="3900488"/>
          <p14:tracePt t="673397" x="5094288" y="3900488"/>
          <p14:tracePt t="673401" x="5086350" y="3894138"/>
          <p14:tracePt t="673411" x="5072063" y="3886200"/>
          <p14:tracePt t="673427" x="5043488" y="3857625"/>
          <p14:tracePt t="673444" x="5022850" y="3814763"/>
          <p14:tracePt t="673461" x="5008563" y="3808413"/>
          <p14:tracePt t="673509" x="5008563" y="3794125"/>
          <p14:tracePt t="673525" x="5008563" y="3786188"/>
          <p14:tracePt t="673533" x="5008563" y="3779838"/>
          <p14:tracePt t="673541" x="5008563" y="3771900"/>
          <p14:tracePt t="673549" x="5008563" y="3757613"/>
          <p14:tracePt t="673560" x="5008563" y="3743325"/>
          <p14:tracePt t="673577" x="5008563" y="3736975"/>
          <p14:tracePt t="673594" x="5008563" y="3729038"/>
          <p14:tracePt t="673636" x="5008563" y="3714750"/>
          <p14:tracePt t="673648" x="5008563" y="3708400"/>
          <p14:tracePt t="673676" x="5008563" y="3700463"/>
          <p14:tracePt t="673684" x="5014913" y="3694113"/>
          <p14:tracePt t="673733" x="5022850" y="3686175"/>
          <p14:tracePt t="673734" x="5029200" y="3686175"/>
          <p14:tracePt t="673749" x="5043488" y="3679825"/>
          <p14:tracePt t="673757" x="5051425" y="3671888"/>
          <p14:tracePt t="673771" x="5057775" y="3671888"/>
          <p14:tracePt t="673777" x="5072063" y="3665538"/>
          <p14:tracePt t="673821" x="5086350" y="3665538"/>
          <p14:tracePt t="673829" x="5094288" y="3665538"/>
          <p14:tracePt t="673837" x="5114925" y="3657600"/>
          <p14:tracePt t="673846" x="5129213" y="3657600"/>
          <p14:tracePt t="673860" x="5143500" y="3651250"/>
          <p14:tracePt t="673901" x="5151438" y="3651250"/>
          <p14:tracePt t="673933" x="5172075" y="3651250"/>
          <p14:tracePt t="673941" x="5200650" y="3651250"/>
          <p14:tracePt t="673948" x="5222875" y="3651250"/>
          <p14:tracePt t="673960" x="5237163" y="3651250"/>
          <p14:tracePt t="674045" x="5251450" y="3651250"/>
          <p14:tracePt t="674125" x="5257800" y="3651250"/>
          <p14:tracePt t="674134" x="5265738" y="3651250"/>
          <p14:tracePt t="674141" x="5272088" y="3651250"/>
          <p14:tracePt t="674144" x="5286375" y="3651250"/>
          <p14:tracePt t="674160" x="5308600" y="3651250"/>
          <p14:tracePt t="674197" x="5314950" y="3665538"/>
          <p14:tracePt t="674229" x="5322888" y="3671888"/>
          <p14:tracePt t="674237" x="5329238" y="3671888"/>
          <p14:tracePt t="674253" x="5337175" y="3671888"/>
          <p14:tracePt t="674269" x="5343525" y="3679825"/>
          <p14:tracePt t="674301" x="5351463" y="3679825"/>
          <p14:tracePt t="674341" x="5357813" y="3686175"/>
          <p14:tracePt t="674397" x="5357813" y="3694113"/>
          <p14:tracePt t="674413" x="5365750" y="3714750"/>
          <p14:tracePt t="674421" x="5372100" y="3722688"/>
          <p14:tracePt t="674461" x="5380038" y="3743325"/>
          <p14:tracePt t="674461" x="5380038" y="3751263"/>
          <p14:tracePt t="674493" x="5380038" y="3757613"/>
          <p14:tracePt t="674501" x="5380038" y="3771900"/>
          <p14:tracePt t="674557" x="5380038" y="3779838"/>
          <p14:tracePt t="674661" x="5380038" y="3786188"/>
          <p14:tracePt t="675516" x="0" y="0"/>
        </p14:tracePtLst>
        <p14:tracePtLst>
          <p14:tracePt t="678709" x="5380038" y="3729038"/>
          <p14:tracePt t="679103" x="0" y="0"/>
        </p14:tracePtLst>
        <p14:tracePtLst>
          <p14:tracePt t="679444" x="5380038" y="3729038"/>
          <p14:tracePt t="679621" x="5380038" y="3736975"/>
          <p14:tracePt t="679629" x="5386388" y="3757613"/>
          <p14:tracePt t="679661" x="5386388" y="3765550"/>
          <p14:tracePt t="679669" x="5386388" y="3779838"/>
          <p14:tracePt t="679674" x="5394325" y="3786188"/>
          <p14:tracePt t="679717" x="5400675" y="3794125"/>
          <p14:tracePt t="679725" x="5408613" y="3800475"/>
          <p14:tracePt t="679741" x="5414963" y="3800475"/>
          <p14:tracePt t="679746" x="5422900" y="3800475"/>
          <p14:tracePt t="679752" x="5443538" y="3808413"/>
          <p14:tracePt t="679769" x="5465763" y="3822700"/>
          <p14:tracePt t="679785" x="5500688" y="3843338"/>
          <p14:tracePt t="679802" x="5537200" y="3851275"/>
          <p14:tracePt t="679819" x="5557838" y="3871913"/>
          <p14:tracePt t="679861" x="5565775" y="3879850"/>
          <p14:tracePt t="679869" x="5572125" y="3886200"/>
          <p14:tracePt t="679877" x="5580063" y="3886200"/>
          <p14:tracePt t="679893" x="5608638" y="3886200"/>
          <p14:tracePt t="679902" x="5614988" y="3886200"/>
          <p14:tracePt t="679918" x="5629275" y="3886200"/>
          <p14:tracePt t="679935" x="5651500" y="3886200"/>
          <p14:tracePt t="679952" x="5657850" y="3886200"/>
          <p14:tracePt t="679969" x="5680075" y="3886200"/>
          <p14:tracePt t="679985" x="5686425" y="3886200"/>
          <p14:tracePt t="680001" x="5694363" y="3886200"/>
          <p14:tracePt t="680037" x="5700713" y="3886200"/>
          <p14:tracePt t="680053" x="5715000" y="3886200"/>
          <p14:tracePt t="680085" x="5722938" y="3886200"/>
          <p14:tracePt t="680093" x="5743575" y="3879850"/>
          <p14:tracePt t="680101" x="5751513" y="3865563"/>
          <p14:tracePt t="680109" x="5772150" y="3836988"/>
          <p14:tracePt t="680118" x="5780088" y="3822700"/>
          <p14:tracePt t="680135" x="5794375" y="3814763"/>
          <p14:tracePt t="680173" x="5794375" y="3800475"/>
          <p14:tracePt t="680184" x="5808663" y="3779838"/>
          <p14:tracePt t="680213" x="5808663" y="3771900"/>
          <p14:tracePt t="680221" x="5808663" y="3757613"/>
          <p14:tracePt t="680228" x="5815013" y="3751263"/>
          <p14:tracePt t="680234" x="5815013" y="3743325"/>
          <p14:tracePt t="680251" x="5815013" y="3722688"/>
          <p14:tracePt t="680268" x="5815013" y="3714750"/>
          <p14:tracePt t="680284" x="5815013" y="3700463"/>
          <p14:tracePt t="680301" x="5815013" y="3686175"/>
          <p14:tracePt t="680349" x="5815013" y="3679825"/>
          <p14:tracePt t="680365" x="5815013" y="3665538"/>
          <p14:tracePt t="680381" x="5815013" y="3657600"/>
          <p14:tracePt t="680389" x="5815013" y="3643313"/>
          <p14:tracePt t="680401" x="5808663" y="3636963"/>
          <p14:tracePt t="680413" x="5800725" y="3629025"/>
          <p14:tracePt t="680420" x="5786438" y="3629025"/>
          <p14:tracePt t="680434" x="5780088" y="3629025"/>
          <p14:tracePt t="680451" x="5765800" y="3629025"/>
          <p14:tracePt t="680467" x="5729288" y="3622675"/>
          <p14:tracePt t="680516" x="5722938" y="3622675"/>
          <p14:tracePt t="680518" x="5708650" y="3622675"/>
          <p14:tracePt t="680527" x="5700713" y="3622675"/>
          <p14:tracePt t="680534" x="5686425" y="3622675"/>
          <p14:tracePt t="680580" x="5665788" y="3629025"/>
          <p14:tracePt t="680660" x="5657850" y="3629025"/>
          <p14:tracePt t="680668" x="5643563" y="3636963"/>
          <p14:tracePt t="680708" x="5637213" y="3643313"/>
          <p14:tracePt t="680724" x="5622925" y="3657600"/>
          <p14:tracePt t="680756" x="5614988" y="3665538"/>
          <p14:tracePt t="680764" x="5608638" y="3671888"/>
          <p14:tracePt t="680772" x="5594350" y="3686175"/>
          <p14:tracePt t="680784" x="5586413" y="3694113"/>
          <p14:tracePt t="680800" x="5565775" y="3708400"/>
          <p14:tracePt t="680836" x="5565775" y="3714750"/>
          <p14:tracePt t="680844" x="5557838" y="3729038"/>
          <p14:tracePt t="680852" x="5557838" y="3736975"/>
          <p14:tracePt t="680866" x="5543550" y="3765550"/>
          <p14:tracePt t="680883" x="5537200" y="3794125"/>
          <p14:tracePt t="680900" x="5514975" y="3814763"/>
          <p14:tracePt t="680917" x="5500688" y="3836988"/>
          <p14:tracePt t="680934" x="5486400" y="3843338"/>
          <p14:tracePt t="680950" x="5457825" y="3857625"/>
          <p14:tracePt t="680968" x="5451475" y="3857625"/>
          <p14:tracePt t="680984" x="5429250" y="3871913"/>
          <p14:tracePt t="681000" x="5414963" y="3879850"/>
          <p14:tracePt t="681017" x="5357813" y="3886200"/>
          <p14:tracePt t="681034" x="5280025" y="3886200"/>
          <p14:tracePt t="681051" x="5172075" y="3886200"/>
          <p14:tracePt t="681067" x="5122863" y="3886200"/>
          <p14:tracePt t="681084" x="5065713" y="3886200"/>
          <p14:tracePt t="681100" x="4994275" y="3886200"/>
          <p14:tracePt t="681117" x="4951413" y="3886200"/>
          <p14:tracePt t="681134" x="4886325" y="3886200"/>
          <p14:tracePt t="681150" x="4794250" y="3886200"/>
          <p14:tracePt t="681167" x="4737100" y="3886200"/>
          <p14:tracePt t="681183" x="4686300" y="3886200"/>
          <p14:tracePt t="681200" x="4629150" y="3879850"/>
          <p14:tracePt t="681216" x="4586288" y="3879850"/>
          <p14:tracePt t="681233" x="4529138" y="3879850"/>
          <p14:tracePt t="681250" x="4494213" y="3871913"/>
          <p14:tracePt t="681267" x="4443413" y="3871913"/>
          <p14:tracePt t="681283" x="4386263" y="3857625"/>
          <p14:tracePt t="681300" x="4343400" y="3857625"/>
          <p14:tracePt t="681300" x="4300538" y="3857625"/>
          <p14:tracePt t="681317" x="4257675" y="3857625"/>
          <p14:tracePt t="681333" x="4214813" y="3857625"/>
          <p14:tracePt t="681349" x="4200525" y="3857625"/>
          <p14:tracePt t="681366" x="4179888" y="3857625"/>
          <p14:tracePt t="681383" x="4143375" y="3857625"/>
          <p14:tracePt t="681399" x="4114800" y="3857625"/>
          <p14:tracePt t="681416" x="4079875" y="3857625"/>
          <p14:tracePt t="681433" x="4037013" y="3857625"/>
          <p14:tracePt t="681449" x="3994150" y="3857625"/>
          <p14:tracePt t="681466" x="3951288" y="3857625"/>
          <p14:tracePt t="681483" x="3914775" y="3857625"/>
          <p14:tracePt t="681499" x="3894138" y="3857625"/>
          <p14:tracePt t="681516" x="3879850" y="3857625"/>
          <p14:tracePt t="681533" x="3851275" y="3857625"/>
          <p14:tracePt t="681549" x="3843338" y="3857625"/>
          <p14:tracePt t="681566" x="3829050" y="3851275"/>
          <p14:tracePt t="681582" x="3794125" y="3851275"/>
          <p14:tracePt t="681599" x="3765550" y="3829050"/>
          <p14:tracePt t="681616" x="3722688" y="3829050"/>
          <p14:tracePt t="681632" x="3714750" y="3822700"/>
          <p14:tracePt t="681649" x="3708400" y="3822700"/>
          <p14:tracePt t="681666" x="3679825" y="3814763"/>
          <p14:tracePt t="681765" x="3679825" y="3800475"/>
          <p14:tracePt t="681781" x="3679825" y="3794125"/>
          <p14:tracePt t="681786" x="3679825" y="3779838"/>
          <p14:tracePt t="681805" x="3679825" y="3771900"/>
          <p14:tracePt t="681813" x="3679825" y="3765550"/>
          <p14:tracePt t="681821" x="3679825" y="3751263"/>
          <p14:tracePt t="681833" x="3694113" y="3736975"/>
          <p14:tracePt t="681849" x="3722688" y="3708400"/>
          <p14:tracePt t="681866" x="3751263" y="3708400"/>
          <p14:tracePt t="681882" x="3771900" y="3694113"/>
          <p14:tracePt t="681899" x="3843338" y="3665538"/>
          <p14:tracePt t="681915" x="3886200" y="3651250"/>
          <p14:tracePt t="681932" x="3971925" y="3622675"/>
          <p14:tracePt t="681949" x="4000500" y="3614738"/>
          <p14:tracePt t="681965" x="4022725" y="3614738"/>
          <p14:tracePt t="681982" x="4043363" y="3608388"/>
          <p14:tracePt t="681998" x="4086225" y="3608388"/>
          <p14:tracePt t="682016" x="4129088" y="3594100"/>
          <p14:tracePt t="682032" x="4214813" y="3579813"/>
          <p14:tracePt t="682049" x="4257675" y="3579813"/>
          <p14:tracePt t="682065" x="4286250" y="3579813"/>
          <p14:tracePt t="682082" x="4343400" y="3579813"/>
          <p14:tracePt t="682098" x="4371975" y="3579813"/>
          <p14:tracePt t="682115" x="4429125" y="3579813"/>
          <p14:tracePt t="682115" x="4451350" y="3565525"/>
          <p14:tracePt t="682133" x="4486275" y="3565525"/>
          <p14:tracePt t="682148" x="4572000" y="3565525"/>
          <p14:tracePt t="682165" x="4614863" y="3557588"/>
          <p14:tracePt t="682182" x="4657725" y="3557588"/>
          <p14:tracePt t="682198" x="4686300" y="3557588"/>
          <p14:tracePt t="682215" x="4737100" y="3557588"/>
          <p14:tracePt t="682231" x="4786313" y="3557588"/>
          <p14:tracePt t="682249" x="4843463" y="3557588"/>
          <p14:tracePt t="682265" x="4900613" y="3557588"/>
          <p14:tracePt t="682282" x="4986338" y="3557588"/>
          <p14:tracePt t="682299" x="5065713" y="3557588"/>
          <p14:tracePt t="682316" x="5108575" y="3557588"/>
          <p14:tracePt t="682332" x="5114925" y="3557588"/>
          <p14:tracePt t="682365" x="5122863" y="3557588"/>
          <p14:tracePt t="682365" x="5151438" y="3557588"/>
          <p14:tracePt t="682382" x="5165725" y="3557588"/>
          <p14:tracePt t="682398" x="5186363" y="3557588"/>
          <p14:tracePt t="682415" x="5208588" y="3557588"/>
          <p14:tracePt t="682432" x="5243513" y="3557588"/>
          <p14:tracePt t="682448" x="5265738" y="3557588"/>
          <p14:tracePt t="682465" x="5280025" y="3557588"/>
          <p14:tracePt t="682481" x="5322888" y="3557588"/>
          <p14:tracePt t="682498" x="5365750" y="3557588"/>
          <p14:tracePt t="682515" x="5408613" y="3557588"/>
          <p14:tracePt t="682531" x="5451475" y="3571875"/>
          <p14:tracePt t="682548" x="5529263" y="3586163"/>
          <p14:tracePt t="682565" x="5572125" y="3600450"/>
          <p14:tracePt t="682581" x="5594350" y="3614738"/>
          <p14:tracePt t="682598" x="5637213" y="3622675"/>
          <p14:tracePt t="682614" x="5680075" y="3629025"/>
          <p14:tracePt t="682631" x="5722938" y="3657600"/>
          <p14:tracePt t="682648" x="5757863" y="3657600"/>
          <p14:tracePt t="682665" x="5794375" y="3665538"/>
          <p14:tracePt t="682681" x="5822950" y="3671888"/>
          <p14:tracePt t="682698" x="5851525" y="3686175"/>
          <p14:tracePt t="682715" x="5894388" y="3708400"/>
          <p14:tracePt t="682757" x="5900738" y="3708400"/>
          <p14:tracePt t="682765" x="5915025" y="3708400"/>
          <p14:tracePt t="682781" x="5922963" y="3714750"/>
          <p14:tracePt t="682837" x="5929313" y="3714750"/>
          <p14:tracePt t="682845" x="5937250" y="3714750"/>
          <p14:tracePt t="682853" x="5951538" y="3714750"/>
          <p14:tracePt t="682864" x="5957888" y="3714750"/>
          <p14:tracePt t="683037" x="5957888" y="3729038"/>
          <p14:tracePt t="683045" x="5915025" y="3757613"/>
          <p14:tracePt t="683047" x="5900738" y="3765550"/>
          <p14:tracePt t="683064" x="5851525" y="3794125"/>
          <p14:tracePt t="683080" x="5829300" y="3808413"/>
          <p14:tracePt t="683097" x="5794375" y="3822700"/>
          <p14:tracePt t="683114" x="5751513" y="3836988"/>
          <p14:tracePt t="683131" x="5694363" y="3851275"/>
          <p14:tracePt t="683147" x="5637213" y="3857625"/>
          <p14:tracePt t="683164" x="5580063" y="3886200"/>
          <p14:tracePt t="683180" x="5494338" y="3894138"/>
          <p14:tracePt t="683197" x="5443538" y="3908425"/>
          <p14:tracePt t="683213" x="5400675" y="3908425"/>
          <p14:tracePt t="683230" x="5322888" y="3908425"/>
          <p14:tracePt t="683247" x="5214938" y="3914775"/>
          <p14:tracePt t="683263" x="5108575" y="3914775"/>
          <p14:tracePt t="683280" x="5000625" y="3914775"/>
          <p14:tracePt t="683296" x="4951413" y="3914775"/>
          <p14:tracePt t="683313" x="4872038" y="3914775"/>
          <p14:tracePt t="683331" x="4808538" y="3914775"/>
          <p14:tracePt t="683347" x="4757738" y="3914775"/>
          <p14:tracePt t="683363" x="4714875" y="3914775"/>
          <p14:tracePt t="683380" x="4643438" y="3914775"/>
          <p14:tracePt t="683397" x="4600575" y="3914775"/>
          <p14:tracePt t="683413" x="4543425" y="3922713"/>
          <p14:tracePt t="683430" x="4508500" y="3929063"/>
          <p14:tracePt t="683446" x="4451350" y="3943350"/>
          <p14:tracePt t="683464" x="4394200" y="3951288"/>
          <p14:tracePt t="683479" x="4351338" y="3951288"/>
          <p14:tracePt t="683496" x="4314825" y="3951288"/>
          <p14:tracePt t="683513" x="4279900" y="3951288"/>
          <p14:tracePt t="683530" x="4251325" y="3951288"/>
          <p14:tracePt t="683546" x="4194175" y="3951288"/>
          <p14:tracePt t="683563" x="4165600" y="3951288"/>
          <p14:tracePt t="683580" x="4137025" y="3951288"/>
          <p14:tracePt t="683596" x="4108450" y="3951288"/>
          <p14:tracePt t="683613" x="4086225" y="3951288"/>
          <p14:tracePt t="683629" x="4065588" y="3951288"/>
          <p14:tracePt t="683646" x="4043363" y="3951288"/>
          <p14:tracePt t="683662" x="4029075" y="3951288"/>
          <p14:tracePt t="683679" x="4008438" y="3951288"/>
          <p14:tracePt t="683695" x="3994150" y="3951288"/>
          <p14:tracePt t="683712" x="3951288" y="3951288"/>
          <p14:tracePt t="683729" x="3900488" y="3937000"/>
          <p14:tracePt t="683745" x="3857625" y="3937000"/>
          <p14:tracePt t="683762" x="3836988" y="3929063"/>
          <p14:tracePt t="683779" x="3822700" y="3922713"/>
          <p14:tracePt t="683796" x="3800475" y="3922713"/>
          <p14:tracePt t="683812" x="3786188" y="3922713"/>
          <p14:tracePt t="683868" x="3779838" y="3922713"/>
          <p14:tracePt t="683885" x="3757613" y="3922713"/>
          <p14:tracePt t="683895" x="3751263" y="3922713"/>
          <p14:tracePt t="683917" x="3743325" y="3922713"/>
          <p14:tracePt t="683933" x="3736975" y="3914775"/>
          <p14:tracePt t="683973" x="3722688" y="3914775"/>
          <p14:tracePt t="683981" x="3714750" y="3908425"/>
          <p14:tracePt t="684021" x="3708400" y="3900488"/>
          <p14:tracePt t="684037" x="3708400" y="3886200"/>
          <p14:tracePt t="684045" x="3708400" y="3871913"/>
          <p14:tracePt t="684062" x="3708400" y="3865563"/>
          <p14:tracePt t="684079" x="3708400" y="3857625"/>
          <p14:tracePt t="684096" x="3708400" y="3851275"/>
          <p14:tracePt t="684112" x="3700463" y="3836988"/>
          <p14:tracePt t="684149" x="3700463" y="3829050"/>
          <p14:tracePt t="684157" x="3694113" y="3808413"/>
          <p14:tracePt t="684165" x="3686175" y="3779838"/>
          <p14:tracePt t="684178" x="3657600" y="3765550"/>
          <p14:tracePt t="684195" x="3636963" y="3751263"/>
          <p14:tracePt t="684195" x="3629025" y="3743325"/>
          <p14:tracePt t="684213" x="3600450" y="3729038"/>
          <p14:tracePt t="684229" x="3594100" y="3722688"/>
          <p14:tracePt t="684348" x="3594100" y="3714750"/>
          <p14:tracePt t="684380" x="3600450" y="3694113"/>
          <p14:tracePt t="684388" x="3608388" y="3686175"/>
          <p14:tracePt t="684396" x="3622675" y="3679825"/>
          <p14:tracePt t="684404" x="3629025" y="3679825"/>
          <p14:tracePt t="684412" x="3665538" y="3657600"/>
          <p14:tracePt t="684412" x="3671888" y="3657600"/>
          <p14:tracePt t="684429" x="3686175" y="3651250"/>
          <p14:tracePt t="684445" x="3729038" y="3636963"/>
          <p14:tracePt t="684462" x="3779838" y="3622675"/>
          <p14:tracePt t="684478" x="3829050" y="3608388"/>
          <p14:tracePt t="684495" x="3886200" y="3608388"/>
          <p14:tracePt t="684511" x="3914775" y="3600450"/>
          <p14:tracePt t="684528" x="3951288" y="3600450"/>
          <p14:tracePt t="684545" x="3986213" y="3600450"/>
          <p14:tracePt t="684561" x="4014788" y="3600450"/>
          <p14:tracePt t="684578" x="4065588" y="3600450"/>
          <p14:tracePt t="684595" x="4114800" y="3600450"/>
          <p14:tracePt t="684611" x="4157663" y="3600450"/>
          <p14:tracePt t="684628" x="4208463" y="3600450"/>
          <p14:tracePt t="684645" x="4257675" y="3600450"/>
          <p14:tracePt t="684661" x="4300538" y="3600450"/>
          <p14:tracePt t="684678" x="4365625" y="3600450"/>
          <p14:tracePt t="684694" x="4429125" y="3600450"/>
          <p14:tracePt t="684711" x="4486275" y="3600450"/>
          <p14:tracePt t="684728" x="4522788" y="3600450"/>
          <p14:tracePt t="684744" x="4572000" y="3600450"/>
          <p14:tracePt t="684762" x="4614863" y="3600450"/>
          <p14:tracePt t="684778" x="4657725" y="3600450"/>
          <p14:tracePt t="684794" x="4737100" y="3600450"/>
          <p14:tracePt t="684811" x="4843463" y="3600450"/>
          <p14:tracePt t="684828" x="4986338" y="3600450"/>
          <p14:tracePt t="684845" x="5037138" y="3600450"/>
          <p14:tracePt t="684861" x="5072063" y="3600450"/>
          <p14:tracePt t="684878" x="5086350" y="3600450"/>
          <p14:tracePt t="684894" x="5094288" y="3600450"/>
          <p14:tracePt t="684911" x="5114925" y="3600450"/>
          <p14:tracePt t="684927" x="5151438" y="3600450"/>
          <p14:tracePt t="684944" x="5194300" y="3600450"/>
          <p14:tracePt t="684960" x="5257800" y="3600450"/>
          <p14:tracePt t="684977" x="5308600" y="3600450"/>
          <p14:tracePt t="684994" x="5337175" y="3600450"/>
          <p14:tracePt t="685011" x="5372100" y="3600450"/>
          <p14:tracePt t="685028" x="5408613" y="3600450"/>
          <p14:tracePt t="685045" x="5422900" y="3600450"/>
          <p14:tracePt t="685061" x="5457825" y="3600450"/>
          <p14:tracePt t="685078" x="5494338" y="3600450"/>
          <p14:tracePt t="685095" x="5514975" y="3600450"/>
          <p14:tracePt t="685111" x="5557838" y="3600450"/>
          <p14:tracePt t="685128" x="5600700" y="3600450"/>
          <p14:tracePt t="685144" x="5643563" y="3600450"/>
          <p14:tracePt t="685161" x="5672138" y="3600450"/>
          <p14:tracePt t="685178" x="5686425" y="3600450"/>
          <p14:tracePt t="685194" x="5700713" y="3600450"/>
          <p14:tracePt t="685211" x="5708650" y="3600450"/>
          <p14:tracePt t="685227" x="5722938" y="3600450"/>
          <p14:tracePt t="685245" x="5743575" y="3600450"/>
          <p14:tracePt t="685261" x="5751513" y="3600450"/>
          <p14:tracePt t="685277" x="5780088" y="3614738"/>
          <p14:tracePt t="685294" x="5794375" y="3622675"/>
          <p14:tracePt t="685311" x="5800725" y="3629025"/>
          <p14:tracePt t="685373" x="5815013" y="3629025"/>
          <p14:tracePt t="685381" x="5822950" y="3643313"/>
          <p14:tracePt t="685385" x="5829300" y="3651250"/>
          <p14:tracePt t="685394" x="5829300" y="3665538"/>
          <p14:tracePt t="685410" x="5829300" y="3694113"/>
          <p14:tracePt t="685427" x="5829300" y="3708400"/>
          <p14:tracePt t="685444" x="5829300" y="3729038"/>
          <p14:tracePt t="685444" x="5829300" y="3736975"/>
          <p14:tracePt t="685461" x="5829300" y="3757613"/>
          <p14:tracePt t="685477" x="5829300" y="3771900"/>
          <p14:tracePt t="685494" x="5829300" y="3779838"/>
          <p14:tracePt t="685510" x="5829300" y="3794125"/>
          <p14:tracePt t="685565" x="5837238" y="3800475"/>
          <p14:tracePt t="685581" x="5837238" y="3808413"/>
          <p14:tracePt t="685597" x="5837238" y="3814763"/>
          <p14:tracePt t="685613" x="5829300" y="3836988"/>
          <p14:tracePt t="685621" x="5822950" y="3843338"/>
          <p14:tracePt t="685653" x="5808663" y="3851275"/>
          <p14:tracePt t="685661" x="5800725" y="3851275"/>
          <p14:tracePt t="685669" x="5786438" y="3857625"/>
          <p14:tracePt t="685677" x="5780088" y="3857625"/>
          <p14:tracePt t="685693" x="5757863" y="3857625"/>
          <p14:tracePt t="685710" x="5743575" y="3865563"/>
          <p14:tracePt t="685727" x="5737225" y="3865563"/>
          <p14:tracePt t="685743" x="5700713" y="3871913"/>
          <p14:tracePt t="685760" x="5694363" y="3879850"/>
          <p14:tracePt t="685805" x="5672138" y="3894138"/>
          <p14:tracePt t="685861" x="5665788" y="3894138"/>
          <p14:tracePt t="685957" x="5657850" y="3894138"/>
          <p14:tracePt t="685965" x="5629275" y="3886200"/>
          <p14:tracePt t="685973" x="5629275" y="3879850"/>
          <p14:tracePt t="685978" x="5622925" y="3836988"/>
          <p14:tracePt t="685993" x="5622925" y="3765550"/>
          <p14:tracePt t="686010" x="5622925" y="3657600"/>
          <p14:tracePt t="686027" x="5637213" y="3579813"/>
          <p14:tracePt t="686043" x="5643563" y="3494088"/>
          <p14:tracePt t="686060" x="5651500" y="3451225"/>
          <p14:tracePt t="686076" x="5672138" y="3400425"/>
          <p14:tracePt t="686093" x="5680075" y="3379788"/>
          <p14:tracePt t="686109" x="5686425" y="3351213"/>
          <p14:tracePt t="686143" x="5694363" y="3286125"/>
          <p14:tracePt t="686143" x="5722938" y="3251200"/>
          <p14:tracePt t="686159" x="5743575" y="3194050"/>
          <p14:tracePt t="686176" x="5772150" y="3151188"/>
          <p14:tracePt t="686192" x="5780088" y="3100388"/>
          <p14:tracePt t="686210" x="5786438" y="3057525"/>
          <p14:tracePt t="686226" x="5808663" y="3014663"/>
          <p14:tracePt t="686243" x="5815013" y="2971800"/>
          <p14:tracePt t="686259" x="5815013" y="2943225"/>
          <p14:tracePt t="686276" x="5815013" y="2900363"/>
          <p14:tracePt t="686331" x="5815013" y="2886075"/>
          <p14:tracePt t="686357" x="5815013" y="2871788"/>
          <p14:tracePt t="686365" x="5800725" y="2871788"/>
          <p14:tracePt t="686373" x="5772150" y="2865438"/>
          <p14:tracePt t="686381" x="5729288" y="2851150"/>
          <p14:tracePt t="686393" x="5672138" y="2828925"/>
          <p14:tracePt t="686409" x="5622925" y="2822575"/>
          <p14:tracePt t="686426" x="5594350" y="2814638"/>
          <p14:tracePt t="686442" x="5572125" y="2800350"/>
          <p14:tracePt t="686459" x="5557838" y="2786063"/>
          <p14:tracePt t="686501" x="5551488" y="2779713"/>
          <p14:tracePt t="686509" x="5543550" y="2771775"/>
          <p14:tracePt t="686517" x="5514975" y="2736850"/>
          <p14:tracePt t="686533" x="5508625" y="2714625"/>
          <p14:tracePt t="686542" x="5508625" y="2679700"/>
          <p14:tracePt t="686559" x="5500688" y="2636838"/>
          <p14:tracePt t="686576" x="5500688" y="2579688"/>
          <p14:tracePt t="686592" x="5500688" y="2565400"/>
          <p14:tracePt t="686609" x="5500688" y="2536825"/>
          <p14:tracePt t="686625" x="5500688" y="2508250"/>
          <p14:tracePt t="686642" x="5500688" y="2500313"/>
          <p14:tracePt t="686659" x="5500688" y="2493963"/>
          <p14:tracePt t="686675" x="5500688" y="2486025"/>
          <p14:tracePt t="686692" x="5500688" y="2471738"/>
          <p14:tracePt t="686709" x="5500688" y="2465388"/>
          <p14:tracePt t="686725" x="5514975" y="2428875"/>
          <p14:tracePt t="686742" x="5529263" y="2414588"/>
          <p14:tracePt t="686759" x="5543550" y="2400300"/>
          <p14:tracePt t="686775" x="5572125" y="2386013"/>
          <p14:tracePt t="686792" x="5580063" y="2379663"/>
          <p14:tracePt t="686809" x="5594350" y="2371725"/>
          <p14:tracePt t="686825" x="5614988" y="2371725"/>
          <p14:tracePt t="686843" x="5629275" y="2371725"/>
          <p14:tracePt t="686858" x="5651500" y="2365375"/>
          <p14:tracePt t="686875" x="5665788" y="2365375"/>
          <p14:tracePt t="686892" x="5694363" y="2365375"/>
          <p14:tracePt t="686908" x="5700713" y="2365375"/>
          <p14:tracePt t="686949" x="5708650" y="2365375"/>
          <p14:tracePt t="686957" x="5729288" y="2365375"/>
          <p14:tracePt t="686963" x="5757863" y="2365375"/>
          <p14:tracePt t="686980" x="5772150" y="2365375"/>
          <p14:tracePt t="687013" x="5780088" y="2365375"/>
          <p14:tracePt t="687017" x="5786438" y="2365375"/>
          <p14:tracePt t="687025" x="5822950" y="2371725"/>
          <p14:tracePt t="687041" x="5837238" y="2386013"/>
          <p14:tracePt t="687058" x="5865813" y="2422525"/>
          <p14:tracePt t="687075" x="5872163" y="2428875"/>
          <p14:tracePt t="687092" x="5886450" y="2451100"/>
          <p14:tracePt t="687108" x="5894388" y="2486025"/>
          <p14:tracePt t="687125" x="5908675" y="2514600"/>
          <p14:tracePt t="687141" x="5915025" y="2522538"/>
          <p14:tracePt t="687158" x="5922963" y="2543175"/>
          <p14:tracePt t="687175" x="5937250" y="2551113"/>
          <p14:tracePt t="687191" x="5937250" y="2557463"/>
          <p14:tracePt t="687208" x="5937250" y="2579688"/>
          <p14:tracePt t="687224" x="5943600" y="2614613"/>
          <p14:tracePt t="687241" x="5943600" y="2636838"/>
          <p14:tracePt t="687257" x="5943600" y="2657475"/>
          <p14:tracePt t="687274" x="5943600" y="2671763"/>
          <p14:tracePt t="687291" x="5943600" y="2686050"/>
          <p14:tracePt t="687307" x="5937250" y="2708275"/>
          <p14:tracePt t="687324" x="5937250" y="2714625"/>
          <p14:tracePt t="687341" x="5922963" y="2736850"/>
          <p14:tracePt t="687388" x="5915025" y="2743200"/>
          <p14:tracePt t="687405" x="5908675" y="2743200"/>
          <p14:tracePt t="687413" x="5886450" y="2751138"/>
          <p14:tracePt t="687425" x="5872163" y="2751138"/>
          <p14:tracePt t="687430" x="5857875" y="2751138"/>
          <p14:tracePt t="687440" x="5851525" y="2751138"/>
          <p14:tracePt t="687457" x="5837238" y="2751138"/>
          <p14:tracePt t="687474" x="5829300" y="2751138"/>
          <p14:tracePt t="687516" x="5808663" y="2751138"/>
          <p14:tracePt t="687524" x="5794375" y="2751138"/>
          <p14:tracePt t="687532" x="5786438" y="2751138"/>
          <p14:tracePt t="689245" x="5780088" y="2751138"/>
          <p14:tracePt t="692901" x="5780088" y="2757488"/>
          <p14:tracePt t="692909" x="5780088" y="2779713"/>
          <p14:tracePt t="692914" x="5794375" y="2808288"/>
          <p14:tracePt t="692921" x="5794375" y="2851150"/>
          <p14:tracePt t="692933" x="5800725" y="2886075"/>
          <p14:tracePt t="692949" x="5800725" y="2928938"/>
          <p14:tracePt t="692966" x="5808663" y="2994025"/>
          <p14:tracePt t="692983" x="5808663" y="3036888"/>
          <p14:tracePt t="692999" x="5808663" y="3094038"/>
          <p14:tracePt t="693016" x="5808663" y="3108325"/>
          <p14:tracePt t="693033" x="5808663" y="3136900"/>
          <p14:tracePt t="693049" x="5808663" y="3171825"/>
          <p14:tracePt t="693066" x="5808663" y="3200400"/>
          <p14:tracePt t="693082" x="5808663" y="3251200"/>
          <p14:tracePt t="693100" x="5808663" y="3294063"/>
          <p14:tracePt t="693116" x="5808663" y="3351213"/>
          <p14:tracePt t="693133" x="5808663" y="3386138"/>
          <p14:tracePt t="693149" x="5808663" y="3400425"/>
          <p14:tracePt t="693166" x="5808663" y="3436938"/>
          <p14:tracePt t="693183" x="5808663" y="3465513"/>
          <p14:tracePt t="693199" x="5794375" y="3500438"/>
          <p14:tracePt t="693216" x="5780088" y="3557588"/>
          <p14:tracePt t="693232" x="5772150" y="3594100"/>
          <p14:tracePt t="693249" x="5757863" y="3629025"/>
          <p14:tracePt t="693266" x="5729288" y="3665538"/>
          <p14:tracePt t="693282" x="5715000" y="3686175"/>
          <p14:tracePt t="693299" x="5686425" y="3700463"/>
          <p14:tracePt t="693315" x="5594350" y="3743325"/>
          <p14:tracePt t="693333" x="5451475" y="3765550"/>
          <p14:tracePt t="693349" x="5308600" y="3814763"/>
          <p14:tracePt t="693366" x="5129213" y="3829050"/>
          <p14:tracePt t="693382" x="5000625" y="3851275"/>
          <p14:tracePt t="693399" x="4908550" y="3857625"/>
          <p14:tracePt t="693415" x="4800600" y="3879850"/>
          <p14:tracePt t="693432" x="4737100" y="3879850"/>
          <p14:tracePt t="693449" x="4651375" y="3900488"/>
          <p14:tracePt t="693465" x="4586288" y="3900488"/>
          <p14:tracePt t="693482" x="4529138" y="3900488"/>
          <p14:tracePt t="693498" x="4479925" y="3900488"/>
          <p14:tracePt t="693516" x="4429125" y="3900488"/>
          <p14:tracePt t="693532" x="4357688" y="3894138"/>
          <p14:tracePt t="693549" x="4294188" y="3879850"/>
          <p14:tracePt t="693565" x="4251325" y="3879850"/>
          <p14:tracePt t="693582" x="4186238" y="3879850"/>
          <p14:tracePt t="693598" x="4137025" y="3879850"/>
          <p14:tracePt t="693615" x="4094163" y="3879850"/>
          <p14:tracePt t="693631" x="4051300" y="3879850"/>
          <p14:tracePt t="693648" x="4022725" y="3879850"/>
          <p14:tracePt t="693665" x="3971925" y="3879850"/>
          <p14:tracePt t="693681" x="3922713" y="3879850"/>
          <p14:tracePt t="693698" x="3886200" y="3879850"/>
          <p14:tracePt t="693715" x="3871913" y="3879850"/>
          <p14:tracePt t="693732" x="3829050" y="3879850"/>
          <p14:tracePt t="693732" x="3808413" y="3879850"/>
          <p14:tracePt t="693749" x="3771900" y="3879850"/>
          <p14:tracePt t="693765" x="3751263" y="3879850"/>
          <p14:tracePt t="693781" x="3722688" y="3879850"/>
          <p14:tracePt t="693798" x="3694113" y="3879850"/>
          <p14:tracePt t="693814" x="3679825" y="3879850"/>
          <p14:tracePt t="693832" x="3671888" y="3879850"/>
          <p14:tracePt t="693848" x="3657600" y="3865563"/>
          <p14:tracePt t="693909" x="3651250" y="3865563"/>
          <p14:tracePt t="693916" x="3629025" y="3851275"/>
          <p14:tracePt t="693922" x="3614738" y="3843338"/>
          <p14:tracePt t="693932" x="3600450" y="3814763"/>
          <p14:tracePt t="693948" x="3586163" y="3765550"/>
          <p14:tracePt t="693966" x="3586163" y="3751263"/>
          <p14:tracePt t="693981" x="3586163" y="3729038"/>
          <p14:tracePt t="693999" x="3586163" y="3708400"/>
          <p14:tracePt t="694015" x="3586163" y="3694113"/>
          <p14:tracePt t="694032" x="3608388" y="3657600"/>
          <p14:tracePt t="694048" x="3643313" y="3622675"/>
          <p14:tracePt t="694065" x="3657600" y="3608388"/>
          <p14:tracePt t="694082" x="3665538" y="3600450"/>
          <p14:tracePt t="694098" x="3700463" y="3571875"/>
          <p14:tracePt t="694115" x="3729038" y="3565525"/>
          <p14:tracePt t="694131" x="3736975" y="3565525"/>
          <p14:tracePt t="694148" x="3771900" y="3557588"/>
          <p14:tracePt t="694165" x="3800475" y="3557588"/>
          <p14:tracePt t="694182" x="3822700" y="3557588"/>
          <p14:tracePt t="694198" x="3843338" y="3557588"/>
          <p14:tracePt t="694215" x="3879850" y="3557588"/>
          <p14:tracePt t="694231" x="3886200" y="3557588"/>
          <p14:tracePt t="694277" x="3894138" y="3557588"/>
          <p14:tracePt t="694287" x="3900488" y="3557588"/>
          <p14:tracePt t="694309" x="3914775" y="3557588"/>
          <p14:tracePt t="694341" x="3922713" y="3557588"/>
          <p14:tracePt t="694349" x="3929063" y="3557588"/>
          <p14:tracePt t="694357" x="3937000" y="3557588"/>
          <p14:tracePt t="694364" x="3951288" y="3557588"/>
          <p14:tracePt t="694381" x="3971925" y="3557588"/>
          <p14:tracePt t="694398" x="3986213" y="3571875"/>
          <p14:tracePt t="694414" x="4008438" y="3579813"/>
          <p14:tracePt t="694431" x="4029075" y="3586163"/>
          <p14:tracePt t="694477" x="4051300" y="3608388"/>
          <p14:tracePt t="694485" x="4057650" y="3614738"/>
          <p14:tracePt t="694517" x="4057650" y="3622675"/>
          <p14:tracePt t="694525" x="4065588" y="3629025"/>
          <p14:tracePt t="694541" x="4079875" y="3636963"/>
          <p14:tracePt t="694549" x="4086225" y="3643313"/>
          <p14:tracePt t="694564" x="4094163" y="3657600"/>
          <p14:tracePt t="694573" x="4108450" y="3686175"/>
          <p14:tracePt t="694581" x="4108450" y="3700463"/>
          <p14:tracePt t="694598" x="4108450" y="3722688"/>
          <p14:tracePt t="694614" x="4108450" y="3736975"/>
          <p14:tracePt t="694631" x="4108450" y="3751263"/>
          <p14:tracePt t="694647" x="4108450" y="3757613"/>
          <p14:tracePt t="694693" x="4108450" y="3771900"/>
          <p14:tracePt t="694797" x="4114800" y="3779838"/>
          <p14:tracePt t="694805" x="4129088" y="3779838"/>
          <p14:tracePt t="694821" x="4137025" y="3786188"/>
          <p14:tracePt t="694837" x="4151313" y="3786188"/>
          <p14:tracePt t="694869" x="4165600" y="3786188"/>
          <p14:tracePt t="694877" x="4194175" y="3786188"/>
          <p14:tracePt t="694881" x="4251325" y="3786188"/>
          <p14:tracePt t="694897" x="4294188" y="3786188"/>
          <p14:tracePt t="694914" x="4337050" y="3786188"/>
          <p14:tracePt t="694931" x="4371975" y="3786188"/>
          <p14:tracePt t="694947" x="4386263" y="3786188"/>
          <p14:tracePt t="694964" x="4408488" y="3786188"/>
          <p14:tracePt t="694980" x="4422775" y="3786188"/>
          <p14:tracePt t="694980" x="4451350" y="3786188"/>
          <p14:tracePt t="694997" x="4494213" y="3786188"/>
          <p14:tracePt t="695014" x="4514850" y="3786188"/>
          <p14:tracePt t="695031" x="4557713" y="3786188"/>
          <p14:tracePt t="695047" x="4637088" y="3786188"/>
          <p14:tracePt t="695063" x="4679950" y="3786188"/>
          <p14:tracePt t="695080" x="4722813" y="3786188"/>
          <p14:tracePt t="695097" x="4757738" y="3786188"/>
          <p14:tracePt t="695114" x="4779963" y="3786188"/>
          <p14:tracePt t="695130" x="4800600" y="3786188"/>
          <p14:tracePt t="695147" x="4843463" y="3786188"/>
          <p14:tracePt t="695163" x="4879975" y="3786188"/>
          <p14:tracePt t="695180" x="4929188" y="3786188"/>
          <p14:tracePt t="695196" x="4994275" y="3786188"/>
          <p14:tracePt t="695213" x="5051425" y="3800475"/>
          <p14:tracePt t="695230" x="5086350" y="3800475"/>
          <p14:tracePt t="695246" x="5114925" y="3808413"/>
          <p14:tracePt t="695263" x="5137150" y="3808413"/>
          <p14:tracePt t="695280" x="5157788" y="3814763"/>
          <p14:tracePt t="695297" x="5180013" y="3814763"/>
          <p14:tracePt t="695314" x="5200650" y="3829050"/>
          <p14:tracePt t="695330" x="5222875" y="3843338"/>
          <p14:tracePt t="695347" x="5237163" y="3843338"/>
          <p14:tracePt t="695363" x="5272088" y="3851275"/>
          <p14:tracePt t="695380" x="5308600" y="3865563"/>
          <p14:tracePt t="695396" x="5380038" y="3886200"/>
          <p14:tracePt t="695413" x="5422900" y="3900488"/>
          <p14:tracePt t="695429" x="5465763" y="3908425"/>
          <p14:tracePt t="695446" x="5494338" y="3908425"/>
          <p14:tracePt t="695463" x="5522913" y="3908425"/>
          <p14:tracePt t="695480" x="5543550" y="3908425"/>
          <p14:tracePt t="695496" x="5586413" y="3908425"/>
          <p14:tracePt t="695513" x="5622925" y="3908425"/>
          <p14:tracePt t="695529" x="5665788" y="3908425"/>
          <p14:tracePt t="695546" x="5694363" y="3908425"/>
          <p14:tracePt t="695562" x="5729288" y="3908425"/>
          <p14:tracePt t="695579" x="5751513" y="3914775"/>
          <p14:tracePt t="695596" x="5765800" y="3914775"/>
          <p14:tracePt t="695612" x="5808663" y="3914775"/>
          <p14:tracePt t="695630" x="5843588" y="3908425"/>
          <p14:tracePt t="695646" x="5865813" y="3879850"/>
          <p14:tracePt t="695663" x="5908675" y="3857625"/>
          <p14:tracePt t="695679" x="5915025" y="3836988"/>
          <p14:tracePt t="695725" x="5915025" y="3822700"/>
          <p14:tracePt t="695733" x="5929313" y="3808413"/>
          <p14:tracePt t="695781" x="5929313" y="3800475"/>
          <p14:tracePt t="695797" x="5929313" y="3794125"/>
          <p14:tracePt t="695813" x="5922963" y="3794125"/>
          <p14:tracePt t="695821" x="5915025" y="3786188"/>
          <p14:tracePt t="695829" x="5880100" y="3771900"/>
          <p14:tracePt t="695846" x="5837238" y="3751263"/>
          <p14:tracePt t="695863" x="5794375" y="3751263"/>
          <p14:tracePt t="695879" x="5751513" y="3729038"/>
          <p14:tracePt t="695896" x="5694363" y="3714750"/>
          <p14:tracePt t="695912" x="5657850" y="3708400"/>
          <p14:tracePt t="695929" x="5614988" y="3686175"/>
          <p14:tracePt t="695946" x="5586413" y="3679825"/>
          <p14:tracePt t="695963" x="5557838" y="3679825"/>
          <p14:tracePt t="695979" x="5529263" y="3671888"/>
          <p14:tracePt t="695996" x="5514975" y="3671888"/>
          <p14:tracePt t="696012" x="5472113" y="3665538"/>
          <p14:tracePt t="696029" x="5443538" y="3665538"/>
          <p14:tracePt t="696045" x="5422900" y="3657600"/>
          <p14:tracePt t="696062" x="5400675" y="3643313"/>
          <p14:tracePt t="696079" x="5365750" y="3636963"/>
          <p14:tracePt t="696095" x="5343525" y="3636963"/>
          <p14:tracePt t="696112" x="5322888" y="3629025"/>
          <p14:tracePt t="696157" x="5314950" y="3629025"/>
          <p14:tracePt t="696165" x="5308600" y="3629025"/>
          <p14:tracePt t="696173" x="5294313" y="3629025"/>
          <p14:tracePt t="696179" x="5286375" y="3629025"/>
          <p14:tracePt t="696195" x="5280025" y="3629025"/>
          <p14:tracePt t="696212" x="5272088" y="3629025"/>
          <p14:tracePt t="696245" x="5257800" y="3629025"/>
          <p14:tracePt t="696245" x="5237163" y="3629025"/>
          <p14:tracePt t="696262" x="5222875" y="3629025"/>
          <p14:tracePt t="696278" x="5194300" y="3629025"/>
          <p14:tracePt t="696295" x="5172075" y="3629025"/>
          <p14:tracePt t="696311" x="5157788" y="3629025"/>
          <p14:tracePt t="696328" x="5143500" y="3629025"/>
          <p14:tracePt t="696405" x="5137150" y="3629025"/>
          <p14:tracePt t="697404" x="5129213" y="3622675"/>
          <p14:tracePt t="701892" x="5129213" y="3629025"/>
          <p14:tracePt t="701900" x="5129213" y="3636963"/>
          <p14:tracePt t="702021" x="5122863" y="3636963"/>
          <p14:tracePt t="702052" x="5108575" y="3636963"/>
          <p14:tracePt t="702061" x="5100638" y="3636963"/>
          <p14:tracePt t="702068" x="5094288" y="3643313"/>
          <p14:tracePt t="702075" x="5065713" y="3643313"/>
          <p14:tracePt t="702116" x="5057775" y="3643313"/>
          <p14:tracePt t="702124" x="5043488" y="3651250"/>
          <p14:tracePt t="702141" x="5029200" y="3651250"/>
          <p14:tracePt t="702148" x="5022850" y="3657600"/>
          <p14:tracePt t="702196" x="5014913" y="3657600"/>
          <p14:tracePt t="702204" x="5008563" y="3657600"/>
          <p14:tracePt t="702237" x="4986338" y="3679825"/>
          <p14:tracePt t="702245" x="4979988" y="3686175"/>
          <p14:tracePt t="702276" x="4972050" y="3694113"/>
          <p14:tracePt t="702348" x="4965700" y="3700463"/>
          <p14:tracePt t="702356" x="4965700" y="3708400"/>
          <p14:tracePt t="702365" x="4957763" y="3714750"/>
          <p14:tracePt t="702372" x="4957763" y="3729038"/>
          <p14:tracePt t="702385" x="4957763" y="3751263"/>
          <p14:tracePt t="702402" x="4957763" y="3765550"/>
          <p14:tracePt t="702419" x="4957763" y="3779838"/>
          <p14:tracePt t="702435" x="4957763" y="3786188"/>
          <p14:tracePt t="702435" x="4957763" y="3794125"/>
          <p14:tracePt t="702452" x="4957763" y="3800475"/>
          <p14:tracePt t="702516" x="4957763" y="3822700"/>
          <p14:tracePt t="702548" x="4957763" y="3829050"/>
          <p14:tracePt t="702620" x="4957763" y="3836988"/>
          <p14:tracePt t="702652" x="4965700" y="3836988"/>
          <p14:tracePt t="702660" x="4972050" y="3843338"/>
          <p14:tracePt t="702692" x="4994275" y="3851275"/>
          <p14:tracePt t="702708" x="5008563" y="3851275"/>
          <p14:tracePt t="702740" x="5014913" y="3851275"/>
          <p14:tracePt t="702748" x="5022850" y="3851275"/>
          <p14:tracePt t="702758" x="5029200" y="3851275"/>
          <p14:tracePt t="702764" x="5043488" y="3851275"/>
          <p14:tracePt t="702764" x="5051425" y="3851275"/>
          <p14:tracePt t="702788" x="5057775" y="3857625"/>
          <p14:tracePt t="702796" x="5065713" y="3865563"/>
          <p14:tracePt t="702860" x="5080000" y="3865563"/>
          <p14:tracePt t="702868" x="5086350" y="3865563"/>
          <p14:tracePt t="702876" x="5094288" y="3865563"/>
          <p14:tracePt t="702908" x="5114925" y="3857625"/>
          <p14:tracePt t="702940" x="5122863" y="3857625"/>
          <p14:tracePt t="702972" x="5129213" y="3857625"/>
          <p14:tracePt t="703037" x="5137150" y="3857625"/>
          <p14:tracePt t="703053" x="5143500" y="3857625"/>
          <p14:tracePt t="703108" x="5157788" y="3857625"/>
          <p14:tracePt t="703181" x="5165725" y="3857625"/>
          <p14:tracePt t="703181" x="5172075" y="3851275"/>
          <p14:tracePt t="703285" x="5180013" y="3851275"/>
          <p14:tracePt t="703300" x="5194300" y="3851275"/>
          <p14:tracePt t="703304" x="5214938" y="3829050"/>
          <p14:tracePt t="703445" x="5222875" y="3829050"/>
          <p14:tracePt t="703461" x="5229225" y="3822700"/>
          <p14:tracePt t="703468" x="5237163" y="3822700"/>
          <p14:tracePt t="703476" x="5243513" y="3814763"/>
          <p14:tracePt t="703557" x="5251450" y="3808413"/>
          <p14:tracePt t="703580" x="5257800" y="3800475"/>
          <p14:tracePt t="703692" x="5257800" y="3794125"/>
          <p14:tracePt t="703700" x="5265738" y="3786188"/>
          <p14:tracePt t="704284" x="5272088" y="3779838"/>
          <p14:tracePt t="704292" x="5280025" y="3771900"/>
          <p14:tracePt t="705533" x="5286375" y="3771900"/>
          <p14:tracePt t="705541" x="5294313" y="3765550"/>
          <p14:tracePt t="705548" x="5300663" y="3757613"/>
          <p14:tracePt t="705557" x="5322888" y="3751263"/>
          <p14:tracePt t="705597" x="5329238" y="3743325"/>
          <p14:tracePt t="705613" x="5351463" y="3736975"/>
          <p14:tracePt t="705628" x="5357813" y="3729038"/>
          <p14:tracePt t="705628" x="5365750" y="3722688"/>
          <p14:tracePt t="705652" x="5365750" y="3714750"/>
          <p14:tracePt t="705664" x="5365750" y="3686175"/>
          <p14:tracePt t="705668" x="5365750" y="3671888"/>
          <p14:tracePt t="705681" x="5351463" y="3636963"/>
          <p14:tracePt t="705697" x="5343525" y="3629025"/>
          <p14:tracePt t="705714" x="5329238" y="3622675"/>
          <p14:tracePt t="705731" x="5322888" y="3622675"/>
          <p14:tracePt t="705748" x="5308600" y="3622675"/>
          <p14:tracePt t="705748" x="5280025" y="3614738"/>
          <p14:tracePt t="705796" x="5272088" y="3614738"/>
          <p14:tracePt t="705810" x="5243513" y="3614738"/>
          <p14:tracePt t="705821" x="5229225" y="3614738"/>
          <p14:tracePt t="705822" x="5222875" y="3614738"/>
          <p14:tracePt t="705831" x="5200650" y="3614738"/>
          <p14:tracePt t="705876" x="5194300" y="3614738"/>
          <p14:tracePt t="705884" x="5186363" y="3614738"/>
          <p14:tracePt t="705892" x="5165725" y="3614738"/>
          <p14:tracePt t="705897" x="5151438" y="3614738"/>
          <p14:tracePt t="705914" x="5143500" y="3614738"/>
          <p14:tracePt t="705930" x="5129213" y="3629025"/>
          <p14:tracePt t="705947" x="5114925" y="3636963"/>
          <p14:tracePt t="705964" x="5100638" y="3643313"/>
          <p14:tracePt t="705981" x="5080000" y="3651250"/>
          <p14:tracePt t="705997" x="5072063" y="3665538"/>
          <p14:tracePt t="706014" x="5057775" y="3679825"/>
          <p14:tracePt t="706030" x="5037138" y="3694113"/>
          <p14:tracePt t="706048" x="5037138" y="3700463"/>
          <p14:tracePt t="706063" x="5029200" y="3722688"/>
          <p14:tracePt t="706116" x="5029200" y="3729038"/>
          <p14:tracePt t="706124" x="5029200" y="3743325"/>
          <p14:tracePt t="706140" x="5029200" y="3757613"/>
          <p14:tracePt t="706148" x="5029200" y="3779838"/>
          <p14:tracePt t="706164" x="5029200" y="3794125"/>
          <p14:tracePt t="706165" x="5029200" y="3800475"/>
          <p14:tracePt t="706180" x="5029200" y="3822700"/>
          <p14:tracePt t="706197" x="5029200" y="3836988"/>
          <p14:tracePt t="706213" x="5037138" y="3843338"/>
          <p14:tracePt t="706252" x="5051425" y="3865563"/>
          <p14:tracePt t="706268" x="5057775" y="3871913"/>
          <p14:tracePt t="706284" x="5065713" y="3871913"/>
          <p14:tracePt t="706300" x="5072063" y="3879850"/>
          <p14:tracePt t="706333" x="5080000" y="3879850"/>
          <p14:tracePt t="706333" x="5086350" y="3879850"/>
          <p14:tracePt t="706349" x="5100638" y="3879850"/>
          <p14:tracePt t="706357" x="5108575" y="3879850"/>
          <p14:tracePt t="706365" x="5114925" y="3879850"/>
          <p14:tracePt t="706378" x="5143500" y="3879850"/>
          <p14:tracePt t="706384" x="5157788" y="3879850"/>
          <p14:tracePt t="706396" x="5165725" y="3879850"/>
          <p14:tracePt t="706414" x="5200650" y="3871913"/>
          <p14:tracePt t="706431" x="5208588" y="3865563"/>
          <p14:tracePt t="706476" x="5222875" y="3865563"/>
          <p14:tracePt t="706484" x="5229225" y="3857625"/>
          <p14:tracePt t="706490" x="5237163" y="3851275"/>
          <p14:tracePt t="706496" x="5243513" y="3851275"/>
          <p14:tracePt t="706513" x="5272088" y="3843338"/>
          <p14:tracePt t="706597" x="5280025" y="3836988"/>
          <p14:tracePt t="706605" x="5286375" y="3829050"/>
          <p14:tracePt t="706625" x="5294313" y="3822700"/>
          <p14:tracePt t="706653" x="5300663" y="3814763"/>
          <p14:tracePt t="706669" x="5308600" y="3808413"/>
          <p14:tracePt t="707413" x="5308600" y="3800475"/>
          <p14:tracePt t="707416" x="5314950" y="3794125"/>
          <p14:tracePt t="707429" x="5314950" y="3786188"/>
          <p14:tracePt t="707429" x="5322888" y="3765550"/>
          <p14:tracePt t="707445" x="5322888" y="3757613"/>
          <p14:tracePt t="707908" x="5322888" y="3751263"/>
          <p14:tracePt t="707916" x="5314950" y="3751263"/>
          <p14:tracePt t="708373" x="5308600" y="3751263"/>
          <p14:tracePt t="708405" x="5300663" y="3751263"/>
          <p14:tracePt t="708796" x="5286375" y="3751263"/>
          <p14:tracePt t="708828" x="5280025" y="3751263"/>
          <p14:tracePt t="709269" x="5272088" y="3751263"/>
          <p14:tracePt t="709285" x="5265738" y="3751263"/>
          <p14:tracePt t="709380" x="5243513" y="3751263"/>
          <p14:tracePt t="709436" x="5229225" y="3751263"/>
          <p14:tracePt t="709685" x="5222875" y="3751263"/>
          <p14:tracePt t="709693" x="5222875" y="3743325"/>
          <p14:tracePt t="709709" x="5222875" y="3714750"/>
          <p14:tracePt t="709715" x="5222875" y="3708400"/>
          <p14:tracePt t="709725" x="5222875" y="3686175"/>
          <p14:tracePt t="709742" x="5222875" y="3671888"/>
          <p14:tracePt t="709759" x="5222875" y="3643313"/>
          <p14:tracePt t="709776" x="5214938" y="3622675"/>
          <p14:tracePt t="709792" x="5194300" y="3586163"/>
          <p14:tracePt t="709809" x="5194300" y="3579813"/>
          <p14:tracePt t="709825" x="5194300" y="3543300"/>
          <p14:tracePt t="709842" x="5194300" y="3494088"/>
          <p14:tracePt t="709859" x="5194300" y="3451225"/>
          <p14:tracePt t="709876" x="5208588" y="3408363"/>
          <p14:tracePt t="709892" x="5214938" y="3336925"/>
          <p14:tracePt t="709892" x="5214938" y="3322638"/>
          <p14:tracePt t="709909" x="5237163" y="3286125"/>
          <p14:tracePt t="709925" x="5237163" y="3271838"/>
          <p14:tracePt t="709942" x="5237163" y="3251200"/>
          <p14:tracePt t="709958" x="5243513" y="3236913"/>
          <p14:tracePt t="710021" x="5243513" y="3222625"/>
          <p14:tracePt t="710029" x="5243513" y="3208338"/>
          <p14:tracePt t="710045" x="5243513" y="3200400"/>
          <p14:tracePt t="710050" x="5243513" y="3171825"/>
          <p14:tracePt t="710058" x="5243513" y="3128963"/>
          <p14:tracePt t="710075" x="5243513" y="3094038"/>
          <p14:tracePt t="710092" x="5243513" y="3051175"/>
          <p14:tracePt t="710108" x="5243513" y="2994025"/>
          <p14:tracePt t="710125" x="5243513" y="2971800"/>
          <p14:tracePt t="710141" x="5237163" y="2943225"/>
          <p14:tracePt t="710188" x="5229225" y="2914650"/>
          <p14:tracePt t="710197" x="5229225" y="2908300"/>
          <p14:tracePt t="710212" x="5229225" y="2886075"/>
          <p14:tracePt t="710228" x="5222875" y="2871788"/>
          <p14:tracePt t="710261" x="5222875" y="2857500"/>
          <p14:tracePt t="710276" x="5222875" y="2843213"/>
          <p14:tracePt t="710277" x="5222875" y="2836863"/>
          <p14:tracePt t="710291" x="5222875" y="2800350"/>
          <p14:tracePt t="710309" x="5222875" y="2765425"/>
          <p14:tracePt t="710325" x="5222875" y="2757488"/>
          <p14:tracePt t="710341" x="5222875" y="2751138"/>
          <p14:tracePt t="710532" x="5194300" y="2728913"/>
          <p14:tracePt t="710540" x="5186363" y="2708275"/>
          <p14:tracePt t="710548" x="5186363" y="2700338"/>
          <p14:tracePt t="710556" x="5180013" y="2679700"/>
          <p14:tracePt t="710564" x="5172075" y="2671763"/>
          <p14:tracePt t="710574" x="5172075" y="2665413"/>
          <p14:tracePt t="710590" x="5165725" y="2636838"/>
          <p14:tracePt t="710607" x="5157788" y="2628900"/>
          <p14:tracePt t="710645" x="5157788" y="2608263"/>
          <p14:tracePt t="710657" x="5157788" y="2600325"/>
          <p14:tracePt t="710673" x="5157788" y="2586038"/>
          <p14:tracePt t="710674" x="5157788" y="2565400"/>
          <p14:tracePt t="710691" x="5157788" y="2557463"/>
          <p14:tracePt t="710748" x="5157788" y="2551113"/>
          <p14:tracePt t="710753" x="5157788" y="2543175"/>
          <p14:tracePt t="710756" x="5157788" y="2528888"/>
          <p14:tracePt t="710773" x="5157788" y="2522538"/>
          <p14:tracePt t="710820" x="5157788" y="2514600"/>
          <p14:tracePt t="710828" x="5165725" y="2508250"/>
          <p14:tracePt t="710868" x="5172075" y="2500313"/>
          <p14:tracePt t="710884" x="5186363" y="2486025"/>
          <p14:tracePt t="710892" x="5194300" y="2479675"/>
          <p14:tracePt t="710932" x="5200650" y="2479675"/>
          <p14:tracePt t="710948" x="5214938" y="2479675"/>
          <p14:tracePt t="710988" x="5222875" y="2479675"/>
          <p14:tracePt t="710996" x="5229225" y="2479675"/>
          <p14:tracePt t="711013" x="5265738" y="2486025"/>
          <p14:tracePt t="711028" x="5286375" y="2493963"/>
          <p14:tracePt t="711040" x="5300663" y="2508250"/>
          <p14:tracePt t="711044" x="5322888" y="2522538"/>
          <p14:tracePt t="711084" x="5322888" y="2536825"/>
          <p14:tracePt t="711092" x="5322888" y="2579688"/>
          <p14:tracePt t="711100" x="5322888" y="2614613"/>
          <p14:tracePt t="711108" x="5329238" y="2671763"/>
          <p14:tracePt t="711108" x="5343525" y="2714625"/>
          <p14:tracePt t="711124" x="5343525" y="2728913"/>
          <p14:tracePt t="711139" x="5372100" y="2822575"/>
          <p14:tracePt t="711156" x="5372100" y="2900363"/>
          <p14:tracePt t="711173" x="5372100" y="2965450"/>
          <p14:tracePt t="711190" x="5372100" y="3036888"/>
          <p14:tracePt t="711207" x="5372100" y="3079750"/>
          <p14:tracePt t="711223" x="5372100" y="3100388"/>
          <p14:tracePt t="711240" x="5372100" y="3122613"/>
          <p14:tracePt t="711257" x="5372100" y="3157538"/>
          <p14:tracePt t="711274" x="5372100" y="3179763"/>
          <p14:tracePt t="711290" x="5372100" y="3200400"/>
          <p14:tracePt t="711307" x="5372100" y="3236913"/>
          <p14:tracePt t="711324" x="5372100" y="3251200"/>
          <p14:tracePt t="711341" x="5372100" y="3279775"/>
          <p14:tracePt t="711357" x="5372100" y="3314700"/>
          <p14:tracePt t="711373" x="5372100" y="3328988"/>
          <p14:tracePt t="711390" x="5372100" y="3357563"/>
          <p14:tracePt t="711407" x="5372100" y="3394075"/>
          <p14:tracePt t="711423" x="5380038" y="3436938"/>
          <p14:tracePt t="711440" x="5386388" y="3479800"/>
          <p14:tracePt t="711456" x="5408613" y="3508375"/>
          <p14:tracePt t="711473" x="5414963" y="3536950"/>
          <p14:tracePt t="711489" x="5414963" y="3543300"/>
          <p14:tracePt t="711524" x="5414963" y="3551238"/>
          <p14:tracePt t="711541" x="5414963" y="3565525"/>
          <p14:tracePt t="711541" x="5414963" y="3571875"/>
          <p14:tracePt t="711556" x="5400675" y="3586163"/>
          <p14:tracePt t="711573" x="5380038" y="3586163"/>
          <p14:tracePt t="711589" x="5372100" y="3586163"/>
          <p14:tracePt t="711606" x="5351463" y="3586163"/>
          <p14:tracePt t="711622" x="5294313" y="3586163"/>
          <p14:tracePt t="711639" x="5280025" y="3586163"/>
          <p14:tracePt t="711655" x="5265738" y="3586163"/>
          <p14:tracePt t="711757" x="5300663" y="3551238"/>
          <p14:tracePt t="711765" x="5380038" y="3486150"/>
          <p14:tracePt t="711773" x="5408613" y="3457575"/>
          <p14:tracePt t="711781" x="5514975" y="3371850"/>
          <p14:tracePt t="711792" x="5586413" y="3308350"/>
          <p14:tracePt t="711806" x="5665788" y="3236913"/>
          <p14:tracePt t="711822" x="5708650" y="3200400"/>
          <p14:tracePt t="711840" x="5737225" y="3165475"/>
          <p14:tracePt t="711856" x="5751513" y="3136900"/>
          <p14:tracePt t="711873" x="5757863" y="3128963"/>
          <p14:tracePt t="711889" x="5786438" y="3086100"/>
          <p14:tracePt t="711906" x="5794375" y="3071813"/>
          <p14:tracePt t="711922" x="5829300" y="3028950"/>
          <p14:tracePt t="711939" x="5843588" y="3000375"/>
          <p14:tracePt t="711956" x="5843588" y="2994025"/>
          <p14:tracePt t="711972" x="5865813" y="2965450"/>
          <p14:tracePt t="711989" x="5865813" y="2951163"/>
          <p14:tracePt t="712005" x="5872163" y="2936875"/>
          <p14:tracePt t="712022" x="5880100" y="2928938"/>
          <p14:tracePt t="712038" x="5880100" y="2908300"/>
          <p14:tracePt t="712055" x="5880100" y="2900363"/>
          <p14:tracePt t="712071" x="5880100" y="2894013"/>
          <p14:tracePt t="712089" x="5894388" y="2843213"/>
          <p14:tracePt t="712105" x="5900738" y="2814638"/>
          <p14:tracePt t="712121" x="5900738" y="2779713"/>
          <p14:tracePt t="712121" x="5900738" y="2765425"/>
          <p14:tracePt t="712154" x="5900738" y="2743200"/>
          <p14:tracePt t="712155" x="5900738" y="2722563"/>
          <p14:tracePt t="712155" x="5900738" y="2693988"/>
          <p14:tracePt t="712172" x="5900738" y="2665413"/>
          <p14:tracePt t="712188" x="5900738" y="2643188"/>
          <p14:tracePt t="712205" x="5900738" y="2614613"/>
          <p14:tracePt t="712222" x="5900738" y="2600325"/>
          <p14:tracePt t="712239" x="5900738" y="2579688"/>
          <p14:tracePt t="712255" x="5900738" y="2557463"/>
          <p14:tracePt t="712272" x="5900738" y="2543175"/>
          <p14:tracePt t="712289" x="5894388" y="2528888"/>
          <p14:tracePt t="712305" x="5886450" y="2500313"/>
          <p14:tracePt t="712341" x="5886450" y="2493963"/>
          <p14:tracePt t="712341" x="5865813" y="2465388"/>
          <p14:tracePt t="712355" x="5857875" y="2451100"/>
          <p14:tracePt t="712371" x="5851525" y="2443163"/>
          <p14:tracePt t="712371" x="5851525" y="2422525"/>
          <p14:tracePt t="712389" x="5843588" y="2414588"/>
          <p14:tracePt t="712405" x="5829300" y="2400300"/>
          <p14:tracePt t="712422" x="5808663" y="2379663"/>
          <p14:tracePt t="712438" x="5780088" y="2371725"/>
          <p14:tracePt t="712455" x="5772150" y="2365375"/>
          <p14:tracePt t="712517" x="5757863" y="2365375"/>
          <p14:tracePt t="712524" x="5743575" y="2357438"/>
          <p14:tracePt t="712534" x="5737225" y="2357438"/>
          <p14:tracePt t="712542" x="5715000" y="2357438"/>
          <p14:tracePt t="712554" x="5708650" y="2357438"/>
          <p14:tracePt t="712596" x="5700713" y="2357438"/>
          <p14:tracePt t="712604" x="5680075" y="2357438"/>
          <p14:tracePt t="712609" x="5665788" y="2357438"/>
          <p14:tracePt t="712621" x="5643563" y="2357438"/>
          <p14:tracePt t="712637" x="5637213" y="2357438"/>
          <p14:tracePt t="712684" x="5629275" y="2357438"/>
          <p14:tracePt t="712692" x="5608638" y="2357438"/>
          <p14:tracePt t="712700" x="5608638" y="2365375"/>
          <p14:tracePt t="712720" x="5600700" y="2386013"/>
          <p14:tracePt t="712721" x="5586413" y="2408238"/>
          <p14:tracePt t="712737" x="5572125" y="2428875"/>
          <p14:tracePt t="712754" x="5572125" y="2471738"/>
          <p14:tracePt t="712771" x="5572125" y="2508250"/>
          <p14:tracePt t="712787" x="5572125" y="2586038"/>
          <p14:tracePt t="712804" x="5572125" y="2651125"/>
          <p14:tracePt t="712820" x="5572125" y="2728913"/>
          <p14:tracePt t="712839" x="5580063" y="2857500"/>
          <p14:tracePt t="712854" x="5586413" y="2908300"/>
          <p14:tracePt t="712871" x="5608638" y="3000375"/>
          <p14:tracePt t="712888" x="5622925" y="3051175"/>
          <p14:tracePt t="712905" x="5622925" y="3100388"/>
          <p14:tracePt t="712921" x="5622925" y="3171825"/>
          <p14:tracePt t="712938" x="5622925" y="3236913"/>
          <p14:tracePt t="712955" x="5600700" y="3300413"/>
          <p14:tracePt t="712971" x="5580063" y="3371850"/>
          <p14:tracePt t="712988" x="5572125" y="3429000"/>
          <p14:tracePt t="713004" x="5572125" y="3451225"/>
          <p14:tracePt t="713021" x="5557838" y="3471863"/>
          <p14:tracePt t="713037" x="5557838" y="3508375"/>
          <p14:tracePt t="713055" x="5557838" y="3536950"/>
          <p14:tracePt t="713071" x="5543550" y="3551238"/>
          <p14:tracePt t="713087" x="5543550" y="3586163"/>
          <p14:tracePt t="713104" x="5537200" y="3608388"/>
          <p14:tracePt t="713121" x="5529263" y="3629025"/>
          <p14:tracePt t="713137" x="5522913" y="3665538"/>
          <p14:tracePt t="713154" x="5500688" y="3686175"/>
          <p14:tracePt t="713171" x="5472113" y="3714750"/>
          <p14:tracePt t="713187" x="5457825" y="3729038"/>
          <p14:tracePt t="713204" x="5437188" y="3751263"/>
          <p14:tracePt t="713221" x="5429250" y="3757613"/>
          <p14:tracePt t="713237" x="5414963" y="3771900"/>
          <p14:tracePt t="713254" x="5414963" y="3794125"/>
          <p14:tracePt t="713270" x="5408613" y="3808413"/>
          <p14:tracePt t="713341" x="5408613" y="3822700"/>
          <p14:tracePt t="713356" x="5400675" y="3829050"/>
          <p14:tracePt t="713388" x="5394325" y="3836988"/>
          <p14:tracePt t="713397" x="5357813" y="3843338"/>
          <p14:tracePt t="713413" x="5351463" y="3843338"/>
          <p14:tracePt t="713428" x="5337175" y="3843338"/>
          <p14:tracePt t="713437" x="5322888" y="3851275"/>
          <p14:tracePt t="713453" x="5308600" y="3851275"/>
          <p14:tracePt t="713456" x="5300663" y="3851275"/>
          <p14:tracePt t="713470" x="5294313" y="3851275"/>
          <p14:tracePt t="713508" x="5280025" y="3851275"/>
          <p14:tracePt t="713516" x="5272088" y="3851275"/>
          <p14:tracePt t="713524" x="5265738" y="3851275"/>
          <p14:tracePt t="713536" x="5243513" y="3851275"/>
          <p14:tracePt t="713588" x="5237163" y="3851275"/>
          <p14:tracePt t="713607" x="5229225" y="3851275"/>
          <p14:tracePt t="713620" x="5200650" y="3851275"/>
          <p14:tracePt t="713636" x="5194300" y="3851275"/>
          <p14:tracePt t="713637" x="5186363" y="3851275"/>
          <p14:tracePt t="713684" x="5180013" y="3851275"/>
          <p14:tracePt t="713716" x="5165725" y="3851275"/>
          <p14:tracePt t="713720" x="5151438" y="3851275"/>
          <p14:tracePt t="713740" x="5143500" y="3851275"/>
          <p14:tracePt t="713749" x="5129213" y="3851275"/>
          <p14:tracePt t="713758" x="5122863" y="3851275"/>
          <p14:tracePt t="713770" x="5108575" y="3836988"/>
          <p14:tracePt t="713813" x="5108575" y="3829050"/>
          <p14:tracePt t="713821" x="5100638" y="3822700"/>
          <p14:tracePt t="713853" x="5100638" y="3808413"/>
          <p14:tracePt t="713861" x="5100638" y="3800475"/>
          <p14:tracePt t="713877" x="5094288" y="3794125"/>
          <p14:tracePt t="713877" x="5086350" y="3786188"/>
          <p14:tracePt t="713886" x="5086350" y="3765550"/>
          <p14:tracePt t="713903" x="5086350" y="3757613"/>
          <p14:tracePt t="713941" x="5086350" y="3743325"/>
          <p14:tracePt t="713943" x="5086350" y="3729038"/>
          <p14:tracePt t="713980" x="5086350" y="3722688"/>
          <p14:tracePt t="713996" x="5086350" y="3714750"/>
          <p14:tracePt t="714004" x="5086350" y="3708400"/>
          <p14:tracePt t="714012" x="5094288" y="3700463"/>
          <p14:tracePt t="714019" x="5094288" y="3686175"/>
          <p14:tracePt t="714036" x="5100638" y="3671888"/>
          <p14:tracePt t="714108" x="5108575" y="3665538"/>
          <p14:tracePt t="714124" x="5114925" y="3657600"/>
          <p14:tracePt t="714140" x="5122863" y="3643313"/>
          <p14:tracePt t="714156" x="5129213" y="3636963"/>
          <p14:tracePt t="714212" x="5151438" y="3629025"/>
          <p14:tracePt t="714267" x="5157788" y="3629025"/>
          <p14:tracePt t="714316" x="5165725" y="3629025"/>
          <p14:tracePt t="714356" x="5186363" y="3629025"/>
          <p14:tracePt t="714367" x="5194300" y="3629025"/>
          <p14:tracePt t="714380" x="5200650" y="3629025"/>
          <p14:tracePt t="714428" x="5208588" y="3629025"/>
          <p14:tracePt t="714460" x="5222875" y="3629025"/>
          <p14:tracePt t="714500" x="5229225" y="3629025"/>
          <p14:tracePt t="714564" x="5243513" y="3643313"/>
          <p14:tracePt t="714620" x="5251450" y="3651250"/>
          <p14:tracePt t="714628" x="5257800" y="3651250"/>
          <p14:tracePt t="714651" x="5265738" y="3657600"/>
          <p14:tracePt t="714678" x="5272088" y="3657600"/>
          <p14:tracePt t="714692" x="5280025" y="3665538"/>
          <p14:tracePt t="714714" x="5286375" y="3671888"/>
          <p14:tracePt t="714716" x="5294313" y="3679825"/>
          <p14:tracePt t="714721" x="5300663" y="3686175"/>
          <p14:tracePt t="714756" x="5300663" y="3694113"/>
          <p14:tracePt t="714812" x="5300663" y="3708400"/>
          <p14:tracePt t="714828" x="5300663" y="3714750"/>
          <p14:tracePt t="714844" x="5300663" y="3722688"/>
          <p14:tracePt t="714884" x="5300663" y="3729038"/>
          <p14:tracePt t="714892" x="5300663" y="3736975"/>
          <p14:tracePt t="714900" x="5300663" y="3743325"/>
          <p14:tracePt t="714907" x="5308600" y="3757613"/>
          <p14:tracePt t="714917" x="5314950" y="3765550"/>
          <p14:tracePt t="714934" x="5343525" y="3800475"/>
          <p14:tracePt t="714951" x="5357813" y="3814763"/>
          <p14:tracePt t="714968" x="5394325" y="3851275"/>
          <p14:tracePt t="714984" x="5408613" y="3871913"/>
          <p14:tracePt t="715001" x="5437188" y="3900488"/>
          <p14:tracePt t="715017" x="5451475" y="3914775"/>
          <p14:tracePt t="715034" x="5465763" y="3929063"/>
          <p14:tracePt t="715051" x="5472113" y="3929063"/>
          <p14:tracePt t="715067" x="5480050" y="3943350"/>
          <p14:tracePt t="715084" x="5500688" y="3965575"/>
          <p14:tracePt t="715140" x="5508625" y="3971925"/>
          <p14:tracePt t="715172" x="5508625" y="3979863"/>
          <p14:tracePt t="715188" x="5508625" y="3986213"/>
          <p14:tracePt t="715220" x="5508625" y="3994150"/>
          <p14:tracePt t="715261" x="5508625" y="4000500"/>
          <p14:tracePt t="715274" x="5508625" y="4014788"/>
          <p14:tracePt t="715309" x="5508625" y="4022725"/>
          <p14:tracePt t="715365" x="5508625" y="4029075"/>
          <p14:tracePt t="715405" x="5508625" y="4051300"/>
          <p14:tracePt t="715413" x="5500688" y="4057650"/>
          <p14:tracePt t="715421" x="5494338" y="4065588"/>
          <p14:tracePt t="715424" x="5486400" y="4071938"/>
          <p14:tracePt t="715434" x="5465763" y="4079875"/>
          <p14:tracePt t="715451" x="5414963" y="4086225"/>
          <p14:tracePt t="715468" x="5372100" y="4086225"/>
          <p14:tracePt t="715484" x="5280025" y="4108450"/>
          <p14:tracePt t="715501" x="5172075" y="4114800"/>
          <p14:tracePt t="715517" x="5094288" y="4129088"/>
          <p14:tracePt t="715534" x="5037138" y="4129088"/>
          <p14:tracePt t="715550" x="4979988" y="4137025"/>
          <p14:tracePt t="715567" x="4922838" y="4165600"/>
          <p14:tracePt t="715584" x="4872038" y="4171950"/>
          <p14:tracePt t="715600" x="4800600" y="4186238"/>
          <p14:tracePt t="715617" x="4722813" y="4208463"/>
          <p14:tracePt t="715633" x="4643438" y="4208463"/>
          <p14:tracePt t="715650" x="4586288" y="4214813"/>
          <p14:tracePt t="715667" x="4522788" y="4222750"/>
          <p14:tracePt t="715683" x="4500563" y="4222750"/>
          <p14:tracePt t="715683" x="4471988" y="4229100"/>
          <p14:tracePt t="715701" x="4429125" y="4229100"/>
          <p14:tracePt t="715717" x="4365625" y="4229100"/>
          <p14:tracePt t="715734" x="4257675" y="4229100"/>
          <p14:tracePt t="715750" x="4165600" y="4229100"/>
          <p14:tracePt t="715767" x="4108450" y="4229100"/>
          <p14:tracePt t="715783" x="4079875" y="4229100"/>
          <p14:tracePt t="715800" x="4051300" y="4229100"/>
          <p14:tracePt t="715817" x="4029075" y="4229100"/>
          <p14:tracePt t="715833" x="3994150" y="4251325"/>
          <p14:tracePt t="715868" x="3986213" y="4251325"/>
          <p14:tracePt t="715869" x="3965575" y="4251325"/>
          <p14:tracePt t="715883" x="3943350" y="4251325"/>
          <p14:tracePt t="715900" x="3908425" y="4251325"/>
          <p14:tracePt t="715949" x="3900488" y="4251325"/>
          <p14:tracePt t="715988" x="3886200" y="4251325"/>
          <p14:tracePt t="715996" x="3879850" y="4251325"/>
          <p14:tracePt t="716013" x="3871913" y="4251325"/>
          <p14:tracePt t="716029" x="3865563" y="4257675"/>
          <p14:tracePt t="716060" x="3851275" y="4257675"/>
          <p14:tracePt t="716092" x="3843338" y="4257675"/>
          <p14:tracePt t="716164" x="3836988" y="4257675"/>
          <p14:tracePt t="716293" x="3829050" y="4257675"/>
          <p14:tracePt t="716325" x="3829050" y="4251325"/>
          <p14:tracePt t="716333" x="3829050" y="4243388"/>
          <p14:tracePt t="716597" x="3829050" y="4237038"/>
          <p14:tracePt t="716597" x="3836988" y="4237038"/>
          <p14:tracePt t="716621" x="3843338" y="4237038"/>
          <p14:tracePt t="716621" x="3851275" y="4237038"/>
          <p14:tracePt t="716632" x="3865563" y="4237038"/>
          <p14:tracePt t="716649" x="3886200" y="4237038"/>
          <p14:tracePt t="716666" x="3914775" y="4237038"/>
          <p14:tracePt t="716682" x="3943350" y="4237038"/>
          <p14:tracePt t="716699" x="3971925" y="4251325"/>
          <p14:tracePt t="716715" x="4000500" y="4257675"/>
          <p14:tracePt t="716715" x="4008438" y="4257675"/>
          <p14:tracePt t="716733" x="4022725" y="4265613"/>
          <p14:tracePt t="716748" x="4029075" y="4265613"/>
          <p14:tracePt t="716789" x="4037013" y="4265613"/>
          <p14:tracePt t="716796" x="4071938" y="4265613"/>
          <p14:tracePt t="716799" x="4108450" y="4265613"/>
          <p14:tracePt t="716815" x="4114800" y="4265613"/>
          <p14:tracePt t="716832" x="4143375" y="4265613"/>
          <p14:tracePt t="716849" x="4171950" y="4265613"/>
          <p14:tracePt t="716865" x="4186238" y="4265613"/>
          <p14:tracePt t="716882" x="4194175" y="4265613"/>
          <p14:tracePt t="717276" x="4143375" y="4257675"/>
          <p14:tracePt t="717280" x="4086225" y="4243388"/>
          <p14:tracePt t="717297" x="4079875" y="4243388"/>
          <p14:tracePt t="717298" x="4008438" y="4243388"/>
          <p14:tracePt t="717314" x="3951288" y="4237038"/>
          <p14:tracePt t="717314" x="3929063" y="4237038"/>
          <p14:tracePt t="717333" x="3908425" y="4237038"/>
          <p14:tracePt t="717347" x="3857625" y="4237038"/>
          <p14:tracePt t="717365" x="3836988" y="4237038"/>
          <p14:tracePt t="717381" x="3800475" y="4237038"/>
          <p14:tracePt t="717398" x="3779838" y="4229100"/>
          <p14:tracePt t="717414" x="3736975" y="4229100"/>
          <p14:tracePt t="717431" x="3700463" y="4229100"/>
          <p14:tracePt t="717447" x="3679825" y="4229100"/>
          <p14:tracePt t="717464" x="3671888" y="4229100"/>
          <p14:tracePt t="717481" x="3665538" y="4229100"/>
          <p14:tracePt t="717497" x="3643313" y="4214813"/>
          <p14:tracePt t="717514" x="3622675" y="4208463"/>
          <p14:tracePt t="717530" x="3571875" y="4194175"/>
          <p14:tracePt t="717547" x="3486150" y="4157663"/>
          <p14:tracePt t="717564" x="3422650" y="4122738"/>
          <p14:tracePt t="717581" x="3379788" y="4079875"/>
          <p14:tracePt t="717597" x="3343275" y="4022725"/>
          <p14:tracePt t="717613" x="3343275" y="4008438"/>
          <p14:tracePt t="717630" x="3343275" y="3986213"/>
          <p14:tracePt t="717647" x="3343275" y="3979863"/>
          <p14:tracePt t="717664" x="3343275" y="3943350"/>
          <p14:tracePt t="717680" x="3365500" y="3929063"/>
          <p14:tracePt t="717697" x="3386138" y="3908425"/>
          <p14:tracePt t="717713" x="3422650" y="3886200"/>
          <p14:tracePt t="717730" x="3443288" y="3871913"/>
          <p14:tracePt t="717747" x="3508375" y="3857625"/>
          <p14:tracePt t="717747" x="3522663" y="3857625"/>
          <p14:tracePt t="717765" x="3571875" y="3857625"/>
          <p14:tracePt t="717780" x="3600450" y="3857625"/>
          <p14:tracePt t="717797" x="3636963" y="3857625"/>
          <p14:tracePt t="717844" x="3643313" y="3857625"/>
          <p14:tracePt t="717852" x="3651250" y="3857625"/>
          <p14:tracePt t="717860" x="3657600" y="3857625"/>
          <p14:tracePt t="717868" x="3686175" y="3865563"/>
          <p14:tracePt t="717880" x="3729038" y="3914775"/>
          <p14:tracePt t="717897" x="3736975" y="3937000"/>
          <p14:tracePt t="717913" x="3736975" y="3986213"/>
          <p14:tracePt t="717930" x="3736975" y="4029075"/>
          <p14:tracePt t="717947" x="3736975" y="4065588"/>
          <p14:tracePt t="717963" x="3736975" y="4079875"/>
          <p14:tracePt t="717980" x="3736975" y="4100513"/>
          <p14:tracePt t="717997" x="3743325" y="4108450"/>
          <p14:tracePt t="718013" x="3771900" y="4114800"/>
          <p14:tracePt t="718030" x="3808413" y="4114800"/>
          <p14:tracePt t="718047" x="3865563" y="4122738"/>
          <p14:tracePt t="718063" x="3986213" y="4122738"/>
          <p14:tracePt t="718080" x="4222750" y="4122738"/>
          <p14:tracePt t="718097" x="4543425" y="4122738"/>
          <p14:tracePt t="718113" x="4837113" y="4122738"/>
          <p14:tracePt t="718130" x="5051425" y="4094163"/>
          <p14:tracePt t="718147" x="5172075" y="4079875"/>
          <p14:tracePt t="718163" x="5251450" y="4079875"/>
          <p14:tracePt t="718180" x="5308600" y="4079875"/>
          <p14:tracePt t="718196" x="5343525" y="4079875"/>
          <p14:tracePt t="718213" x="5386388" y="4079875"/>
          <p14:tracePt t="718229" x="5437188" y="4079875"/>
          <p14:tracePt t="718247" x="5494338" y="4079875"/>
          <p14:tracePt t="718263" x="5537200" y="4079875"/>
          <p14:tracePt t="718279" x="5572125" y="4079875"/>
          <p14:tracePt t="718296" x="5608638" y="4079875"/>
          <p14:tracePt t="718313" x="5622925" y="4079875"/>
          <p14:tracePt t="718331" x="5651500" y="4079875"/>
          <p14:tracePt t="718346" x="5680075" y="4079875"/>
          <p14:tracePt t="718363" x="5715000" y="4071938"/>
          <p14:tracePt t="718379" x="5772150" y="4051300"/>
          <p14:tracePt t="718397" x="5808663" y="4043363"/>
          <p14:tracePt t="718413" x="5822950" y="4037013"/>
          <p14:tracePt t="718429" x="5829300" y="4037013"/>
          <p14:tracePt t="718446" x="5843588" y="4037013"/>
          <p14:tracePt t="718463" x="5865813" y="4029075"/>
          <p14:tracePt t="718479" x="5872163" y="4029075"/>
          <p14:tracePt t="718496" x="5894388" y="4029075"/>
          <p14:tracePt t="718513" x="5908675" y="4029075"/>
          <p14:tracePt t="718529" x="5937250" y="4029075"/>
          <p14:tracePt t="718546" x="5965825" y="4029075"/>
          <p14:tracePt t="718562" x="6008688" y="4029075"/>
          <p14:tracePt t="718579" x="6065838" y="4029075"/>
          <p14:tracePt t="718596" x="6080125" y="4029075"/>
          <p14:tracePt t="718660" x="6094413" y="4014788"/>
          <p14:tracePt t="718676" x="6100763" y="4014788"/>
          <p14:tracePt t="718692" x="6115050" y="4014788"/>
          <p14:tracePt t="718708" x="6122988" y="4014788"/>
          <p14:tracePt t="718740" x="6137275" y="4014788"/>
          <p14:tracePt t="718772" x="6143625" y="4014788"/>
          <p14:tracePt t="718892" x="6137275" y="4014788"/>
          <p14:tracePt t="718900" x="6122988" y="4014788"/>
          <p14:tracePt t="718908" x="6108700" y="4014788"/>
          <p14:tracePt t="718914" x="6094413" y="4022725"/>
          <p14:tracePt t="718928" x="6065838" y="4029075"/>
          <p14:tracePt t="718945" x="6037263" y="4043363"/>
          <p14:tracePt t="718962" x="6022975" y="4051300"/>
          <p14:tracePt t="718978" x="6015038" y="4051300"/>
          <p14:tracePt t="718995" x="6000750" y="4051300"/>
          <p14:tracePt t="719012" x="5980113" y="4065588"/>
          <p14:tracePt t="719054" x="5943600" y="4086225"/>
          <p14:tracePt t="719076" x="5922963" y="4086225"/>
          <p14:tracePt t="719085" x="5908675" y="4094163"/>
          <p14:tracePt t="719100" x="5900738" y="4094163"/>
          <p14:tracePt t="719101" x="5894388" y="4094163"/>
          <p14:tracePt t="719111" x="5880100" y="4100513"/>
          <p14:tracePt t="719129" x="5851525" y="4108450"/>
          <p14:tracePt t="719164" x="5837238" y="4108450"/>
          <p14:tracePt t="719181" x="5829300" y="4108450"/>
          <p14:tracePt t="719197" x="5815013" y="4129088"/>
          <p14:tracePt t="719229" x="5794375" y="4137025"/>
          <p14:tracePt t="719237" x="5780088" y="4143375"/>
          <p14:tracePt t="719253" x="5772150" y="4143375"/>
          <p14:tracePt t="719293" x="5765800" y="4151313"/>
          <p14:tracePt t="719325" x="5757863" y="4151313"/>
          <p14:tracePt t="719333" x="5751513" y="4151313"/>
          <p14:tracePt t="719373" x="5743575" y="4151313"/>
          <p14:tracePt t="719405" x="5737225" y="4151313"/>
          <p14:tracePt t="719436" x="5722938" y="4151313"/>
          <p14:tracePt t="719446" x="5700713" y="4171950"/>
          <p14:tracePt t="719453" x="5665788" y="4179888"/>
          <p14:tracePt t="719461" x="5637213" y="4179888"/>
          <p14:tracePt t="719478" x="5629275" y="4179888"/>
          <p14:tracePt t="719541" x="5622925" y="4179888"/>
          <p14:tracePt t="719557" x="5614988" y="4179888"/>
          <p14:tracePt t="719573" x="5600700" y="4179888"/>
          <p14:tracePt t="719573" x="5594350" y="4179888"/>
          <p14:tracePt t="719597" x="5586413" y="4179888"/>
          <p14:tracePt t="719613" x="5572125" y="4179888"/>
          <p14:tracePt t="719653" x="5557838" y="4179888"/>
          <p14:tracePt t="719661" x="5551488" y="4179888"/>
          <p14:tracePt t="719693" x="5543550" y="4171950"/>
          <p14:tracePt t="719701" x="5537200" y="4165600"/>
          <p14:tracePt t="719712" x="5529263" y="4157663"/>
          <p14:tracePt t="719717" x="5529263" y="4143375"/>
          <p14:tracePt t="719729" x="5529263" y="4129088"/>
          <p14:tracePt t="719744" x="5522913" y="4100513"/>
          <p14:tracePt t="719761" x="5514975" y="4094163"/>
          <p14:tracePt t="719778" x="5508625" y="4086225"/>
          <p14:tracePt t="719813" x="5500688" y="4079875"/>
          <p14:tracePt t="719853" x="5500688" y="4071938"/>
          <p14:tracePt t="719861" x="5508625" y="4057650"/>
          <p14:tracePt t="719861" x="5529263" y="4051300"/>
          <p14:tracePt t="719885" x="5557838" y="4051300"/>
          <p14:tracePt t="719893" x="5572125" y="4043363"/>
          <p14:tracePt t="719909" x="5600700" y="4022725"/>
          <p14:tracePt t="719914" x="5622925" y="4014788"/>
          <p14:tracePt t="719956" x="5637213" y="4014788"/>
          <p14:tracePt t="719965" x="5651500" y="4000500"/>
          <p14:tracePt t="719973" x="5672138" y="3994150"/>
          <p14:tracePt t="719981" x="5686425" y="3994150"/>
          <p14:tracePt t="719994" x="5700713" y="3986213"/>
          <p14:tracePt t="720011" x="5722938" y="3979863"/>
          <p14:tracePt t="720053" x="5737225" y="3971925"/>
          <p14:tracePt t="720149" x="5757863" y="3971925"/>
          <p14:tracePt t="720157" x="5772150" y="3986213"/>
          <p14:tracePt t="720172" x="5780088" y="3994150"/>
          <p14:tracePt t="720181" x="5780088" y="4000500"/>
          <p14:tracePt t="720181" x="5780088" y="4008438"/>
          <p14:tracePt t="720194" x="5780088" y="4014788"/>
          <p14:tracePt t="720211" x="5780088" y="4043363"/>
          <p14:tracePt t="720227" x="5780088" y="4065588"/>
          <p14:tracePt t="720244" x="5772150" y="4100513"/>
          <p14:tracePt t="720261" x="5743575" y="4114800"/>
          <p14:tracePt t="720277" x="5729288" y="4114800"/>
          <p14:tracePt t="720294" x="5708650" y="4129088"/>
          <p14:tracePt t="720310" x="5694363" y="4137025"/>
          <p14:tracePt t="720327" x="5686425" y="4143375"/>
          <p14:tracePt t="720389" x="5686425" y="4157663"/>
          <p14:tracePt t="720405" x="5686425" y="4165600"/>
          <p14:tracePt t="720453" x="5686425" y="4186238"/>
          <p14:tracePt t="720461" x="5694363" y="4186238"/>
          <p14:tracePt t="720477" x="5700713" y="4186238"/>
          <p14:tracePt t="720478" x="5722938" y="4186238"/>
          <p14:tracePt t="720525" x="5729288" y="4186238"/>
          <p14:tracePt t="720533" x="5743575" y="4186238"/>
          <p14:tracePt t="720544" x="5765800" y="4186238"/>
          <p14:tracePt t="720560" x="5772150" y="4186238"/>
          <p14:tracePt t="720560" x="5815013" y="4186238"/>
          <p14:tracePt t="720576" x="5829300" y="4186238"/>
          <p14:tracePt t="720593" x="5851525" y="4186238"/>
          <p14:tracePt t="720609" x="5880100" y="4186238"/>
          <p14:tracePt t="720627" x="5929313" y="4186238"/>
          <p14:tracePt t="720643" x="5951538" y="4186238"/>
          <p14:tracePt t="720660" x="5980113" y="4186238"/>
          <p14:tracePt t="720676" x="6000750" y="4186238"/>
          <p14:tracePt t="720693" x="6008688" y="4179888"/>
          <p14:tracePt t="720709" x="6029325" y="4165600"/>
          <p14:tracePt t="720726" x="6043613" y="4165600"/>
          <p14:tracePt t="720743" x="6057900" y="4157663"/>
          <p14:tracePt t="720759" x="6065838" y="4157663"/>
          <p14:tracePt t="720776" x="6094413" y="4151313"/>
          <p14:tracePt t="720793" x="6115050" y="4137025"/>
          <p14:tracePt t="720810" x="6151563" y="4137025"/>
          <p14:tracePt t="720826" x="6180138" y="4114800"/>
          <p14:tracePt t="720843" x="6215063" y="4114800"/>
          <p14:tracePt t="720859" x="6229350" y="4108450"/>
          <p14:tracePt t="720876" x="6257925" y="4100513"/>
          <p14:tracePt t="720892" x="6265863" y="4094163"/>
          <p14:tracePt t="720909" x="6272213" y="4086225"/>
          <p14:tracePt t="720956" x="6286500" y="4086225"/>
          <p14:tracePt t="720965" x="6294438" y="4079875"/>
          <p14:tracePt t="720973" x="6300788" y="4071938"/>
          <p14:tracePt t="720981" x="6315075" y="4057650"/>
          <p14:tracePt t="720993" x="6315075" y="4051300"/>
          <p14:tracePt t="721009" x="6329363" y="4037013"/>
          <p14:tracePt t="721026" x="6329363" y="4029075"/>
          <p14:tracePt t="721069" x="6329363" y="4022725"/>
          <p14:tracePt t="721077" x="6329363" y="4008438"/>
          <p14:tracePt t="721092" x="6323013" y="3971925"/>
          <p14:tracePt t="721100" x="6315075" y="3965575"/>
          <p14:tracePt t="721108" x="6286500" y="3929063"/>
          <p14:tracePt t="721125" x="6280150" y="3922713"/>
          <p14:tracePt t="721142" x="6272213" y="3914775"/>
          <p14:tracePt t="721158" x="6257925" y="3908425"/>
          <p14:tracePt t="721175" x="6243638" y="3900488"/>
          <p14:tracePt t="721192" x="6208713" y="3894138"/>
          <p14:tracePt t="721209" x="6180138" y="3894138"/>
          <p14:tracePt t="721225" x="6165850" y="3886200"/>
          <p14:tracePt t="721242" x="6129338" y="3886200"/>
          <p14:tracePt t="721259" x="6108700" y="3886200"/>
          <p14:tracePt t="721275" x="6094413" y="3886200"/>
          <p14:tracePt t="721292" x="6086475" y="3886200"/>
          <p14:tracePt t="721340" x="6057900" y="3886200"/>
          <p14:tracePt t="721348" x="6051550" y="3886200"/>
          <p14:tracePt t="721356" x="6037263" y="3886200"/>
          <p14:tracePt t="721359" x="6029325" y="3886200"/>
          <p14:tracePt t="721375" x="6015038" y="3886200"/>
          <p14:tracePt t="721391" x="6008688" y="3894138"/>
          <p14:tracePt t="721408" x="6000750" y="3900488"/>
          <p14:tracePt t="721445" x="5994400" y="3908425"/>
          <p14:tracePt t="721453" x="5986463" y="3914775"/>
          <p14:tracePt t="721469" x="5986463" y="3929063"/>
          <p14:tracePt t="721475" x="5986463" y="3943350"/>
          <p14:tracePt t="721492" x="5980113" y="3965575"/>
          <p14:tracePt t="721509" x="5972175" y="3979863"/>
          <p14:tracePt t="721525" x="5972175" y="4008438"/>
          <p14:tracePt t="721542" x="5965825" y="4022725"/>
          <p14:tracePt t="721559" x="5965825" y="4037013"/>
          <p14:tracePt t="721575" x="5965825" y="4051300"/>
          <p14:tracePt t="721592" x="5965825" y="4071938"/>
          <p14:tracePt t="721608" x="5965825" y="4079875"/>
          <p14:tracePt t="721625" x="5965825" y="4086225"/>
          <p14:tracePt t="721642" x="5965825" y="4114800"/>
          <p14:tracePt t="721658" x="5965825" y="4122738"/>
          <p14:tracePt t="721717" x="5965825" y="4129088"/>
          <p14:tracePt t="721725" x="5965825" y="4137025"/>
          <p14:tracePt t="721731" x="5943600" y="4157663"/>
          <p14:tracePt t="721741" x="5915025" y="4165600"/>
          <p14:tracePt t="721758" x="5894388" y="4165600"/>
          <p14:tracePt t="721775" x="5872163" y="4171950"/>
          <p14:tracePt t="721791" x="5857875" y="4171950"/>
          <p14:tracePt t="721809" x="5815013" y="4186238"/>
          <p14:tracePt t="721825" x="5780088" y="4200525"/>
          <p14:tracePt t="721842" x="5757863" y="4208463"/>
          <p14:tracePt t="721858" x="5751513" y="4208463"/>
          <p14:tracePt t="721874" x="5737225" y="4214813"/>
          <p14:tracePt t="721908" x="5715000" y="4214813"/>
          <p14:tracePt t="721909" x="5700713" y="4222750"/>
          <p14:tracePt t="721925" x="5680075" y="4222750"/>
          <p14:tracePt t="721941" x="5651500" y="4237038"/>
          <p14:tracePt t="721958" x="5637213" y="4243388"/>
          <p14:tracePt t="721974" x="5629275" y="4243388"/>
          <p14:tracePt t="721991" x="5622925" y="4243388"/>
          <p14:tracePt t="722007" x="5614988" y="4243388"/>
          <p14:tracePt t="722024" x="5600700" y="4243388"/>
          <p14:tracePt t="722040" x="5586413" y="4243388"/>
          <p14:tracePt t="722057" x="5580063" y="4243388"/>
          <p14:tracePt t="722100" x="5565775" y="4243388"/>
          <p14:tracePt t="722132" x="5557838" y="4243388"/>
          <p14:tracePt t="722164" x="5551488" y="4243388"/>
          <p14:tracePt t="722172" x="5543550" y="4243388"/>
          <p14:tracePt t="722179" x="5537200" y="4229100"/>
          <p14:tracePt t="722209" x="5529263" y="4229100"/>
          <p14:tracePt t="722212" x="5522913" y="4222750"/>
          <p14:tracePt t="722252" x="5514975" y="4214813"/>
          <p14:tracePt t="722268" x="5508625" y="4200525"/>
          <p14:tracePt t="722290" x="5500688" y="4194175"/>
          <p14:tracePt t="722291" x="5500688" y="4171950"/>
          <p14:tracePt t="722307" x="5500688" y="4137025"/>
          <p14:tracePt t="722307" x="5500688" y="4129088"/>
          <p14:tracePt t="722324" x="5500688" y="4114800"/>
          <p14:tracePt t="722341" x="5500688" y="4094163"/>
          <p14:tracePt t="722389" x="5500688" y="4086225"/>
          <p14:tracePt t="722397" x="5500688" y="4079875"/>
          <p14:tracePt t="722413" x="5500688" y="4065588"/>
          <p14:tracePt t="722421" x="5500688" y="4057650"/>
          <p14:tracePt t="722429" x="5500688" y="4043363"/>
          <p14:tracePt t="722441" x="5500688" y="4014788"/>
          <p14:tracePt t="722457" x="5500688" y="4000500"/>
          <p14:tracePt t="722474" x="5500688" y="3979863"/>
          <p14:tracePt t="722491" x="5500688" y="3971925"/>
          <p14:tracePt t="722507" x="5500688" y="3965575"/>
          <p14:tracePt t="722557" x="5500688" y="3951288"/>
          <p14:tracePt t="722605" x="5500688" y="3943350"/>
          <p14:tracePt t="722613" x="5508625" y="3937000"/>
          <p14:tracePt t="722629" x="5514975" y="3937000"/>
          <p14:tracePt t="722637" x="5522913" y="3937000"/>
          <p14:tracePt t="722645" x="5551488" y="3929063"/>
          <p14:tracePt t="722657" x="5565775" y="3929063"/>
          <p14:tracePt t="722674" x="5594350" y="3922713"/>
          <p14:tracePt t="722717" x="5600700" y="3922713"/>
          <p14:tracePt t="722725" x="5622925" y="3922713"/>
          <p14:tracePt t="722732" x="5629275" y="3922713"/>
          <p14:tracePt t="722740" x="5665788" y="3900488"/>
          <p14:tracePt t="722756" x="5686425" y="3900488"/>
          <p14:tracePt t="722774" x="5700713" y="3900488"/>
          <p14:tracePt t="722790" x="5708650" y="3900488"/>
          <p14:tracePt t="722807" x="5715000" y="3900488"/>
          <p14:tracePt t="722823" x="5722938" y="3900488"/>
          <p14:tracePt t="722861" x="5743575" y="3900488"/>
          <p14:tracePt t="722877" x="5751513" y="3894138"/>
          <p14:tracePt t="722893" x="5757863" y="3894138"/>
          <p14:tracePt t="722933" x="5765800" y="3894138"/>
          <p14:tracePt t="722951" x="5780088" y="3894138"/>
          <p14:tracePt t="723028" x="5786438" y="3894138"/>
          <p14:tracePt t="723069" x="5794375" y="3894138"/>
          <p14:tracePt t="723077" x="5800725" y="3894138"/>
          <p14:tracePt t="723089" x="5800725" y="3900488"/>
          <p14:tracePt t="723093" x="5800725" y="3922713"/>
          <p14:tracePt t="723107" x="5808663" y="3937000"/>
          <p14:tracePt t="723268" x="5800725" y="3937000"/>
          <p14:tracePt t="723300" x="5794375" y="3929063"/>
          <p14:tracePt t="723364" x="5786438" y="3929063"/>
          <p14:tracePt t="723372" x="5780088" y="3929063"/>
          <p14:tracePt t="723380" x="5757863" y="3929063"/>
          <p14:tracePt t="723389" x="5751513" y="3929063"/>
          <p14:tracePt t="723406" x="5737225" y="3929063"/>
          <p14:tracePt t="723444" x="5722938" y="3929063"/>
          <p14:tracePt t="723452" x="5694363" y="3937000"/>
          <p14:tracePt t="723508" x="5680075" y="3937000"/>
          <p14:tracePt t="723516" x="5672138" y="3937000"/>
          <p14:tracePt t="723524" x="5665788" y="3937000"/>
          <p14:tracePt t="723532" x="5657850" y="3937000"/>
          <p14:tracePt t="723540" x="5637213" y="3937000"/>
          <p14:tracePt t="723556" x="5629275" y="3937000"/>
          <p14:tracePt t="723572" x="5608638" y="3937000"/>
          <p14:tracePt t="723589" x="5600700" y="3937000"/>
          <p14:tracePt t="723605" x="5580063" y="3937000"/>
          <p14:tracePt t="723693" x="5580063" y="3929063"/>
          <p14:tracePt t="723701" x="5580063" y="3900488"/>
          <p14:tracePt t="723711" x="5580063" y="3894138"/>
          <p14:tracePt t="723717" x="5580063" y="3871913"/>
          <p14:tracePt t="723717" x="5580063" y="3857625"/>
          <p14:tracePt t="723740" x="5594350" y="3836988"/>
          <p14:tracePt t="723756" x="5594350" y="3829050"/>
          <p14:tracePt t="723772" x="5600700" y="3822700"/>
          <p14:tracePt t="723813" x="5608638" y="3808413"/>
          <p14:tracePt t="723829" x="5622925" y="3800475"/>
          <p14:tracePt t="723838" x="5629275" y="3794125"/>
          <p14:tracePt t="723839" x="5651500" y="3779838"/>
          <p14:tracePt t="723856" x="5657850" y="3765550"/>
          <p14:tracePt t="723901" x="5665788" y="3757613"/>
          <p14:tracePt t="723909" x="5672138" y="3751263"/>
          <p14:tracePt t="723917" x="5680075" y="3743325"/>
          <p14:tracePt t="723949" x="5686425" y="3743325"/>
          <p14:tracePt t="723957" x="5722938" y="3729038"/>
          <p14:tracePt t="723973" x="5751513" y="3729038"/>
          <p14:tracePt t="723973" x="5765800" y="3722688"/>
          <p14:tracePt t="723988" x="5786438" y="3722688"/>
          <p14:tracePt t="724037" x="5794375" y="3722688"/>
          <p14:tracePt t="724100" x="5800725" y="3722688"/>
          <p14:tracePt t="724103" x="5800725" y="3736975"/>
          <p14:tracePt t="724121" x="5800725" y="3751263"/>
          <p14:tracePt t="724122" x="5800725" y="3794125"/>
          <p14:tracePt t="724138" x="5794375" y="3822700"/>
          <p14:tracePt t="724155" x="5786438" y="3829050"/>
          <p14:tracePt t="724171" x="5780088" y="3836988"/>
          <p14:tracePt t="724171" x="5757863" y="3851275"/>
          <p14:tracePt t="724189" x="5743575" y="3865563"/>
          <p14:tracePt t="724204" x="5737225" y="3871913"/>
          <p14:tracePt t="724261" x="5729288" y="3871913"/>
          <p14:tracePt t="724300" x="5715000" y="3871913"/>
          <p14:tracePt t="724309" x="5708650" y="3871913"/>
          <p14:tracePt t="724316" x="5686425" y="3871913"/>
          <p14:tracePt t="724325" x="5680075" y="3871913"/>
          <p14:tracePt t="724338" x="5672138" y="3871913"/>
          <p14:tracePt t="724354" x="5651500" y="3851275"/>
          <p14:tracePt t="724371" x="5643563" y="3836988"/>
          <p14:tracePt t="724387" x="5622925" y="3814763"/>
          <p14:tracePt t="724405" x="5622925" y="3794125"/>
          <p14:tracePt t="724421" x="5608638" y="3771900"/>
          <p14:tracePt t="724438" x="5608638" y="3751263"/>
          <p14:tracePt t="724454" x="5608638" y="3736975"/>
          <p14:tracePt t="724471" x="5600700" y="3722688"/>
          <p14:tracePt t="724532" x="5600700" y="3714750"/>
          <p14:tracePt t="724572" x="5600700" y="3708400"/>
          <p14:tracePt t="724581" x="5608638" y="3700463"/>
          <p14:tracePt t="724636" x="5614988" y="3700463"/>
          <p14:tracePt t="724652" x="5629275" y="3700463"/>
          <p14:tracePt t="724668" x="5637213" y="3700463"/>
          <p14:tracePt t="724676" x="5643563" y="3708400"/>
          <p14:tracePt t="724692" x="5643563" y="3714750"/>
          <p14:tracePt t="724708" x="5643563" y="3722688"/>
          <p14:tracePt t="724780" x="5643563" y="3736975"/>
          <p14:tracePt t="724989" x="5643563" y="3743325"/>
          <p14:tracePt t="725061" x="5637213" y="3751263"/>
          <p14:tracePt t="725077" x="5629275" y="3757613"/>
          <p14:tracePt t="725093" x="5614988" y="3765550"/>
          <p14:tracePt t="725141" x="5608638" y="3765550"/>
          <p14:tracePt t="725149" x="5594350" y="3779838"/>
          <p14:tracePt t="725165" x="5586413" y="3786188"/>
          <p14:tracePt t="725173" x="5580063" y="3786188"/>
          <p14:tracePt t="725179" x="5557838" y="3794125"/>
          <p14:tracePt t="725186" x="5543550" y="3822700"/>
          <p14:tracePt t="725228" x="5543550" y="3829050"/>
          <p14:tracePt t="725236" x="5529263" y="3843338"/>
          <p14:tracePt t="725252" x="5514975" y="3857625"/>
          <p14:tracePt t="725362" x="5514975" y="3865563"/>
          <p14:tracePt t="725428" x="5514975" y="3871913"/>
          <p14:tracePt t="725436" x="5529263" y="3879850"/>
          <p14:tracePt t="725443" x="5551488" y="3879850"/>
          <p14:tracePt t="725452" x="5580063" y="3908425"/>
          <p14:tracePt t="725469" x="5580063" y="3914775"/>
          <p14:tracePt t="725486" x="5580063" y="3937000"/>
          <p14:tracePt t="725503" x="5580063" y="3971925"/>
          <p14:tracePt t="725520" x="5580063" y="4014788"/>
          <p14:tracePt t="725536" x="5580063" y="4029075"/>
          <p14:tracePt t="725553" x="5580063" y="4037013"/>
          <p14:tracePt t="725569" x="5580063" y="4051300"/>
          <p14:tracePt t="725586" x="5572125" y="4071938"/>
          <p14:tracePt t="725603" x="5565775" y="4100513"/>
          <p14:tracePt t="725619" x="5565775" y="4114800"/>
          <p14:tracePt t="725660" x="5565775" y="4129088"/>
          <p14:tracePt t="725692" x="5565775" y="4137025"/>
          <p14:tracePt t="725700" x="5572125" y="4137025"/>
          <p14:tracePt t="725708" x="5580063" y="4137025"/>
          <p14:tracePt t="725716" x="5600700" y="4137025"/>
          <p14:tracePt t="725724" x="5643563" y="4137025"/>
          <p14:tracePt t="725736" x="5686425" y="4137025"/>
          <p14:tracePt t="725752" x="5722938" y="4137025"/>
          <p14:tracePt t="725769" x="5751513" y="4114800"/>
          <p14:tracePt t="725786" x="5772150" y="4094163"/>
          <p14:tracePt t="725802" x="5786438" y="4071938"/>
          <p14:tracePt t="725819" x="5786438" y="4057650"/>
          <p14:tracePt t="725835" x="5786438" y="4051300"/>
          <p14:tracePt t="725835" x="5786438" y="4043363"/>
          <p14:tracePt t="725853" x="5786438" y="4029075"/>
          <p14:tracePt t="725892" x="5786438" y="4022725"/>
          <p14:tracePt t="725956" x="5786438" y="4008438"/>
          <p14:tracePt t="725964" x="5772150" y="4008438"/>
          <p14:tracePt t="725972" x="5765800" y="4008438"/>
          <p14:tracePt t="725980" x="5737225" y="4008438"/>
          <p14:tracePt t="725988" x="5708650" y="4008438"/>
          <p14:tracePt t="726002" x="5665788" y="4008438"/>
          <p14:tracePt t="726018" x="5637213" y="4008438"/>
          <p14:tracePt t="726035" x="5600700" y="4043363"/>
          <p14:tracePt t="726051" x="5572125" y="4071938"/>
          <p14:tracePt t="726068" x="5557838" y="4086225"/>
          <p14:tracePt t="726085" x="5543550" y="4100513"/>
          <p14:tracePt t="726197" x="5537200" y="4108450"/>
          <p14:tracePt t="726213" x="5537200" y="4114800"/>
          <p14:tracePt t="726220" x="5537200" y="4129088"/>
          <p14:tracePt t="726235" x="5537200" y="4137025"/>
          <p14:tracePt t="726261" x="5537200" y="4157663"/>
          <p14:tracePt t="726277" x="5543550" y="4186238"/>
          <p14:tracePt t="726292" x="5551488" y="4194175"/>
          <p14:tracePt t="726333" x="5557838" y="4194175"/>
          <p14:tracePt t="726365" x="5565775" y="4194175"/>
          <p14:tracePt t="726381" x="5572125" y="4194175"/>
          <p14:tracePt t="726421" x="5580063" y="4194175"/>
          <p14:tracePt t="726437" x="5600700" y="4194175"/>
          <p14:tracePt t="726477" x="5608638" y="4194175"/>
          <p14:tracePt t="726524" x="5614988" y="4194175"/>
          <p14:tracePt t="726533" x="5622925" y="4194175"/>
          <p14:tracePt t="726580" x="5637213" y="4179888"/>
          <p14:tracePt t="726597" x="5643563" y="4179888"/>
          <p14:tracePt t="726605" x="5651500" y="4171950"/>
          <p14:tracePt t="726788" x="5657850" y="4165600"/>
          <p14:tracePt t="726796" x="5657850" y="4157663"/>
          <p14:tracePt t="726828" x="5657850" y="4151313"/>
          <p14:tracePt t="726844" x="5657850" y="4143375"/>
          <p14:tracePt t="726923" x="5657850" y="4137025"/>
          <p14:tracePt t="726941" x="5657850" y="4122738"/>
          <p14:tracePt t="726965" x="5657850" y="4108450"/>
          <p14:tracePt t="726980" x="5657850" y="4094163"/>
          <p14:tracePt t="726988" x="5657850" y="4086225"/>
          <p14:tracePt t="726996" x="5657850" y="4071938"/>
          <p14:tracePt t="727005" x="5651500" y="4065588"/>
          <p14:tracePt t="727016" x="5643563" y="4051300"/>
          <p14:tracePt t="727033" x="5637213" y="4029075"/>
          <p14:tracePt t="727050" x="5637213" y="4022725"/>
          <p14:tracePt t="727067" x="5629275" y="3994150"/>
          <p14:tracePt t="727156" x="5629275" y="3986213"/>
          <p14:tracePt t="727164" x="5622925" y="3979863"/>
          <p14:tracePt t="727183" x="5614988" y="3971925"/>
          <p14:tracePt t="727184" x="5600700" y="3965575"/>
          <p14:tracePt t="727219" x="5586413" y="3957638"/>
          <p14:tracePt t="727221" x="5580063" y="3957638"/>
          <p14:tracePt t="727234" x="5572125" y="3951288"/>
          <p14:tracePt t="727250" x="5557838" y="3943350"/>
          <p14:tracePt t="727268" x="5543550" y="3922713"/>
          <p14:tracePt t="727284" x="5529263" y="3908425"/>
          <p14:tracePt t="727284" x="5522913" y="3900488"/>
          <p14:tracePt t="727301" x="5500688" y="3879850"/>
          <p14:tracePt t="727317" x="5486400" y="3851275"/>
          <p14:tracePt t="727335" x="5457825" y="3814763"/>
          <p14:tracePt t="727350" x="5437188" y="3786188"/>
          <p14:tracePt t="727367" x="5437188" y="3765550"/>
          <p14:tracePt t="727384" x="5429250" y="3751263"/>
          <p14:tracePt t="727400" x="5429250" y="3736975"/>
          <p14:tracePt t="727417" x="5429250" y="3729038"/>
          <p14:tracePt t="727433" x="5429250" y="3722688"/>
          <p14:tracePt t="727450" x="5429250" y="3694113"/>
          <p14:tracePt t="727466" x="5429250" y="3679825"/>
          <p14:tracePt t="727483" x="5429250" y="3657600"/>
          <p14:tracePt t="727500" x="5437188" y="3622675"/>
          <p14:tracePt t="727518" x="5437188" y="3594100"/>
          <p14:tracePt t="727533" x="5451475" y="3579813"/>
          <p14:tracePt t="727550" x="5457825" y="3565525"/>
          <p14:tracePt t="727566" x="5465763" y="3557588"/>
          <p14:tracePt t="727583" x="5472113" y="3543300"/>
          <p14:tracePt t="727636" x="5472113" y="3536950"/>
          <p14:tracePt t="727644" x="5472113" y="3529013"/>
          <p14:tracePt t="727652" x="5480050" y="3522663"/>
          <p14:tracePt t="727660" x="5494338" y="3514725"/>
          <p14:tracePt t="727666" x="5514975" y="3494088"/>
          <p14:tracePt t="727683" x="5529263" y="3486150"/>
          <p14:tracePt t="727699" x="5543550" y="3479800"/>
          <p14:tracePt t="727716" x="5551488" y="3471863"/>
          <p14:tracePt t="727772" x="5557838" y="3471863"/>
          <p14:tracePt t="727788" x="5565775" y="3471863"/>
          <p14:tracePt t="727804" x="5572125" y="3471863"/>
          <p14:tracePt t="727812" x="5580063" y="3471863"/>
          <p14:tracePt t="727844" x="5594350" y="3471863"/>
          <p14:tracePt t="727851" x="5600700" y="3471863"/>
          <p14:tracePt t="727857" x="5608638" y="3471863"/>
          <p14:tracePt t="727866" x="5614988" y="3471863"/>
          <p14:tracePt t="727882" x="5637213" y="3471863"/>
          <p14:tracePt t="727899" x="5665788" y="3494088"/>
          <p14:tracePt t="727915" x="5680075" y="3500438"/>
          <p14:tracePt t="727932" x="5700713" y="3522663"/>
          <p14:tracePt t="727949" x="5715000" y="3529013"/>
          <p14:tracePt t="727966" x="5729288" y="3536950"/>
          <p14:tracePt t="727982" x="5743575" y="3543300"/>
          <p14:tracePt t="727999" x="5751513" y="3543300"/>
          <p14:tracePt t="728015" x="5765800" y="3551238"/>
          <p14:tracePt t="728032" x="5780088" y="3557588"/>
          <p14:tracePt t="728048" x="5786438" y="3565525"/>
          <p14:tracePt t="728065" x="5794375" y="3565525"/>
          <p14:tracePt t="728083" x="5800725" y="3571875"/>
          <p14:tracePt t="728117" x="5808663" y="3579813"/>
          <p14:tracePt t="728133" x="5822950" y="3579813"/>
          <p14:tracePt t="728133" x="5829300" y="3586163"/>
          <p14:tracePt t="728181" x="5843588" y="3594100"/>
          <p14:tracePt t="728185" x="5843588" y="3600450"/>
          <p14:tracePt t="728199" x="5851525" y="3614738"/>
          <p14:tracePt t="728200" x="5865813" y="3629025"/>
          <p14:tracePt t="728245" x="5872163" y="3636963"/>
          <p14:tracePt t="728261" x="5872163" y="3643313"/>
          <p14:tracePt t="728277" x="5872163" y="3651250"/>
          <p14:tracePt t="728285" x="5880100" y="3671888"/>
          <p14:tracePt t="728301" x="5880100" y="3679825"/>
          <p14:tracePt t="728301" x="5880100" y="3686175"/>
          <p14:tracePt t="728317" x="5880100" y="3694113"/>
          <p14:tracePt t="728332" x="5880100" y="3714750"/>
          <p14:tracePt t="728350" x="5880100" y="3729038"/>
          <p14:tracePt t="728365" x="5880100" y="3751263"/>
          <p14:tracePt t="728382" x="5880100" y="3765550"/>
          <p14:tracePt t="728399" x="5872163" y="3800475"/>
          <p14:tracePt t="728416" x="5865813" y="3808413"/>
          <p14:tracePt t="728432" x="5851525" y="3822700"/>
          <p14:tracePt t="728449" x="5851525" y="3836988"/>
          <p14:tracePt t="728465" x="5837238" y="3851275"/>
          <p14:tracePt t="728482" x="5829300" y="3857625"/>
          <p14:tracePt t="728498" x="5815013" y="3879850"/>
          <p14:tracePt t="728515" x="5808663" y="3886200"/>
          <p14:tracePt t="728532" x="5780088" y="3914775"/>
          <p14:tracePt t="728548" x="5765800" y="3929063"/>
          <p14:tracePt t="728565" x="5743575" y="3937000"/>
          <p14:tracePt t="728582" x="5715000" y="3957638"/>
          <p14:tracePt t="728628" x="5708650" y="3957638"/>
          <p14:tracePt t="728660" x="5700713" y="3965575"/>
          <p14:tracePt t="728676" x="5686425" y="3965575"/>
          <p14:tracePt t="728693" x="5680075" y="3965575"/>
          <p14:tracePt t="728704" x="5672138" y="3965575"/>
          <p14:tracePt t="728714" x="5665788" y="3965575"/>
          <p14:tracePt t="728756" x="5643563" y="3965575"/>
          <p14:tracePt t="728764" x="5637213" y="3965575"/>
          <p14:tracePt t="728781" x="5622925" y="3965575"/>
          <p14:tracePt t="728782" x="5600700" y="3965575"/>
          <p14:tracePt t="728798" x="5580063" y="3943350"/>
          <p14:tracePt t="728814" x="5551488" y="3900488"/>
          <p14:tracePt t="728832" x="5537200" y="3843338"/>
          <p14:tracePt t="728848" x="5537200" y="3751263"/>
          <p14:tracePt t="728864" x="5537200" y="3665538"/>
          <p14:tracePt t="728881" x="5537200" y="3571875"/>
          <p14:tracePt t="728898" x="5594350" y="3457575"/>
          <p14:tracePt t="728914" x="5680075" y="3336925"/>
          <p14:tracePt t="728931" x="5757863" y="3228975"/>
          <p14:tracePt t="728947" x="5857875" y="3094038"/>
          <p14:tracePt t="728965" x="5900738" y="3036888"/>
          <p14:tracePt t="728981" x="5929313" y="2986088"/>
          <p14:tracePt t="728997" x="5965825" y="2951163"/>
          <p14:tracePt t="729014" x="5980113" y="2908300"/>
          <p14:tracePt t="729031" x="6015038" y="2857500"/>
          <p14:tracePt t="729048" x="6057900" y="2814638"/>
          <p14:tracePt t="729064" x="6065838" y="2800350"/>
          <p14:tracePt t="729081" x="6065838" y="2786063"/>
          <p14:tracePt t="729097" x="6072188" y="2765425"/>
          <p14:tracePt t="729172" x="6029325" y="2765425"/>
          <p14:tracePt t="729180" x="5972175" y="2765425"/>
          <p14:tracePt t="729186" x="5908675" y="2765425"/>
          <p14:tracePt t="729197" x="5815013" y="2765425"/>
          <p14:tracePt t="729197" x="5737225" y="2765425"/>
          <p14:tracePt t="729213" x="5708650" y="2765425"/>
          <p14:tracePt t="729277" x="5700713" y="2765425"/>
          <p14:tracePt t="729332" x="5694363" y="2757488"/>
          <p14:tracePt t="729340" x="5686425" y="2751138"/>
          <p14:tracePt t="729348" x="5686425" y="2736850"/>
          <p14:tracePt t="729356" x="5686425" y="2722563"/>
          <p14:tracePt t="729364" x="5686425" y="2679700"/>
          <p14:tracePt t="729380" x="5686425" y="2651125"/>
          <p14:tracePt t="729396" x="5686425" y="2622550"/>
          <p14:tracePt t="729413" x="5686425" y="2600325"/>
          <p14:tracePt t="729430" x="5686425" y="2557463"/>
          <p14:tracePt t="729447" x="5686425" y="2536825"/>
          <p14:tracePt t="729463" x="5686425" y="2500313"/>
          <p14:tracePt t="729480" x="5686425" y="2486025"/>
          <p14:tracePt t="729496" x="5672138" y="2443163"/>
          <p14:tracePt t="729513" x="5672138" y="2422525"/>
          <p14:tracePt t="729556" x="5672138" y="2414588"/>
          <p14:tracePt t="729573" x="5672138" y="2408238"/>
          <p14:tracePt t="729589" x="5672138" y="2400300"/>
          <p14:tracePt t="729594" x="5672138" y="2386013"/>
          <p14:tracePt t="729692" x="5672138" y="2379663"/>
          <p14:tracePt t="729700" x="5694363" y="2379663"/>
          <p14:tracePt t="729705" x="5700713" y="2379663"/>
          <p14:tracePt t="729712" x="5729288" y="2414588"/>
          <p14:tracePt t="729729" x="5757863" y="2465388"/>
          <p14:tracePt t="729746" x="5772150" y="2522538"/>
          <p14:tracePt t="729762" x="5794375" y="2579688"/>
          <p14:tracePt t="729762" x="5794375" y="2600325"/>
          <p14:tracePt t="729780" x="5794375" y="2671763"/>
          <p14:tracePt t="729797" x="5808663" y="2779713"/>
          <p14:tracePt t="729813" x="5815013" y="2851150"/>
          <p14:tracePt t="729830" x="5822950" y="2922588"/>
          <p14:tracePt t="729847" x="5843588" y="3014663"/>
          <p14:tracePt t="729864" x="5872163" y="3143250"/>
          <p14:tracePt t="729880" x="5880100" y="3251200"/>
          <p14:tracePt t="729897" x="5915025" y="3394075"/>
          <p14:tracePt t="729913" x="5929313" y="3536950"/>
          <p14:tracePt t="729930" x="5943600" y="3665538"/>
          <p14:tracePt t="729947" x="5965825" y="3757613"/>
          <p14:tracePt t="729963" x="5972175" y="3851275"/>
          <p14:tracePt t="729980" x="5986463" y="3914775"/>
          <p14:tracePt t="729996" x="5986463" y="4014788"/>
          <p14:tracePt t="730013" x="5994400" y="4057650"/>
          <p14:tracePt t="730030" x="6037263" y="4157663"/>
          <p14:tracePt t="730047" x="6072188" y="4237038"/>
          <p14:tracePt t="730063" x="6086475" y="4279900"/>
          <p14:tracePt t="730080" x="6094413" y="4294188"/>
          <p14:tracePt t="730096" x="6100763" y="4300538"/>
          <p14:tracePt t="730149" x="6115050" y="4300538"/>
          <p14:tracePt t="730157" x="6157913" y="4300538"/>
          <p14:tracePt t="730165" x="6165850" y="4300538"/>
          <p14:tracePt t="730173" x="6186488" y="4300538"/>
          <p14:tracePt t="730181" x="6200775" y="4300538"/>
          <p14:tracePt t="730181" x="6208713" y="4300538"/>
          <p14:tracePt t="730229" x="6229350" y="4294188"/>
          <p14:tracePt t="730237" x="6237288" y="4294188"/>
          <p14:tracePt t="730253" x="6243638" y="4286250"/>
          <p14:tracePt t="730260" x="6265863" y="4279900"/>
          <p14:tracePt t="730263" x="6286500" y="4271963"/>
          <p14:tracePt t="730279" x="6315075" y="4243388"/>
          <p14:tracePt t="730296" x="6323013" y="4237038"/>
          <p14:tracePt t="730348" x="6329363" y="4222750"/>
          <p14:tracePt t="730356" x="6329363" y="4208463"/>
          <p14:tracePt t="730364" x="6329363" y="4151313"/>
          <p14:tracePt t="730379" x="6329363" y="4114800"/>
          <p14:tracePt t="730395" x="6329363" y="4086225"/>
          <p14:tracePt t="730395" x="6329363" y="4079875"/>
          <p14:tracePt t="730413" x="6323013" y="4057650"/>
          <p14:tracePt t="730452" x="6315075" y="4051300"/>
          <p14:tracePt t="730462" x="6308725" y="4043363"/>
          <p14:tracePt t="730463" x="6300788" y="4037013"/>
          <p14:tracePt t="730463" x="6294438" y="4022725"/>
          <p14:tracePt t="730500" x="6272213" y="4000500"/>
          <p14:tracePt t="730512" x="6265863" y="3986213"/>
          <p14:tracePt t="730516" x="6257925" y="3971925"/>
          <p14:tracePt t="730529" x="6237288" y="3943350"/>
          <p14:tracePt t="730545" x="6229350" y="3937000"/>
          <p14:tracePt t="730562" x="6208713" y="3922713"/>
          <p14:tracePt t="730578" x="6200775" y="3914775"/>
          <p14:tracePt t="730596" x="6194425" y="3914775"/>
          <p14:tracePt t="730612" x="6186488" y="3908425"/>
          <p14:tracePt t="730628" x="6172200" y="3908425"/>
          <p14:tracePt t="730645" x="6165850" y="3908425"/>
          <p14:tracePt t="730661" x="6151563" y="3900488"/>
          <p14:tracePt t="730732" x="6137275" y="3900488"/>
          <p14:tracePt t="730764" x="6129338" y="3900488"/>
          <p14:tracePt t="730780" x="6122988" y="3900488"/>
          <p14:tracePt t="730796" x="6115050" y="3900488"/>
          <p14:tracePt t="731132" x="6100763" y="3900488"/>
          <p14:tracePt t="731276" x="6094413" y="3908425"/>
          <p14:tracePt t="731296" x="6086475" y="3922713"/>
          <p14:tracePt t="731301" x="6080125" y="3929063"/>
          <p14:tracePt t="732519" x="6080125" y="3914775"/>
          <p14:tracePt t="732532" x="6080125" y="3908425"/>
          <p14:tracePt t="732548" x="6080125" y="3894138"/>
          <p14:tracePt t="732563" x="6080125" y="3886200"/>
          <p14:tracePt t="732596" x="6080125" y="3879850"/>
          <p14:tracePt t="732604" x="6080125" y="3871913"/>
          <p14:tracePt t="732620" x="6080125" y="3857625"/>
          <p14:tracePt t="732635" x="6080125" y="3851275"/>
          <p14:tracePt t="732813" x="6072188" y="3843338"/>
          <p14:tracePt t="732821" x="6065838" y="3836988"/>
          <p14:tracePt t="732829" x="6057900" y="3829050"/>
          <p14:tracePt t="732861" x="6043613" y="3829050"/>
          <p14:tracePt t="732869" x="6037263" y="3829050"/>
          <p14:tracePt t="732877" x="6022975" y="3829050"/>
          <p14:tracePt t="732884" x="6015038" y="3829050"/>
          <p14:tracePt t="732896" x="6000750" y="3829050"/>
          <p14:tracePt t="732909" x="5986463" y="3829050"/>
          <p14:tracePt t="732925" x="5972175" y="3829050"/>
          <p14:tracePt t="732942" x="5965825" y="3829050"/>
          <p14:tracePt t="732959" x="5951538" y="3829050"/>
          <p14:tracePt t="732996" x="5943600" y="3829050"/>
          <p14:tracePt t="733036" x="5929313" y="3829050"/>
          <p14:tracePt t="733044" x="5908675" y="3843338"/>
          <p14:tracePt t="733045" x="5900738" y="3851275"/>
          <p14:tracePt t="733058" x="5886450" y="3865563"/>
          <p14:tracePt t="733075" x="5880100" y="3871913"/>
          <p14:tracePt t="733092" x="5865813" y="3900488"/>
          <p14:tracePt t="733180" x="5865813" y="3914775"/>
          <p14:tracePt t="733188" x="5865813" y="3922713"/>
          <p14:tracePt t="733196" x="5857875" y="3929063"/>
          <p14:tracePt t="733204" x="5857875" y="3951288"/>
          <p14:tracePt t="733212" x="5857875" y="3965575"/>
          <p14:tracePt t="733228" x="5857875" y="4000500"/>
          <p14:tracePt t="733241" x="5857875" y="4008438"/>
          <p14:tracePt t="733284" x="5857875" y="4014788"/>
          <p14:tracePt t="733300" x="5865813" y="4022725"/>
          <p14:tracePt t="733310" x="5886450" y="4037013"/>
          <p14:tracePt t="733325" x="5900738" y="4043363"/>
          <p14:tracePt t="733342" x="5915025" y="4051300"/>
          <p14:tracePt t="733357" x="5922963" y="4051300"/>
          <p14:tracePt t="733374" x="5929313" y="4057650"/>
          <p14:tracePt t="733412" x="5957888" y="4071938"/>
          <p14:tracePt t="733414" x="5972175" y="4086225"/>
          <p14:tracePt t="733424" x="5986463" y="4094163"/>
          <p14:tracePt t="733441" x="6022975" y="4122738"/>
          <p14:tracePt t="733458" x="6029325" y="4129088"/>
          <p14:tracePt t="733474" x="6051550" y="4129088"/>
          <p14:tracePt t="733516" x="6057900" y="4129088"/>
          <p14:tracePt t="733524" x="6065838" y="4129088"/>
          <p14:tracePt t="733526" x="6080125" y="4129088"/>
          <p14:tracePt t="733572" x="6086475" y="4129088"/>
          <p14:tracePt t="733580" x="6094413" y="4129088"/>
          <p14:tracePt t="733588" x="6100763" y="4129088"/>
          <p14:tracePt t="733596" x="6129338" y="4129088"/>
          <p14:tracePt t="733652" x="6137275" y="4129088"/>
          <p14:tracePt t="733660" x="6143625" y="4129088"/>
          <p14:tracePt t="733692" x="6157913" y="4122738"/>
          <p14:tracePt t="733709" x="6165850" y="4114800"/>
          <p14:tracePt t="733711" x="6172200" y="4108450"/>
          <p14:tracePt t="733724" x="6172200" y="4086225"/>
          <p14:tracePt t="733741" x="6172200" y="4079875"/>
          <p14:tracePt t="733757" x="6172200" y="4051300"/>
          <p14:tracePt t="733796" x="6172200" y="4043363"/>
          <p14:tracePt t="733807" x="6172200" y="4037013"/>
          <p14:tracePt t="733812" x="6172200" y="4014788"/>
          <p14:tracePt t="733824" x="6172200" y="4000500"/>
          <p14:tracePt t="733868" x="6172200" y="3986213"/>
          <p14:tracePt t="733876" x="6172200" y="3979863"/>
          <p14:tracePt t="733892" x="6165850" y="3971925"/>
          <p14:tracePt t="733932" x="6157913" y="3971925"/>
          <p14:tracePt t="733940" x="6129338" y="3957638"/>
          <p14:tracePt t="733980" x="6122988" y="3957638"/>
          <p14:tracePt t="733996" x="6115050" y="3957638"/>
          <p14:tracePt t="734028" x="6100763" y="3951288"/>
          <p14:tracePt t="734044" x="6094413" y="3951288"/>
          <p14:tracePt t="734077" x="6086475" y="3951288"/>
          <p14:tracePt t="734085" x="6080125" y="3951288"/>
          <p14:tracePt t="734093" x="6065838" y="3951288"/>
          <p14:tracePt t="734124" x="6057900" y="3951288"/>
          <p14:tracePt t="734140" x="6051550" y="3951288"/>
          <p14:tracePt t="734237" x="6043613" y="3951288"/>
          <p14:tracePt t="734245" x="6043613" y="3957638"/>
          <p14:tracePt t="734261" x="6043613" y="3965575"/>
          <p14:tracePt t="734277" x="6037263" y="3971925"/>
          <p14:tracePt t="734296" x="6037263" y="3979863"/>
          <p14:tracePt t="734307" x="6022975" y="4000500"/>
          <p14:tracePt t="734308" x="6022975" y="4008438"/>
          <p14:tracePt t="734324" x="6022975" y="4014788"/>
          <p14:tracePt t="734340" x="6022975" y="4037013"/>
          <p14:tracePt t="734358" x="6029325" y="4051300"/>
          <p14:tracePt t="734373" x="6029325" y="4057650"/>
          <p14:tracePt t="734390" x="6029325" y="4071938"/>
          <p14:tracePt t="734453" x="6029325" y="4079875"/>
          <p14:tracePt t="734461" x="6029325" y="4086225"/>
          <p14:tracePt t="734477" x="6037263" y="4094163"/>
          <p14:tracePt t="734509" x="6037263" y="4108450"/>
          <p14:tracePt t="734517" x="6043613" y="4114800"/>
          <p14:tracePt t="734528" x="6051550" y="4122738"/>
          <p14:tracePt t="734565" x="6057900" y="4122738"/>
          <p14:tracePt t="734572" x="6065838" y="4122738"/>
          <p14:tracePt t="734589" x="6080125" y="4122738"/>
          <p14:tracePt t="734596" x="6086475" y="4122738"/>
          <p14:tracePt t="734606" x="6094413" y="4122738"/>
          <p14:tracePt t="734623" x="6100763" y="4129088"/>
          <p14:tracePt t="734666" x="6115050" y="4129088"/>
          <p14:tracePt t="734684" x="6122988" y="4129088"/>
          <p14:tracePt t="734692" x="6129338" y="4129088"/>
          <p14:tracePt t="734708" x="6137275" y="4129088"/>
          <p14:tracePt t="734713" x="6143625" y="4129088"/>
          <p14:tracePt t="734723" x="6157913" y="4122738"/>
          <p14:tracePt t="734739" x="6172200" y="4108450"/>
          <p14:tracePt t="734756" x="6186488" y="4094163"/>
          <p14:tracePt t="734772" x="6200775" y="4071938"/>
          <p14:tracePt t="734892" x="6200775" y="4057650"/>
          <p14:tracePt t="734900" x="6186488" y="4037013"/>
          <p14:tracePt t="734908" x="6172200" y="4029075"/>
          <p14:tracePt t="734922" x="6165850" y="4022725"/>
          <p14:tracePt t="734922" x="6151563" y="4014788"/>
          <p14:tracePt t="734939" x="6129338" y="4000500"/>
          <p14:tracePt t="734955" x="6115050" y="3986213"/>
          <p14:tracePt t="734972" x="6108700" y="3979863"/>
          <p14:tracePt t="734989" x="6094413" y="3965575"/>
          <p14:tracePt t="735005" x="6080125" y="3957638"/>
          <p14:tracePt t="735022" x="6072188" y="3951288"/>
          <p14:tracePt t="735038" x="6051550" y="3943350"/>
          <p14:tracePt t="735055" x="6043613" y="3943350"/>
          <p14:tracePt t="735072" x="6022975" y="3929063"/>
          <p14:tracePt t="735089" x="6015038" y="3929063"/>
          <p14:tracePt t="735124" x="6008688" y="3929063"/>
          <p14:tracePt t="735156" x="6000750" y="3929063"/>
          <p14:tracePt t="735188" x="5994400" y="3929063"/>
          <p14:tracePt t="735244" x="5980113" y="3929063"/>
          <p14:tracePt t="735252" x="5972175" y="3937000"/>
          <p14:tracePt t="735268" x="5972175" y="3951288"/>
          <p14:tracePt t="735271" x="5965825" y="3965575"/>
          <p14:tracePt t="735288" x="5965825" y="3986213"/>
          <p14:tracePt t="735305" x="5965825" y="4000500"/>
          <p14:tracePt t="735321" x="5965825" y="4037013"/>
          <p14:tracePt t="735339" x="5965825" y="4065588"/>
          <p14:tracePt t="735355" x="5965825" y="4094163"/>
          <p14:tracePt t="735371" x="5965825" y="4108450"/>
          <p14:tracePt t="735412" x="5965825" y="4114800"/>
          <p14:tracePt t="735418" x="5972175" y="4122738"/>
          <p14:tracePt t="735452" x="5980113" y="4129088"/>
          <p14:tracePt t="735460" x="6008688" y="4143375"/>
          <p14:tracePt t="735468" x="6015038" y="4151313"/>
          <p14:tracePt t="735476" x="6029325" y="4165600"/>
          <p14:tracePt t="735492" x="6051550" y="4179888"/>
          <p14:tracePt t="735505" x="6057900" y="4179888"/>
          <p14:tracePt t="735521" x="6072188" y="4179888"/>
          <p14:tracePt t="735538" x="6080125" y="4179888"/>
          <p14:tracePt t="735554" x="6086475" y="4179888"/>
          <p14:tracePt t="735571" x="6122988" y="4179888"/>
          <p14:tracePt t="735588" x="6129338" y="4179888"/>
          <p14:tracePt t="735604" x="6151563" y="4179888"/>
          <p14:tracePt t="735622" x="6157913" y="4179888"/>
          <p14:tracePt t="735638" x="6165850" y="4171950"/>
          <p14:tracePt t="735685" x="6172200" y="4165600"/>
          <p14:tracePt t="735716" x="6172200" y="4151313"/>
          <p14:tracePt t="735724" x="6180138" y="4122738"/>
          <p14:tracePt t="735732" x="6200775" y="4100513"/>
          <p14:tracePt t="735740" x="6208713" y="4079875"/>
          <p14:tracePt t="735755" x="6208713" y="4037013"/>
          <p14:tracePt t="735771" x="6215063" y="4029075"/>
          <p14:tracePt t="735788" x="6223000" y="4008438"/>
          <p14:tracePt t="735860" x="6223000" y="4000500"/>
          <p14:tracePt t="735868" x="6223000" y="3994150"/>
          <p14:tracePt t="735884" x="6223000" y="3971925"/>
          <p14:tracePt t="735892" x="6208713" y="3957638"/>
          <p14:tracePt t="735892" x="6200775" y="3957638"/>
          <p14:tracePt t="735908" x="6194425" y="3957638"/>
          <p14:tracePt t="735921" x="6186488" y="3951288"/>
          <p14:tracePt t="735921" x="6172200" y="3951288"/>
          <p14:tracePt t="735937" x="6157913" y="3951288"/>
          <p14:tracePt t="735954" x="6137275" y="3951288"/>
          <p14:tracePt t="735970" x="6122988" y="3951288"/>
          <p14:tracePt t="735988" x="6115050" y="3951288"/>
          <p14:tracePt t="736004" x="6100763" y="3951288"/>
          <p14:tracePt t="736060" x="6094413" y="3951288"/>
          <p14:tracePt t="736068" x="6086475" y="3957638"/>
          <p14:tracePt t="736076" x="6080125" y="3965575"/>
          <p14:tracePt t="736087" x="6072188" y="3979863"/>
          <p14:tracePt t="736104" x="6072188" y="3986213"/>
          <p14:tracePt t="736120" x="6065838" y="4000500"/>
          <p14:tracePt t="736137" x="6051550" y="4008438"/>
          <p14:tracePt t="736153" x="6037263" y="4022725"/>
          <p14:tracePt t="736170" x="6029325" y="4029075"/>
          <p14:tracePt t="736212" x="6029325" y="4037013"/>
          <p14:tracePt t="736220" x="6015038" y="4043363"/>
          <p14:tracePt t="736228" x="5986463" y="4065588"/>
          <p14:tracePt t="736237" x="5951538" y="4079875"/>
          <p14:tracePt t="736253" x="5915025" y="4086225"/>
          <p14:tracePt t="736271" x="5851525" y="4114800"/>
          <p14:tracePt t="736286" x="5751513" y="4171950"/>
          <p14:tracePt t="736303" x="5680075" y="4179888"/>
          <p14:tracePt t="736320" x="5629275" y="4194175"/>
          <p14:tracePt t="736338" x="5580063" y="4222750"/>
          <p14:tracePt t="736354" x="5551488" y="4222750"/>
          <p14:tracePt t="736370" x="5529263" y="4229100"/>
          <p14:tracePt t="736388" x="5508625" y="4237038"/>
          <p14:tracePt t="736404" x="5494338" y="4237038"/>
          <p14:tracePt t="736421" x="5472113" y="4237038"/>
          <p14:tracePt t="736485" x="5457825" y="4257675"/>
          <p14:tracePt t="736501" x="5451475" y="4257675"/>
          <p14:tracePt t="736509" x="5437188" y="4265613"/>
          <p14:tracePt t="736517" x="5414963" y="4265613"/>
          <p14:tracePt t="736525" x="5372100" y="4271963"/>
          <p14:tracePt t="736565" x="5365750" y="4271963"/>
          <p14:tracePt t="736748" x="5351463" y="4271963"/>
          <p14:tracePt t="736756" x="5337175" y="4271963"/>
          <p14:tracePt t="736774" x="5329238" y="4271963"/>
          <p14:tracePt t="736788" x="5308600" y="4271963"/>
          <p14:tracePt t="736820" x="5300663" y="4271963"/>
          <p14:tracePt t="736827" x="5294313" y="4271963"/>
          <p14:tracePt t="736828" x="5286375" y="4271963"/>
          <p14:tracePt t="736836" x="5272088" y="4271963"/>
          <p14:tracePt t="736892" x="5265738" y="4271963"/>
          <p14:tracePt t="736900" x="5257800" y="4271963"/>
          <p14:tracePt t="736907" x="5229225" y="4271963"/>
          <p14:tracePt t="736919" x="5214938" y="4265613"/>
          <p14:tracePt t="736972" x="5186363" y="4257675"/>
          <p14:tracePt t="736988" x="5180013" y="4251325"/>
          <p14:tracePt t="737004" x="5172075" y="4243388"/>
          <p14:tracePt t="737036" x="5151438" y="4243388"/>
          <p14:tracePt t="737044" x="5129213" y="4222750"/>
          <p14:tracePt t="737076" x="5100638" y="4214813"/>
          <p14:tracePt t="737084" x="5094288" y="4208463"/>
          <p14:tracePt t="737087" x="5086350" y="4208463"/>
          <p14:tracePt t="737108" x="5072063" y="4200525"/>
          <p14:tracePt t="737115" x="5051425" y="4179888"/>
          <p14:tracePt t="737156" x="5043488" y="4165600"/>
          <p14:tracePt t="737164" x="5043488" y="4143375"/>
          <p14:tracePt t="737172" x="5043488" y="4137025"/>
          <p14:tracePt t="737188" x="5043488" y="4129088"/>
          <p14:tracePt t="737204" x="5037138" y="4122738"/>
          <p14:tracePt t="737252" x="5037138" y="4108450"/>
          <p14:tracePt t="737260" x="5037138" y="4100513"/>
          <p14:tracePt t="737269" x="5037138" y="4086225"/>
          <p14:tracePt t="737272" x="5043488" y="4057650"/>
          <p14:tracePt t="737285" x="5057775" y="4043363"/>
          <p14:tracePt t="737302" x="5065713" y="4029075"/>
          <p14:tracePt t="737319" x="5065713" y="4014788"/>
          <p14:tracePt t="737336" x="5080000" y="4008438"/>
          <p14:tracePt t="737352" x="5086350" y="4000500"/>
          <p14:tracePt t="737388" x="5094288" y="3994150"/>
          <p14:tracePt t="737404" x="5108575" y="3986213"/>
          <p14:tracePt t="737412" x="5114925" y="3979863"/>
          <p14:tracePt t="737420" x="5129213" y="3965575"/>
          <p14:tracePt t="737468" x="5137150" y="3957638"/>
          <p14:tracePt t="737500" x="5151438" y="3943350"/>
          <p14:tracePt t="737509" x="5157788" y="3937000"/>
          <p14:tracePt t="737541" x="5180013" y="3922713"/>
          <p14:tracePt t="737597" x="5186363" y="3922713"/>
          <p14:tracePt t="737605" x="5200650" y="3922713"/>
          <p14:tracePt t="737607" x="5214938" y="3922713"/>
          <p14:tracePt t="737645" x="5222875" y="3922713"/>
          <p14:tracePt t="737653" x="5237163" y="3922713"/>
          <p14:tracePt t="737669" x="5243513" y="3922713"/>
          <p14:tracePt t="737677" x="5265738" y="3922713"/>
          <p14:tracePt t="737685" x="5272088" y="3937000"/>
          <p14:tracePt t="737702" x="5286375" y="3937000"/>
          <p14:tracePt t="737719" x="5308600" y="3951288"/>
          <p14:tracePt t="737735" x="5322888" y="3951288"/>
          <p14:tracePt t="737751" x="5337175" y="3951288"/>
          <p14:tracePt t="737812" x="5372100" y="3979863"/>
          <p14:tracePt t="737816" x="5380038" y="3986213"/>
          <p14:tracePt t="737844" x="5400675" y="3994150"/>
          <p14:tracePt t="737860" x="5408613" y="4000500"/>
          <p14:tracePt t="737868" x="5422900" y="4014788"/>
          <p14:tracePt t="737909" x="5429250" y="4022725"/>
          <p14:tracePt t="737917" x="5437188" y="4029075"/>
          <p14:tracePt t="737925" x="5443538" y="4037013"/>
          <p14:tracePt t="737940" x="5451475" y="4043363"/>
          <p14:tracePt t="737952" x="5457825" y="4051300"/>
          <p14:tracePt t="737989" x="5457825" y="4057650"/>
          <p14:tracePt t="737997" x="5465763" y="4065588"/>
          <p14:tracePt t="738008" x="5465763" y="4079875"/>
          <p14:tracePt t="738018" x="5465763" y="4086225"/>
          <p14:tracePt t="738053" x="5465763" y="4094163"/>
          <p14:tracePt t="738101" x="5465763" y="4100513"/>
          <p14:tracePt t="738133" x="5465763" y="4122738"/>
          <p14:tracePt t="738173" x="5465763" y="4129088"/>
          <p14:tracePt t="738181" x="5465763" y="4137025"/>
          <p14:tracePt t="738189" x="5443538" y="4151313"/>
          <p14:tracePt t="738201" x="5437188" y="4157663"/>
          <p14:tracePt t="738218" x="5429250" y="4165600"/>
          <p14:tracePt t="738234" x="5422900" y="4171950"/>
          <p14:tracePt t="738251" x="5408613" y="4179888"/>
          <p14:tracePt t="738268" x="5394325" y="4186238"/>
          <p14:tracePt t="738285" x="5365750" y="4200525"/>
          <p14:tracePt t="738357" x="5357813" y="4200525"/>
          <p14:tracePt t="738364" x="5337175" y="4208463"/>
          <p14:tracePt t="738381" x="5329238" y="4208463"/>
          <p14:tracePt t="738388" x="5300663" y="4208463"/>
          <p14:tracePt t="738401" x="5294313" y="4208463"/>
          <p14:tracePt t="738417" x="5286375" y="4208463"/>
          <p14:tracePt t="738434" x="5265738" y="4208463"/>
          <p14:tracePt t="738451" x="5251450" y="4208463"/>
          <p14:tracePt t="738468" x="5229225" y="4208463"/>
          <p14:tracePt t="738484" x="5186363" y="4208463"/>
          <p14:tracePt t="738501" x="5172075" y="4208463"/>
          <p14:tracePt t="738517" x="5165725" y="4200525"/>
          <p14:tracePt t="738534" x="5143500" y="4200525"/>
          <p14:tracePt t="738572" x="5137150" y="4200525"/>
          <p14:tracePt t="738572" x="5129213" y="4194175"/>
          <p14:tracePt t="738583" x="5114925" y="4194175"/>
          <p14:tracePt t="738600" x="5086350" y="4186238"/>
          <p14:tracePt t="738617" x="5057775" y="4171950"/>
          <p14:tracePt t="738660" x="5051425" y="4171950"/>
          <p14:tracePt t="738668" x="5029200" y="4165600"/>
          <p14:tracePt t="738684" x="5014913" y="4151313"/>
          <p14:tracePt t="738724" x="5014913" y="4137025"/>
          <p14:tracePt t="738732" x="5008563" y="4122738"/>
          <p14:tracePt t="738750" x="5008563" y="4114800"/>
          <p14:tracePt t="738752" x="4994275" y="4086225"/>
          <p14:tracePt t="738804" x="4994275" y="4079875"/>
          <p14:tracePt t="738812" x="4994275" y="4071938"/>
          <p14:tracePt t="738820" x="4994275" y="4051300"/>
          <p14:tracePt t="738836" x="4994275" y="4043363"/>
          <p14:tracePt t="738844" x="4994275" y="4037013"/>
          <p14:tracePt t="738852" x="4994275" y="4014788"/>
          <p14:tracePt t="738867" x="4994275" y="4008438"/>
          <p14:tracePt t="738883" x="4994275" y="3994150"/>
          <p14:tracePt t="738900" x="5008563" y="3957638"/>
          <p14:tracePt t="738917" x="5014913" y="3957638"/>
          <p14:tracePt t="738933" x="5022850" y="3951288"/>
          <p14:tracePt t="738972" x="5043488" y="3951288"/>
          <p14:tracePt t="738978" x="5065713" y="3951288"/>
          <p14:tracePt t="738999" x="5086350" y="3929063"/>
          <p14:tracePt t="739000" x="5100638" y="3929063"/>
          <p14:tracePt t="739016" x="5108575" y="3922713"/>
          <p14:tracePt t="739060" x="5122863" y="3922713"/>
          <p14:tracePt t="739068" x="5143500" y="3922713"/>
          <p14:tracePt t="739076" x="5157788" y="3922713"/>
          <p14:tracePt t="739084" x="5194300" y="3922713"/>
          <p14:tracePt t="739100" x="5208588" y="3922713"/>
          <p14:tracePt t="739117" x="5222875" y="3922713"/>
          <p14:tracePt t="739133" x="5229225" y="3922713"/>
          <p14:tracePt t="739149" x="5251450" y="3929063"/>
          <p14:tracePt t="739196" x="5257800" y="3929063"/>
          <p14:tracePt t="739261" x="5265738" y="3929063"/>
          <p14:tracePt t="739301" x="5280025" y="3929063"/>
          <p14:tracePt t="739357" x="5294313" y="3937000"/>
          <p14:tracePt t="739388" x="5294313" y="3943350"/>
          <p14:tracePt t="739397" x="5286375" y="3965575"/>
          <p14:tracePt t="739405" x="5280025" y="3971925"/>
          <p14:tracePt t="739421" x="5265738" y="3979863"/>
          <p14:tracePt t="739424" x="5251450" y="3979863"/>
          <p14:tracePt t="739433" x="5208588" y="3986213"/>
          <p14:tracePt t="739450" x="5129213" y="4022725"/>
          <p14:tracePt t="739467" x="5000625" y="4043363"/>
          <p14:tracePt t="739483" x="4837113" y="4094163"/>
          <p14:tracePt t="739499" x="4657725" y="4143375"/>
          <p14:tracePt t="739516" x="4365625" y="4222750"/>
          <p14:tracePt t="739533" x="4222750" y="4271963"/>
          <p14:tracePt t="739549" x="4143375" y="4294188"/>
          <p14:tracePt t="739566" x="4086225" y="4322763"/>
          <p14:tracePt t="739582" x="4014788" y="4365625"/>
          <p14:tracePt t="739599" x="3979863" y="4386263"/>
          <p14:tracePt t="739616" x="3929063" y="4429125"/>
          <p14:tracePt t="739632" x="3894138" y="4443413"/>
          <p14:tracePt t="739649" x="3886200" y="4451350"/>
          <p14:tracePt t="739665" x="3879850" y="4457700"/>
          <p14:tracePt t="739725" x="3879850" y="4465638"/>
          <p14:tracePt t="739733" x="3879850" y="4471988"/>
          <p14:tracePt t="739741" x="3879850" y="4486275"/>
          <p14:tracePt t="739829" x="3879850" y="4494213"/>
          <p14:tracePt t="739877" x="3857625" y="4500563"/>
          <p14:tracePt t="739885" x="3814763" y="4500563"/>
          <p14:tracePt t="739893" x="3786188" y="4500563"/>
          <p14:tracePt t="739900" x="3751263" y="4500563"/>
          <p14:tracePt t="739915" x="3722688" y="4500563"/>
          <p14:tracePt t="739932" x="3694113" y="4500563"/>
          <p14:tracePt t="739949" x="3679825" y="4500563"/>
          <p14:tracePt t="739965" x="3651250" y="4500563"/>
          <p14:tracePt t="739982" x="3629025" y="4500563"/>
          <p14:tracePt t="739998" x="3586163" y="4500563"/>
          <p14:tracePt t="740015" x="3557588" y="4500563"/>
          <p14:tracePt t="740031" x="3543300" y="4508500"/>
          <p14:tracePt t="740048" x="3514725" y="4508500"/>
          <p14:tracePt t="740065" x="3508375" y="4508500"/>
          <p14:tracePt t="740082" x="3486150" y="4508500"/>
          <p14:tracePt t="740236" x="3494088" y="4508500"/>
          <p14:tracePt t="740244" x="3508375" y="4508500"/>
          <p14:tracePt t="740252" x="3522663" y="4508500"/>
          <p14:tracePt t="740260" x="3551238" y="4508500"/>
          <p14:tracePt t="740268" x="3594100" y="4508500"/>
          <p14:tracePt t="740281" x="3636963" y="4508500"/>
          <p14:tracePt t="740298" x="3665538" y="4508500"/>
          <p14:tracePt t="740315" x="3686175" y="4508500"/>
          <p14:tracePt t="740332" x="3700463" y="4508500"/>
          <p14:tracePt t="740348" x="3729038" y="4508500"/>
          <p14:tracePt t="740365" x="3765550" y="4508500"/>
          <p14:tracePt t="740381" x="3814763" y="4508500"/>
          <p14:tracePt t="740398" x="3857625" y="4508500"/>
          <p14:tracePt t="740414" x="3894138" y="4508500"/>
          <p14:tracePt t="740431" x="3908425" y="4508500"/>
          <p14:tracePt t="740447" x="3937000" y="4508500"/>
          <p14:tracePt t="740464" x="3943350" y="4508500"/>
          <p14:tracePt t="740481" x="3965575" y="4508500"/>
          <p14:tracePt t="740497" x="3986213" y="4508500"/>
          <p14:tracePt t="740514" x="4008438" y="4508500"/>
          <p14:tracePt t="740531" x="4051300" y="4508500"/>
          <p14:tracePt t="740531" x="4057650" y="4508500"/>
          <p14:tracePt t="740548" x="4094163" y="4508500"/>
          <p14:tracePt t="740564" x="4122738" y="4508500"/>
          <p14:tracePt t="740581" x="4143375" y="4508500"/>
          <p14:tracePt t="740597" x="4171950" y="4508500"/>
          <p14:tracePt t="740614" x="4179888" y="4508500"/>
          <p14:tracePt t="740716" x="4179888" y="4522788"/>
          <p14:tracePt t="740724" x="4157663" y="4537075"/>
          <p14:tracePt t="740740" x="4143375" y="4537075"/>
          <p14:tracePt t="740748" x="4137025" y="4537075"/>
          <p14:tracePt t="740756" x="4122738" y="4537075"/>
          <p14:tracePt t="740756" x="4108450" y="4537075"/>
          <p14:tracePt t="740764" x="4057650" y="4537075"/>
          <p14:tracePt t="740780" x="4014788" y="4537075"/>
          <p14:tracePt t="740797" x="3971925" y="4537075"/>
          <p14:tracePt t="740814" x="3929063" y="4537075"/>
          <p14:tracePt t="740830" x="3871913" y="4537075"/>
          <p14:tracePt t="740847" x="3843338" y="4537075"/>
          <p14:tracePt t="740863" x="3800475" y="4537075"/>
          <p14:tracePt t="740881" x="3786188" y="4537075"/>
          <p14:tracePt t="740897" x="3779838" y="4537075"/>
          <p14:tracePt t="740913" x="3751263" y="4537075"/>
          <p14:tracePt t="740930" x="3743325" y="4537075"/>
          <p14:tracePt t="741083" x="3751263" y="4537075"/>
          <p14:tracePt t="741101" x="3757613" y="4537075"/>
          <p14:tracePt t="741109" x="3779838" y="4537075"/>
          <p14:tracePt t="741117" x="3786188" y="4537075"/>
          <p14:tracePt t="741125" x="3794125" y="4537075"/>
          <p14:tracePt t="741133" x="3800475" y="4537075"/>
          <p14:tracePt t="741146" x="3814763" y="4537075"/>
          <p14:tracePt t="741163" x="3829050" y="4537075"/>
          <p14:tracePt t="741163" x="3836988" y="4537075"/>
          <p14:tracePt t="741253" x="3851275" y="4537075"/>
          <p14:tracePt t="741316" x="3857625" y="4537075"/>
          <p14:tracePt t="741372" x="3865563" y="4537075"/>
          <p14:tracePt t="741380" x="3871913" y="4537075"/>
          <p14:tracePt t="741396" x="3886200" y="4537075"/>
          <p14:tracePt t="741452" x="3894138" y="4537075"/>
          <p14:tracePt t="741533" x="3900488" y="4537075"/>
          <p14:tracePt t="741684" x="3908425" y="4537075"/>
          <p14:tracePt t="741717" x="3929063" y="4537075"/>
          <p14:tracePt t="741724" x="3943350" y="4537075"/>
          <p14:tracePt t="741741" x="3951288" y="4537075"/>
          <p14:tracePt t="741757" x="3965575" y="4537075"/>
          <p14:tracePt t="741797" x="3971925" y="4537075"/>
          <p14:tracePt t="741812" x="3986213" y="4537075"/>
          <p14:tracePt t="741852" x="4008438" y="4537075"/>
          <p14:tracePt t="741860" x="4014788" y="4529138"/>
          <p14:tracePt t="741868" x="4022725" y="4529138"/>
          <p14:tracePt t="741879" x="4051300" y="4522788"/>
          <p14:tracePt t="741895" x="4065588" y="4522788"/>
          <p14:tracePt t="741912" x="4086225" y="4522788"/>
          <p14:tracePt t="741928" x="4108450" y="4522788"/>
          <p14:tracePt t="741946" x="4143375" y="4522788"/>
          <p14:tracePt t="741962" x="4165600" y="4522788"/>
          <p14:tracePt t="741978" x="4179888" y="4522788"/>
          <p14:tracePt t="742013" x="4186238" y="4522788"/>
          <p14:tracePt t="742028" x="4214813" y="4522788"/>
          <p14:tracePt t="742029" x="4257675" y="4522788"/>
          <p14:tracePt t="742045" x="4300538" y="4522788"/>
          <p14:tracePt t="742062" x="4329113" y="4522788"/>
          <p14:tracePt t="742078" x="4371975" y="4522788"/>
          <p14:tracePt t="742096" x="4429125" y="4522788"/>
          <p14:tracePt t="742112" x="4471988" y="4522788"/>
          <p14:tracePt t="742129" x="4508500" y="4522788"/>
          <p14:tracePt t="742150" x="4522788" y="4522788"/>
          <p14:tracePt t="742162" x="4565650" y="4522788"/>
          <p14:tracePt t="742179" x="4594225" y="4522788"/>
          <p14:tracePt t="742195" x="4651375" y="4522788"/>
          <p14:tracePt t="742195" x="4679950" y="4522788"/>
          <p14:tracePt t="742213" x="4743450" y="4522788"/>
          <p14:tracePt t="742229" x="4822825" y="4522788"/>
          <p14:tracePt t="742245" x="4879975" y="4522788"/>
          <p14:tracePt t="742262" x="4986338" y="4537075"/>
          <p14:tracePt t="742279" x="5157788" y="4537075"/>
          <p14:tracePt t="742295" x="5386388" y="4500563"/>
          <p14:tracePt t="742312" x="5572125" y="4437063"/>
          <p14:tracePt t="742328" x="5665788" y="4379913"/>
          <p14:tracePt t="742346" x="5751513" y="4337050"/>
          <p14:tracePt t="742362" x="5786438" y="4300538"/>
          <p14:tracePt t="742378" x="5815013" y="4265613"/>
          <p14:tracePt t="742395" x="5851525" y="4208463"/>
          <p14:tracePt t="742411" x="5908675" y="4022725"/>
          <p14:tracePt t="742429" x="5943600" y="3879850"/>
          <p14:tracePt t="742445" x="5943600" y="3757613"/>
          <p14:tracePt t="742462" x="5943600" y="3665538"/>
          <p14:tracePt t="742478" x="5951538" y="3586163"/>
          <p14:tracePt t="742495" x="5951538" y="3479800"/>
          <p14:tracePt t="742512" x="5951538" y="3386138"/>
          <p14:tracePt t="742528" x="5951538" y="3343275"/>
          <p14:tracePt t="742545" x="5951538" y="3322638"/>
          <p14:tracePt t="742561" x="5951538" y="3308350"/>
          <p14:tracePt t="742578" x="5951538" y="3271838"/>
          <p14:tracePt t="742595" x="5965825" y="3214688"/>
          <p14:tracePt t="742611" x="5986463" y="3165475"/>
          <p14:tracePt t="742668" x="5994400" y="3151188"/>
          <p14:tracePt t="742684" x="5994400" y="3143250"/>
          <p14:tracePt t="742700" x="5994400" y="3136900"/>
          <p14:tracePt t="742711" x="5994400" y="3128963"/>
          <p14:tracePt t="742725" x="5994400" y="3114675"/>
          <p14:tracePt t="742732" x="5994400" y="3094038"/>
          <p14:tracePt t="742744" x="5994400" y="3071813"/>
          <p14:tracePt t="742761" x="5994400" y="3051175"/>
          <p14:tracePt t="742778" x="5994400" y="3008313"/>
          <p14:tracePt t="742794" x="5994400" y="2971800"/>
          <p14:tracePt t="742811" x="5986463" y="2922588"/>
          <p14:tracePt t="742827" x="5965825" y="2800350"/>
          <p14:tracePt t="742845" x="5937250" y="2743200"/>
          <p14:tracePt t="742861" x="5894388" y="2671763"/>
          <p14:tracePt t="742878" x="5894388" y="2651125"/>
          <p14:tracePt t="742894" x="5886450" y="2628900"/>
          <p14:tracePt t="742911" x="5886450" y="2622550"/>
          <p14:tracePt t="742927" x="5886450" y="2600325"/>
          <p14:tracePt t="742944" x="5886450" y="2557463"/>
          <p14:tracePt t="742960" x="5900738" y="2522538"/>
          <p14:tracePt t="742977" x="5915025" y="2465388"/>
          <p14:tracePt t="742994" x="5937250" y="2428875"/>
          <p14:tracePt t="743010" x="5951538" y="2393950"/>
          <p14:tracePt t="743027" x="5957888" y="2379663"/>
          <p14:tracePt t="743044" x="5972175" y="2365375"/>
          <p14:tracePt t="743061" x="5986463" y="2351088"/>
          <p14:tracePt t="743077" x="6015038" y="2328863"/>
          <p14:tracePt t="743094" x="6037263" y="2300288"/>
          <p14:tracePt t="743110" x="6043613" y="2300288"/>
          <p14:tracePt t="743127" x="6065838" y="2293938"/>
          <p14:tracePt t="743144" x="6094413" y="2293938"/>
          <p14:tracePt t="743160" x="6151563" y="2286000"/>
          <p14:tracePt t="743177" x="6194425" y="2286000"/>
          <p14:tracePt t="743193" x="6215063" y="2286000"/>
          <p14:tracePt t="743210" x="6223000" y="2286000"/>
          <p14:tracePt t="743228" x="6251575" y="2286000"/>
          <p14:tracePt t="743245" x="6300788" y="2328863"/>
          <p14:tracePt t="743260" x="6337300" y="2357438"/>
          <p14:tracePt t="743276" x="6351588" y="2371725"/>
          <p14:tracePt t="743293" x="6357938" y="2379663"/>
          <p14:tracePt t="743332" x="6365875" y="2386013"/>
          <p14:tracePt t="743340" x="6372225" y="2436813"/>
          <p14:tracePt t="743348" x="6394450" y="2493963"/>
          <p14:tracePt t="743360" x="6400800" y="2536825"/>
          <p14:tracePt t="743376" x="6400800" y="2571750"/>
          <p14:tracePt t="743393" x="6408738" y="2579688"/>
          <p14:tracePt t="743409" x="6408738" y="2608263"/>
          <p14:tracePt t="743426" x="6400800" y="2636838"/>
          <p14:tracePt t="743443" x="6394450" y="2665413"/>
          <p14:tracePt t="743459" x="6343650" y="2751138"/>
          <p14:tracePt t="743477" x="6300788" y="2822575"/>
          <p14:tracePt t="743494" x="6272213" y="2894013"/>
          <p14:tracePt t="743510" x="6223000" y="3014663"/>
          <p14:tracePt t="743526" x="6172200" y="3157538"/>
          <p14:tracePt t="743544" x="6151563" y="3322638"/>
          <p14:tracePt t="743560" x="6122988" y="3451225"/>
          <p14:tracePt t="743577" x="6122988" y="3571875"/>
          <p14:tracePt t="743594" x="6115050" y="3651250"/>
          <p14:tracePt t="743610" x="6094413" y="3708400"/>
          <p14:tracePt t="743627" x="6043613" y="3779838"/>
          <p14:tracePt t="743643" x="5994400" y="3851275"/>
          <p14:tracePt t="743643" x="5972175" y="3879850"/>
          <p14:tracePt t="743661" x="5943600" y="3957638"/>
          <p14:tracePt t="743677" x="5943600" y="4000500"/>
          <p14:tracePt t="743693" x="5915025" y="4043363"/>
          <p14:tracePt t="743710" x="5908675" y="4086225"/>
          <p14:tracePt t="743727" x="5865813" y="4137025"/>
          <p14:tracePt t="743743" x="5829300" y="4194175"/>
          <p14:tracePt t="743760" x="5822950" y="4222750"/>
          <p14:tracePt t="743776" x="5815013" y="4243388"/>
          <p14:tracePt t="743793" x="5780088" y="4286250"/>
          <p14:tracePt t="743810" x="5751513" y="4337050"/>
          <p14:tracePt t="743826" x="5694363" y="4379913"/>
          <p14:tracePt t="743844" x="5686425" y="4394200"/>
          <p14:tracePt t="743859" x="5680075" y="4414838"/>
          <p14:tracePt t="743924" x="5680075" y="4443413"/>
          <p14:tracePt t="743932" x="5680075" y="4451350"/>
          <p14:tracePt t="743948" x="5680075" y="4457700"/>
          <p14:tracePt t="744052" x="5680075" y="4465638"/>
          <p14:tracePt t="744180" x="5686425" y="4465638"/>
          <p14:tracePt t="744197" x="5700713" y="4451350"/>
          <p14:tracePt t="744211" x="5708650" y="4443413"/>
          <p14:tracePt t="744244" x="5715000" y="4437063"/>
          <p14:tracePt t="744293" x="5722938" y="4437063"/>
          <p14:tracePt t="744420" x="5715000" y="4437063"/>
          <p14:tracePt t="744428" x="5694363" y="4437063"/>
          <p14:tracePt t="744431" x="5672138" y="4437063"/>
          <p14:tracePt t="744441" x="5651500" y="4437063"/>
          <p14:tracePt t="744458" x="5643563" y="4437063"/>
          <p14:tracePt t="744475" x="5622925" y="4437063"/>
          <p14:tracePt t="744492" x="5600700" y="4437063"/>
          <p14:tracePt t="744549" x="5572125" y="4429125"/>
          <p14:tracePt t="744558" x="5572125" y="4422775"/>
          <p14:tracePt t="744565" x="5565775" y="4408488"/>
          <p14:tracePt t="744575" x="5565775" y="4379913"/>
          <p14:tracePt t="744592" x="5565775" y="4343400"/>
          <p14:tracePt t="744608" x="5565775" y="4329113"/>
          <p14:tracePt t="744626" x="5565775" y="4314825"/>
          <p14:tracePt t="744642" x="5572125" y="4300538"/>
          <p14:tracePt t="744749" x="5580063" y="4300538"/>
          <p14:tracePt t="744756" x="5586413" y="4300538"/>
          <p14:tracePt t="744764" x="5586413" y="4322763"/>
          <p14:tracePt t="744775" x="5586413" y="4329113"/>
          <p14:tracePt t="744792" x="5586413" y="4343400"/>
          <p14:tracePt t="744808" x="5586413" y="4379913"/>
          <p14:tracePt t="744825" x="5572125" y="4386263"/>
          <p14:tracePt t="744843" x="5565775" y="4394200"/>
          <p14:tracePt t="744858" x="5551488" y="4400550"/>
          <p14:tracePt t="744875" x="5543550" y="4408488"/>
          <p14:tracePt t="744891" x="5529263" y="4414838"/>
          <p14:tracePt t="744908" x="5494338" y="4429125"/>
          <p14:tracePt t="744925" x="5451475" y="4457700"/>
          <p14:tracePt t="744941" x="5443538" y="4457700"/>
          <p14:tracePt t="744959" x="5437188" y="4465638"/>
          <p14:tracePt t="745004" x="5414963" y="4465638"/>
          <p14:tracePt t="745012" x="5400675" y="4465638"/>
          <p14:tracePt t="745025" x="5394325" y="4465638"/>
          <p14:tracePt t="745025" x="5372100" y="4471988"/>
          <p14:tracePt t="745041" x="5357813" y="4471988"/>
          <p14:tracePt t="745058" x="5343525" y="4471988"/>
          <p14:tracePt t="745074" x="5314950" y="4471988"/>
          <p14:tracePt t="745091" x="5286375" y="4479925"/>
          <p14:tracePt t="745108" x="5251450" y="4486275"/>
          <p14:tracePt t="745124" x="5237163" y="4486275"/>
          <p14:tracePt t="745141" x="5214938" y="4494213"/>
          <p14:tracePt t="745157" x="5208588" y="4494213"/>
          <p14:tracePt t="745174" x="5186363" y="4500563"/>
          <p14:tracePt t="745190" x="5172075" y="4500563"/>
          <p14:tracePt t="745207" x="5143500" y="4500563"/>
          <p14:tracePt t="745224" x="5137150" y="4500563"/>
          <p14:tracePt t="745240" x="5129213" y="4500563"/>
          <p14:tracePt t="745257" x="5108575" y="4500563"/>
          <p14:tracePt t="745274" x="5100638" y="4500563"/>
          <p14:tracePt t="745348" x="5094288" y="4500563"/>
          <p14:tracePt t="745364" x="5086350" y="4500563"/>
          <p14:tracePt t="745396" x="5072063" y="4500563"/>
          <p14:tracePt t="745404" x="5065713" y="4500563"/>
          <p14:tracePt t="745416" x="5057775" y="4500563"/>
          <p14:tracePt t="745433" x="5043488" y="4500563"/>
          <p14:tracePt t="745440" x="5043488" y="4494213"/>
          <p14:tracePt t="745456" x="5029200" y="4479925"/>
          <p14:tracePt t="745500" x="5022850" y="4471988"/>
          <p14:tracePt t="745508" x="5022850" y="4465638"/>
          <p14:tracePt t="745508" x="5014913" y="4457700"/>
          <p14:tracePt t="745523" x="5008563" y="4443413"/>
          <p14:tracePt t="745540" x="4986338" y="4414838"/>
          <p14:tracePt t="745557" x="4986338" y="4408488"/>
          <p14:tracePt t="745573" x="4986338" y="4379913"/>
          <p14:tracePt t="745591" x="4986338" y="4371975"/>
          <p14:tracePt t="745607" x="4986338" y="4365625"/>
          <p14:tracePt t="745624" x="4986338" y="4351338"/>
          <p14:tracePt t="745661" x="4986338" y="4343400"/>
          <p14:tracePt t="745669" x="4986338" y="4337050"/>
          <p14:tracePt t="745685" x="4986338" y="4329113"/>
          <p14:tracePt t="745717" x="4986338" y="4322763"/>
          <p14:tracePt t="745725" x="5000625" y="4308475"/>
          <p14:tracePt t="745757" x="5014913" y="4300538"/>
          <p14:tracePt t="745765" x="5022850" y="4294188"/>
          <p14:tracePt t="745781" x="5029200" y="4294188"/>
          <p14:tracePt t="745789" x="5037138" y="4286250"/>
          <p14:tracePt t="745861" x="5051425" y="4286250"/>
          <p14:tracePt t="745869" x="5057775" y="4271963"/>
          <p14:tracePt t="745885" x="5065713" y="4265613"/>
          <p14:tracePt t="745917" x="5094288" y="4265613"/>
          <p14:tracePt t="745925" x="5100638" y="4265613"/>
          <p14:tracePt t="745932" x="5108575" y="4257675"/>
          <p14:tracePt t="745941" x="5114925" y="4257675"/>
          <p14:tracePt t="745948" x="5137150" y="4257675"/>
          <p14:tracePt t="745957" x="5143500" y="4257675"/>
          <p14:tracePt t="745973" x="5151438" y="4251325"/>
          <p14:tracePt t="746013" x="5165725" y="4251325"/>
          <p14:tracePt t="746045" x="5172075" y="4251325"/>
          <p14:tracePt t="746061" x="5180013" y="4251325"/>
          <p14:tracePt t="746124" x="5186363" y="4251325"/>
          <p14:tracePt t="746132" x="5200650" y="4251325"/>
          <p14:tracePt t="746148" x="5214938" y="4251325"/>
          <p14:tracePt t="746156" x="5222875" y="4251325"/>
          <p14:tracePt t="746173" x="5237163" y="4251325"/>
          <p14:tracePt t="746175" x="5243513" y="4251325"/>
          <p14:tracePt t="746190" x="5257800" y="4251325"/>
          <p14:tracePt t="746206" x="5265738" y="4251325"/>
          <p14:tracePt t="746223" x="5286375" y="4251325"/>
          <p14:tracePt t="746239" x="5294313" y="4251325"/>
          <p14:tracePt t="746256" x="5300663" y="4257675"/>
          <p14:tracePt t="746317" x="5314950" y="4257675"/>
          <p14:tracePt t="746333" x="5322888" y="4265613"/>
          <p14:tracePt t="746372" x="5329238" y="4279900"/>
          <p14:tracePt t="746388" x="5337175" y="4286250"/>
          <p14:tracePt t="746404" x="5337175" y="4294188"/>
          <p14:tracePt t="746412" x="5337175" y="4300538"/>
          <p14:tracePt t="746428" x="5337175" y="4308475"/>
          <p14:tracePt t="746444" x="5337175" y="4314825"/>
          <p14:tracePt t="746464" x="5337175" y="4329113"/>
          <p14:tracePt t="746516" x="5337175" y="4337050"/>
          <p14:tracePt t="746549" x="5343525" y="4343400"/>
          <p14:tracePt t="746596" x="5343525" y="4351338"/>
          <p14:tracePt t="746644" x="5343525" y="4365625"/>
          <p14:tracePt t="746652" x="5343525" y="4371975"/>
          <p14:tracePt t="746668" x="5343525" y="4379913"/>
          <p14:tracePt t="746685" x="5343525" y="4386263"/>
          <p14:tracePt t="746701" x="5343525" y="4400550"/>
          <p14:tracePt t="746716" x="5329238" y="4422775"/>
          <p14:tracePt t="746732" x="5322888" y="4429125"/>
          <p14:tracePt t="746740" x="5314950" y="4437063"/>
          <p14:tracePt t="746789" x="5308600" y="4443413"/>
          <p14:tracePt t="746804" x="5286375" y="4457700"/>
          <p14:tracePt t="746836" x="5280025" y="4465638"/>
          <p14:tracePt t="746852" x="5265738" y="4471988"/>
          <p14:tracePt t="746860" x="5257800" y="4471988"/>
          <p14:tracePt t="746876" x="5229225" y="4494213"/>
          <p14:tracePt t="746892" x="5222875" y="4500563"/>
          <p14:tracePt t="746908" x="5214938" y="4500563"/>
          <p14:tracePt t="746916" x="5208588" y="4500563"/>
          <p14:tracePt t="746922" x="5200650" y="4508500"/>
          <p14:tracePt t="746938" x="5180013" y="4508500"/>
          <p14:tracePt t="746955" x="5165725" y="4508500"/>
          <p14:tracePt t="746972" x="5137150" y="4508500"/>
          <p14:tracePt t="746988" x="5114925" y="4508500"/>
          <p14:tracePt t="747005" x="5100638" y="4508500"/>
          <p14:tracePt t="747021" x="5086350" y="4508500"/>
          <p14:tracePt t="747038" x="5080000" y="4508500"/>
          <p14:tracePt t="747055" x="5057775" y="4508500"/>
          <p14:tracePt t="747071" x="5051425" y="4500563"/>
          <p14:tracePt t="747088" x="5037138" y="4486275"/>
          <p14:tracePt t="747105" x="5000625" y="4451350"/>
          <p14:tracePt t="747121" x="4986338" y="4437063"/>
          <p14:tracePt t="747138" x="4957763" y="4408488"/>
          <p14:tracePt t="747154" x="4951413" y="4379913"/>
          <p14:tracePt t="747171" x="4937125" y="4365625"/>
          <p14:tracePt t="747244" x="4937125" y="4351338"/>
          <p14:tracePt t="747276" x="4937125" y="4343400"/>
          <p14:tracePt t="747284" x="4937125" y="4337050"/>
          <p14:tracePt t="747291" x="4937125" y="4308475"/>
          <p14:tracePt t="747304" x="4943475" y="4294188"/>
          <p14:tracePt t="747321" x="4951413" y="4286250"/>
          <p14:tracePt t="747338" x="4965700" y="4265613"/>
          <p14:tracePt t="747354" x="4979988" y="4251325"/>
          <p14:tracePt t="747396" x="4986338" y="4251325"/>
          <p14:tracePt t="747399" x="4994275" y="4243388"/>
          <p14:tracePt t="747404" x="5000625" y="4243388"/>
          <p14:tracePt t="747420" x="5008563" y="4243388"/>
          <p14:tracePt t="747438" x="5022850" y="4243388"/>
          <p14:tracePt t="747455" x="5057775" y="4237038"/>
          <p14:tracePt t="747471" x="5080000" y="4237038"/>
          <p14:tracePt t="747488" x="5094288" y="4222750"/>
          <p14:tracePt t="747504" x="5100638" y="4222750"/>
          <p14:tracePt t="747573" x="5114925" y="4214813"/>
          <p14:tracePt t="747581" x="5122863" y="4214813"/>
          <p14:tracePt t="747597" x="5129213" y="4214813"/>
          <p14:tracePt t="747604" x="5137150" y="4214813"/>
          <p14:tracePt t="747620" x="5157788" y="4214813"/>
          <p14:tracePt t="747623" x="5172075" y="4214813"/>
          <p14:tracePt t="747637" x="5180013" y="4214813"/>
          <p14:tracePt t="747654" x="5208588" y="4222750"/>
          <p14:tracePt t="747671" x="5237163" y="4229100"/>
          <p14:tracePt t="747687" x="5251450" y="4243388"/>
          <p14:tracePt t="747704" x="5280025" y="4257675"/>
          <p14:tracePt t="747720" x="5300663" y="4265613"/>
          <p14:tracePt t="747737" x="5329238" y="4271963"/>
          <p14:tracePt t="747754" x="5343525" y="4279900"/>
          <p14:tracePt t="747820" x="5351463" y="4286250"/>
          <p14:tracePt t="747828" x="5351463" y="4294188"/>
          <p14:tracePt t="747844" x="5351463" y="4300538"/>
          <p14:tracePt t="747845" x="5351463" y="4308475"/>
          <p14:tracePt t="747853" x="5351463" y="4322763"/>
          <p14:tracePt t="747870" x="5322888" y="4351338"/>
          <p14:tracePt t="747887" x="5272088" y="4365625"/>
          <p14:tracePt t="747903" x="5200650" y="4386263"/>
          <p14:tracePt t="747920" x="5122863" y="4394200"/>
          <p14:tracePt t="747936" x="5014913" y="4394200"/>
          <p14:tracePt t="747953" x="4929188" y="4394200"/>
          <p14:tracePt t="747970" x="4872038" y="4394200"/>
          <p14:tracePt t="747987" x="4779963" y="4400550"/>
          <p14:tracePt t="748003" x="4629150" y="4437063"/>
          <p14:tracePt t="748020" x="4522788" y="4437063"/>
          <p14:tracePt t="748037" x="4457700" y="4437063"/>
          <p14:tracePt t="748054" x="4394200" y="4437063"/>
          <p14:tracePt t="748070" x="4351338" y="4437063"/>
          <p14:tracePt t="748087" x="4300538" y="4437063"/>
          <p14:tracePt t="748104" x="4257675" y="4437063"/>
          <p14:tracePt t="748120" x="4200525" y="4443413"/>
          <p14:tracePt t="748137" x="4171950" y="4443413"/>
          <p14:tracePt t="748154" x="4151313" y="4451350"/>
          <p14:tracePt t="748170" x="4114800" y="4451350"/>
          <p14:tracePt t="748187" x="4079875" y="4451350"/>
          <p14:tracePt t="748203" x="4065588" y="4451350"/>
          <p14:tracePt t="748203" x="4037013" y="4451350"/>
          <p14:tracePt t="748221" x="4008438" y="4451350"/>
          <p14:tracePt t="748237" x="3965575" y="4451350"/>
          <p14:tracePt t="748254" x="3922713" y="4451350"/>
          <p14:tracePt t="748270" x="3871913" y="4451350"/>
          <p14:tracePt t="748286" x="3829050" y="4451350"/>
          <p14:tracePt t="748303" x="3814763" y="4451350"/>
          <p14:tracePt t="748320" x="3794125" y="4451350"/>
          <p14:tracePt t="748337" x="3779838" y="4451350"/>
          <p14:tracePt t="748353" x="3743325" y="4451350"/>
          <p14:tracePt t="748370" x="3694113" y="4451350"/>
          <p14:tracePt t="748386" x="3643313" y="4451350"/>
          <p14:tracePt t="748403" x="3636963" y="4451350"/>
          <p14:tracePt t="748476" x="3622675" y="4451350"/>
          <p14:tracePt t="748485" x="3614738" y="4451350"/>
          <p14:tracePt t="748525" x="3608388" y="4451350"/>
          <p14:tracePt t="748533" x="3594100" y="4451350"/>
          <p14:tracePt t="748549" x="3586163" y="4429125"/>
          <p14:tracePt t="748557" x="3579813" y="4422775"/>
          <p14:tracePt t="748570" x="3571875" y="4414838"/>
          <p14:tracePt t="748586" x="3571875" y="4400550"/>
          <p14:tracePt t="748603" x="3571875" y="4394200"/>
          <p14:tracePt t="748619" x="3571875" y="4386263"/>
          <p14:tracePt t="748660" x="3571875" y="4365625"/>
          <p14:tracePt t="748677" x="3571875" y="4357688"/>
          <p14:tracePt t="748693" x="3579813" y="4351338"/>
          <p14:tracePt t="748733" x="3586163" y="4343400"/>
          <p14:tracePt t="748765" x="3594100" y="4337050"/>
          <p14:tracePt t="748781" x="3600450" y="4337050"/>
          <p14:tracePt t="748789" x="3614738" y="4322763"/>
          <p14:tracePt t="748829" x="3636963" y="4314825"/>
          <p14:tracePt t="748837" x="3643313" y="4314825"/>
          <p14:tracePt t="748853" x="3657600" y="4300538"/>
          <p14:tracePt t="748880" x="3665538" y="4300538"/>
          <p14:tracePt t="748916" x="3679825" y="4300538"/>
          <p14:tracePt t="748924" x="3686175" y="4300538"/>
          <p14:tracePt t="748940" x="3694113" y="4300538"/>
          <p14:tracePt t="748948" x="3700463" y="4300538"/>
          <p14:tracePt t="748957" x="3714750" y="4300538"/>
          <p14:tracePt t="749044" x="3722688" y="4300538"/>
          <p14:tracePt t="749092" x="3729038" y="4300538"/>
          <p14:tracePt t="749108" x="3736975" y="4308475"/>
          <p14:tracePt t="749108" x="3736975" y="4314825"/>
          <p14:tracePt t="749118" x="3736975" y="4329113"/>
          <p14:tracePt t="749135" x="3736975" y="4351338"/>
          <p14:tracePt t="749152" x="3751263" y="4365625"/>
          <p14:tracePt t="749220" x="3751263" y="4379913"/>
          <p14:tracePt t="749228" x="3751263" y="4386263"/>
          <p14:tracePt t="749249" x="3751263" y="4394200"/>
          <p14:tracePt t="749260" x="3751263" y="4400550"/>
          <p14:tracePt t="749276" x="3743325" y="4429125"/>
          <p14:tracePt t="749290" x="3736975" y="4437063"/>
          <p14:tracePt t="749308" x="3722688" y="4443413"/>
          <p14:tracePt t="749329" x="3708400" y="4451350"/>
          <p14:tracePt t="749340" x="3700463" y="4451350"/>
          <p14:tracePt t="749348" x="3694113" y="4451350"/>
          <p14:tracePt t="749428" x="3686175" y="4457700"/>
          <p14:tracePt t="749485" x="3686175" y="4465638"/>
          <p14:tracePt t="749493" x="3694113" y="4465638"/>
          <p14:tracePt t="749501" x="3708400" y="4465638"/>
          <p14:tracePt t="749509" x="3757613" y="4465638"/>
          <p14:tracePt t="749519" x="3808413" y="4465638"/>
          <p14:tracePt t="749535" x="3851275" y="4465638"/>
          <p14:tracePt t="749551" x="3865563" y="4465638"/>
          <p14:tracePt t="749568" x="3886200" y="4465638"/>
          <p14:tracePt t="749585" x="3900488" y="4465638"/>
          <p14:tracePt t="749602" x="3908425" y="4465638"/>
          <p14:tracePt t="749618" x="3929063" y="4465638"/>
          <p14:tracePt t="749635" x="3965575" y="4465638"/>
          <p14:tracePt t="749651" x="4014788" y="4451350"/>
          <p14:tracePt t="749669" x="4043363" y="4437063"/>
          <p14:tracePt t="749685" x="4057650" y="4429125"/>
          <p14:tracePt t="749702" x="4094163" y="4422775"/>
          <p14:tracePt t="749718" x="4137025" y="4422775"/>
          <p14:tracePt t="749735" x="4171950" y="4408488"/>
          <p14:tracePt t="749751" x="4222750" y="4408488"/>
          <p14:tracePt t="749768" x="4271963" y="4394200"/>
          <p14:tracePt t="749785" x="4329113" y="4379913"/>
          <p14:tracePt t="749801" x="4371975" y="4379913"/>
          <p14:tracePt t="749818" x="4414838" y="4379913"/>
          <p14:tracePt t="749834" x="4465638" y="4379913"/>
          <p14:tracePt t="749851" x="4557713" y="4379913"/>
          <p14:tracePt t="749867" x="4686300" y="4379913"/>
          <p14:tracePt t="749884" x="4765675" y="4394200"/>
          <p14:tracePt t="749901" x="4851400" y="4408488"/>
          <p14:tracePt t="749917" x="4914900" y="4408488"/>
          <p14:tracePt t="749934" x="4979988" y="4408488"/>
          <p14:tracePt t="749950" x="5037138" y="4408488"/>
          <p14:tracePt t="749968" x="5057775" y="4408488"/>
          <p14:tracePt t="749984" x="5072063" y="4408488"/>
          <p14:tracePt t="750028" x="5080000" y="4408488"/>
          <p14:tracePt t="750036" x="5094288" y="4408488"/>
          <p14:tracePt t="750037" x="5122863" y="4408488"/>
          <p14:tracePt t="750050" x="5165725" y="4408488"/>
          <p14:tracePt t="750067" x="5222875" y="4400550"/>
          <p14:tracePt t="750067" x="5229225" y="4400550"/>
          <p14:tracePt t="750084" x="5251450" y="4400550"/>
          <p14:tracePt t="750124" x="5257800" y="4400550"/>
          <p14:tracePt t="750164" x="5265738" y="4400550"/>
          <p14:tracePt t="750172" x="5272088" y="4400550"/>
          <p14:tracePt t="750183" x="5286375" y="4400550"/>
          <p14:tracePt t="750184" x="5294313" y="4400550"/>
          <p14:tracePt t="750200" x="5308600" y="4400550"/>
          <p14:tracePt t="750217" x="5329238" y="4400550"/>
          <p14:tracePt t="750233" x="5343525" y="4400550"/>
          <p14:tracePt t="750250" x="5380038" y="4400550"/>
          <p14:tracePt t="750267" x="5386388" y="4400550"/>
          <p14:tracePt t="750283" x="5408613" y="4400550"/>
          <p14:tracePt t="750301" x="5414963" y="4400550"/>
          <p14:tracePt t="750316" x="5443538" y="4400550"/>
          <p14:tracePt t="750334" x="5486400" y="4400550"/>
          <p14:tracePt t="750350" x="5522913" y="4400550"/>
          <p14:tracePt t="750367" x="5537200" y="4400550"/>
          <p14:tracePt t="750383" x="5557838" y="4400550"/>
          <p14:tracePt t="750429" x="5586413" y="4408488"/>
          <p14:tracePt t="750437" x="5600700" y="4408488"/>
          <p14:tracePt t="750443" x="5614988" y="4408488"/>
          <p14:tracePt t="750450" x="5629275" y="4414838"/>
          <p14:tracePt t="750467" x="5643563" y="4414838"/>
          <p14:tracePt t="750483" x="5651500" y="4414838"/>
          <p14:tracePt t="750500" x="5657850" y="4414838"/>
          <p14:tracePt t="750516" x="5672138" y="4414838"/>
          <p14:tracePt t="750533" x="5680075" y="4414838"/>
          <p14:tracePt t="750580" x="5686425" y="4414838"/>
          <p14:tracePt t="750588" x="5700713" y="4422775"/>
          <p14:tracePt t="750652" x="5708650" y="4429125"/>
          <p14:tracePt t="750684" x="5715000" y="4429125"/>
          <p14:tracePt t="750780" x="5722938" y="4429125"/>
          <p14:tracePt t="750980" x="5729288" y="4429125"/>
          <p14:tracePt t="751172" x="5737225" y="4429125"/>
          <p14:tracePt t="751349" x="5751513" y="4429125"/>
          <p14:tracePt t="751836" x="5757863" y="4429125"/>
          <p14:tracePt t="751957" x="5765800" y="4422775"/>
          <p14:tracePt t="752157" x="5780088" y="4414838"/>
          <p14:tracePt t="752844" x="5772150" y="4414838"/>
          <p14:tracePt t="752853" x="5751513" y="4414838"/>
          <p14:tracePt t="752855" x="5743575" y="4414838"/>
          <p14:tracePt t="752863" x="5729288" y="4414838"/>
          <p14:tracePt t="752879" x="5708650" y="4429125"/>
          <p14:tracePt t="752897" x="5672138" y="4437063"/>
          <p14:tracePt t="752940" x="5665788" y="4437063"/>
          <p14:tracePt t="752948" x="5614988" y="4457700"/>
          <p14:tracePt t="752964" x="5572125" y="4479925"/>
          <p14:tracePt t="752980" x="5537200" y="4479925"/>
          <p14:tracePt t="752980" x="5522913" y="4486275"/>
          <p14:tracePt t="752996" x="5486400" y="4494213"/>
          <p14:tracePt t="753012" x="5451475" y="4508500"/>
          <p14:tracePt t="753029" x="5422900" y="4522788"/>
          <p14:tracePt t="753046" x="5394325" y="4529138"/>
          <p14:tracePt t="753062" x="5380038" y="4537075"/>
          <p14:tracePt t="753080" x="5365750" y="4537075"/>
          <p14:tracePt t="753096" x="5357813" y="4543425"/>
          <p14:tracePt t="753113" x="5351463" y="4543425"/>
          <p14:tracePt t="753130" x="5337175" y="4543425"/>
          <p14:tracePt t="753180" x="5329238" y="4543425"/>
          <p14:tracePt t="753188" x="5322888" y="4543425"/>
          <p14:tracePt t="753196" x="5286375" y="4543425"/>
          <p14:tracePt t="753213" x="5257800" y="4543425"/>
          <p14:tracePt t="753230" x="5251450" y="4543425"/>
          <p14:tracePt t="753246" x="5243513" y="4543425"/>
          <p14:tracePt t="753263" x="5237163" y="4543425"/>
          <p14:tracePt t="753280" x="5208588" y="4529138"/>
          <p14:tracePt t="753296" x="5172075" y="4514850"/>
          <p14:tracePt t="753313" x="5165725" y="4514850"/>
          <p14:tracePt t="753329" x="5157788" y="4508500"/>
          <p14:tracePt t="753347" x="5114925" y="4486275"/>
          <p14:tracePt t="753362" x="5094288" y="4479925"/>
          <p14:tracePt t="753379" x="5080000" y="4471988"/>
          <p14:tracePt t="753396" x="5051425" y="4471988"/>
          <p14:tracePt t="753436" x="5043488" y="4471988"/>
          <p14:tracePt t="753444" x="5029200" y="4465638"/>
          <p14:tracePt t="753450" x="5008563" y="4451350"/>
          <p14:tracePt t="753462" x="5000625" y="4443413"/>
          <p14:tracePt t="753508" x="4986338" y="4414838"/>
          <p14:tracePt t="753516" x="4986338" y="4408488"/>
          <p14:tracePt t="753520" x="4986338" y="4394200"/>
          <p14:tracePt t="753529" x="4972050" y="4371975"/>
          <p14:tracePt t="753545" x="4965700" y="4343400"/>
          <p14:tracePt t="753563" x="4965700" y="4329113"/>
          <p14:tracePt t="753579" x="4965700" y="4314825"/>
          <p14:tracePt t="753595" x="4965700" y="4294188"/>
          <p14:tracePt t="753636" x="4965700" y="4286250"/>
          <p14:tracePt t="753637" x="4965700" y="4279900"/>
          <p14:tracePt t="753646" x="4965700" y="4257675"/>
          <p14:tracePt t="753662" x="4965700" y="4243388"/>
          <p14:tracePt t="753679" x="4972050" y="4237038"/>
          <p14:tracePt t="753695" x="4979988" y="4229100"/>
          <p14:tracePt t="753748" x="4994275" y="4229100"/>
          <p14:tracePt t="753756" x="5014913" y="4208463"/>
          <p14:tracePt t="753788" x="5029200" y="4200525"/>
          <p14:tracePt t="753796" x="5037138" y="4200525"/>
          <p14:tracePt t="753812" x="5043488" y="4200525"/>
          <p14:tracePt t="753817" x="5057775" y="4200525"/>
          <p14:tracePt t="753829" x="5086350" y="4200525"/>
          <p14:tracePt t="753862" x="5114925" y="4200525"/>
          <p14:tracePt t="753863" x="5129213" y="4200525"/>
          <p14:tracePt t="753878" x="5137150" y="4200525"/>
          <p14:tracePt t="753896" x="5157788" y="4200525"/>
          <p14:tracePt t="753912" x="5165725" y="4200525"/>
          <p14:tracePt t="753956" x="5172075" y="4200525"/>
          <p14:tracePt t="753972" x="5194300" y="4200525"/>
          <p14:tracePt t="753980" x="5200650" y="4200525"/>
          <p14:tracePt t="753988" x="5208588" y="4200525"/>
          <p14:tracePt t="753996" x="5214938" y="4200525"/>
          <p14:tracePt t="754011" x="5243513" y="4200525"/>
          <p14:tracePt t="754028" x="5251450" y="4208463"/>
          <p14:tracePt t="754068" x="5257800" y="4214813"/>
          <p14:tracePt t="754076" x="5265738" y="4222750"/>
          <p14:tracePt t="754079" x="5286375" y="4237038"/>
          <p14:tracePt t="755301" x="5294313" y="4243388"/>
          <p14:tracePt t="755421" x="5308600" y="4243388"/>
          <p14:tracePt t="755428" x="5314950" y="4243388"/>
          <p14:tracePt t="755444" x="5322888" y="4251325"/>
          <p14:tracePt t="755508" x="5329238" y="4251325"/>
          <p14:tracePt t="755588" x="5343525" y="4251325"/>
          <p14:tracePt t="755700" x="5351463" y="4257675"/>
          <p14:tracePt t="755716" x="5351463" y="4271963"/>
          <p14:tracePt t="755732" x="5357813" y="4279900"/>
          <p14:tracePt t="755772" x="5357813" y="4286250"/>
          <p14:tracePt t="755786" x="5365750" y="4300538"/>
          <p14:tracePt t="755794" x="5372100" y="4308475"/>
          <p14:tracePt t="755809" x="5386388" y="4329113"/>
          <p14:tracePt t="755826" x="5400675" y="4357688"/>
          <p14:tracePt t="755842" x="5400675" y="4371975"/>
          <p14:tracePt t="755859" x="5400675" y="4394200"/>
          <p14:tracePt t="755875" x="5400675" y="4400550"/>
          <p14:tracePt t="755916" x="5400675" y="4408488"/>
          <p14:tracePt t="755924" x="5400675" y="4422775"/>
          <p14:tracePt t="755934" x="5400675" y="4429125"/>
          <p14:tracePt t="755942" x="5394325" y="4451350"/>
          <p14:tracePt t="755958" x="5386388" y="4457700"/>
          <p14:tracePt t="755975" x="5372100" y="4465638"/>
          <p14:tracePt t="755992" x="5365750" y="4479925"/>
          <p14:tracePt t="756009" x="5351463" y="4479925"/>
          <p14:tracePt t="756025" x="5337175" y="4486275"/>
          <p14:tracePt t="756041" x="5329238" y="4486275"/>
          <p14:tracePt t="756059" x="5314950" y="4486275"/>
          <p14:tracePt t="756075" x="5286375" y="4486275"/>
          <p14:tracePt t="756092" x="5280025" y="4486275"/>
          <p14:tracePt t="756108" x="5265738" y="4486275"/>
          <p14:tracePt t="756125" x="5243513" y="4486275"/>
          <p14:tracePt t="756141" x="5229225" y="4486275"/>
          <p14:tracePt t="756158" x="5200650" y="4486275"/>
          <p14:tracePt t="756175" x="5186363" y="4486275"/>
          <p14:tracePt t="756191" x="5172075" y="4486275"/>
          <p14:tracePt t="756208" x="5157788" y="4479925"/>
          <p14:tracePt t="756262" x="5151438" y="4471988"/>
          <p14:tracePt t="756276" x="5143500" y="4465638"/>
          <p14:tracePt t="756292" x="5122863" y="4437063"/>
          <p14:tracePt t="756300" x="5114925" y="4429125"/>
          <p14:tracePt t="756308" x="5108575" y="4422775"/>
          <p14:tracePt t="756324" x="5108575" y="4400550"/>
          <p14:tracePt t="756341" x="5108575" y="4394200"/>
          <p14:tracePt t="756359" x="5108575" y="4365625"/>
          <p14:tracePt t="756374" x="5108575" y="4357688"/>
          <p14:tracePt t="756391" x="5108575" y="4343400"/>
          <p14:tracePt t="756407" x="5108575" y="4322763"/>
          <p14:tracePt t="756424" x="5114925" y="4314825"/>
          <p14:tracePt t="756441" x="5129213" y="4308475"/>
          <p14:tracePt t="756458" x="5165725" y="4294188"/>
          <p14:tracePt t="756474" x="5214938" y="4257675"/>
          <p14:tracePt t="756491" x="5257800" y="4222750"/>
          <p14:tracePt t="756507" x="5357813" y="4100513"/>
          <p14:tracePt t="756524" x="5429250" y="4008438"/>
          <p14:tracePt t="756541" x="5500688" y="3871913"/>
          <p14:tracePt t="756557" x="5580063" y="3708400"/>
          <p14:tracePt t="756575" x="5637213" y="3557588"/>
          <p14:tracePt t="756591" x="5700713" y="3436938"/>
          <p14:tracePt t="756608" x="5757863" y="3336925"/>
          <p14:tracePt t="756624" x="5800725" y="3236913"/>
          <p14:tracePt t="756642" x="5843588" y="3143250"/>
          <p14:tracePt t="756658" x="5894388" y="3043238"/>
          <p14:tracePt t="756675" x="5922963" y="2971800"/>
          <p14:tracePt t="756692" x="5951538" y="2908300"/>
          <p14:tracePt t="756708" x="5957888" y="2843213"/>
          <p14:tracePt t="756725" x="5972175" y="2822575"/>
          <p14:tracePt t="756741" x="5986463" y="2794000"/>
          <p14:tracePt t="756758" x="5994400" y="2757488"/>
          <p14:tracePt t="756774" x="6000750" y="2736850"/>
          <p14:tracePt t="756791" x="6029325" y="2679700"/>
          <p14:tracePt t="756808" x="6037263" y="2671763"/>
          <p14:tracePt t="756824" x="6051550" y="2651125"/>
          <p14:tracePt t="756841" x="6057900" y="2643188"/>
          <p14:tracePt t="756858" x="6072188" y="2614613"/>
          <p14:tracePt t="756874" x="6080125" y="2600325"/>
          <p14:tracePt t="756908" x="6086475" y="2593975"/>
          <p14:tracePt t="756909" x="6086475" y="2579688"/>
          <p14:tracePt t="756924" x="6094413" y="2571750"/>
          <p14:tracePt t="756941" x="6094413" y="2565400"/>
          <p14:tracePt t="756980" x="6100763" y="2557463"/>
          <p14:tracePt t="757060" x="6108700" y="2551113"/>
          <p14:tracePt t="757068" x="6108700" y="2543175"/>
          <p14:tracePt t="757076" x="6108700" y="2536825"/>
          <p14:tracePt t="757090" x="6108700" y="2528888"/>
          <p14:tracePt t="757107" x="6115050" y="2493963"/>
          <p14:tracePt t="757124" x="6122988" y="2471738"/>
          <p14:tracePt t="757140" x="6122988" y="2457450"/>
          <p14:tracePt t="757157" x="6129338" y="2436813"/>
          <p14:tracePt t="757174" x="6151563" y="2422525"/>
          <p14:tracePt t="757190" x="6165850" y="2408238"/>
          <p14:tracePt t="757236" x="6186488" y="2400300"/>
          <p14:tracePt t="757252" x="6194425" y="2400300"/>
          <p14:tracePt t="757268" x="6215063" y="2393950"/>
          <p14:tracePt t="757274" x="6223000" y="2393950"/>
          <p14:tracePt t="757290" x="6229350" y="2393950"/>
          <p14:tracePt t="757356" x="6237288" y="2393950"/>
          <p14:tracePt t="757364" x="6243638" y="2393950"/>
          <p14:tracePt t="757380" x="6272213" y="2393950"/>
          <p14:tracePt t="757381" x="6272213" y="2400300"/>
          <p14:tracePt t="757390" x="6280150" y="2414588"/>
          <p14:tracePt t="757406" x="6280150" y="2457450"/>
          <p14:tracePt t="757423" x="6280150" y="2500313"/>
          <p14:tracePt t="757440" x="6280150" y="2543175"/>
          <p14:tracePt t="757457" x="6280150" y="2551113"/>
          <p14:tracePt t="757473" x="6280150" y="2571750"/>
          <p14:tracePt t="757532" x="6280150" y="2579688"/>
          <p14:tracePt t="757540" x="6280150" y="2586038"/>
          <p14:tracePt t="757548" x="6280150" y="2593975"/>
          <p14:tracePt t="757756" x="6280150" y="2614613"/>
          <p14:tracePt t="757764" x="6280150" y="2622550"/>
          <p14:tracePt t="757773" x="6280150" y="2628900"/>
          <p14:tracePt t="757804" x="6280150" y="2643188"/>
          <p14:tracePt t="757812" x="6280150" y="2657475"/>
          <p14:tracePt t="757826" x="6280150" y="2665413"/>
          <p14:tracePt t="757839" x="6280150" y="2693988"/>
          <p14:tracePt t="757839" x="6280150" y="2714625"/>
          <p14:tracePt t="757856" x="6265863" y="2743200"/>
          <p14:tracePt t="757872" x="6265863" y="2771775"/>
          <p14:tracePt t="757889" x="6265863" y="2786063"/>
          <p14:tracePt t="757906" x="6265863" y="2800350"/>
          <p14:tracePt t="757922" x="6265863" y="2814638"/>
          <p14:tracePt t="757939" x="6265863" y="2843213"/>
          <p14:tracePt t="757956" x="6265863" y="2857500"/>
          <p14:tracePt t="757972" x="6265863" y="2865438"/>
          <p14:tracePt t="758541" x="6257925" y="2871788"/>
          <p14:tracePt t="758557" x="6229350" y="2871788"/>
          <p14:tracePt t="758564" x="6223000" y="2871788"/>
          <p14:tracePt t="758572" x="6151563" y="2957513"/>
          <p14:tracePt t="758589" x="6108700" y="3000375"/>
          <p14:tracePt t="758606" x="6072188" y="3071813"/>
          <p14:tracePt t="758622" x="6022975" y="3122613"/>
          <p14:tracePt t="758639" x="5972175" y="3179763"/>
          <p14:tracePt t="758655" x="5908675" y="3286125"/>
          <p14:tracePt t="758672" x="5822950" y="3408363"/>
          <p14:tracePt t="758688" x="5743575" y="3543300"/>
          <p14:tracePt t="758704" x="5657850" y="3679825"/>
          <p14:tracePt t="758721" x="5572125" y="3814763"/>
          <p14:tracePt t="758737" x="5500688" y="3922713"/>
          <p14:tracePt t="758755" x="5480050" y="4029075"/>
          <p14:tracePt t="758771" x="5437188" y="4171950"/>
          <p14:tracePt t="758788" x="5422900" y="4229100"/>
          <p14:tracePt t="758804" x="5414963" y="4251325"/>
          <p14:tracePt t="758821" x="5408613" y="4257675"/>
          <p14:tracePt t="758839" x="5394325" y="4271963"/>
          <p14:tracePt t="758855" x="5372100" y="4279900"/>
          <p14:tracePt t="758871" x="5357813" y="4294188"/>
          <p14:tracePt t="758888" x="5343525" y="4308475"/>
          <p14:tracePt t="758905" x="5329238" y="4322763"/>
          <p14:tracePt t="758956" x="5300663" y="4329113"/>
          <p14:tracePt t="758964" x="5294313" y="4329113"/>
          <p14:tracePt t="758972" x="5272088" y="4337050"/>
          <p14:tracePt t="759012" x="5265738" y="4337050"/>
          <p14:tracePt t="759014" x="5251450" y="4337050"/>
          <p14:tracePt t="759021" x="5208588" y="4337050"/>
          <p14:tracePt t="759038" x="5165725" y="4337050"/>
          <p14:tracePt t="759055" x="5094288" y="4314825"/>
          <p14:tracePt t="759071" x="5072063" y="4308475"/>
          <p14:tracePt t="759088" x="5037138" y="4279900"/>
          <p14:tracePt t="759104" x="5008563" y="4257675"/>
          <p14:tracePt t="759121" x="5000625" y="4243388"/>
          <p14:tracePt t="759138" x="4994275" y="4229100"/>
          <p14:tracePt t="759154" x="4979988" y="4186238"/>
          <p14:tracePt t="759171" x="4979988" y="4151313"/>
          <p14:tracePt t="759187" x="4979988" y="4100513"/>
          <p14:tracePt t="759204" x="4979988" y="4079875"/>
          <p14:tracePt t="759220" x="4979988" y="4057650"/>
          <p14:tracePt t="759237" x="4986338" y="4014788"/>
          <p14:tracePt t="759254" x="5022850" y="3908425"/>
          <p14:tracePt t="759270" x="5057775" y="3771900"/>
          <p14:tracePt t="759287" x="5122863" y="3622675"/>
          <p14:tracePt t="759304" x="5172075" y="3508375"/>
          <p14:tracePt t="759321" x="5222875" y="3422650"/>
          <p14:tracePt t="759338" x="5280025" y="3322638"/>
          <p14:tracePt t="759354" x="5337175" y="3214688"/>
          <p14:tracePt t="759370" x="5380038" y="3128963"/>
          <p14:tracePt t="759387" x="5429250" y="3014663"/>
          <p14:tracePt t="759403" x="5514975" y="2808288"/>
          <p14:tracePt t="759420" x="5543550" y="2751138"/>
          <p14:tracePt t="759437" x="5565775" y="2700338"/>
          <p14:tracePt t="759454" x="5580063" y="2657475"/>
          <p14:tracePt t="759470" x="5594350" y="2622550"/>
          <p14:tracePt t="759540" x="5594350" y="2614613"/>
          <p14:tracePt t="759556" x="5600700" y="2608263"/>
          <p14:tracePt t="759588" x="5600700" y="2593975"/>
          <p14:tracePt t="759596" x="5608638" y="2586038"/>
          <p14:tracePt t="759660" x="5614988" y="2579688"/>
          <p14:tracePt t="759676" x="5622925" y="2579688"/>
          <p14:tracePt t="759692" x="5629275" y="2579688"/>
          <p14:tracePt t="759700" x="5637213" y="2571750"/>
          <p14:tracePt t="759719" x="5651500" y="2571750"/>
          <p14:tracePt t="759720" x="5657850" y="2571750"/>
          <p14:tracePt t="759736" x="5672138" y="2571750"/>
          <p14:tracePt t="759753" x="5680075" y="2571750"/>
          <p14:tracePt t="759770" x="5694363" y="2571750"/>
          <p14:tracePt t="759786" x="5700713" y="2571750"/>
          <p14:tracePt t="759868" x="5708650" y="2571750"/>
          <p14:tracePt t="759876" x="5715000" y="2571750"/>
          <p14:tracePt t="759940" x="5729288" y="2571750"/>
          <p14:tracePt t="759948" x="5737225" y="2571750"/>
          <p14:tracePt t="759956" x="5743575" y="2571750"/>
          <p14:tracePt t="759969" x="5751513" y="2579688"/>
          <p14:tracePt t="760021" x="5751513" y="2593975"/>
          <p14:tracePt t="760029" x="5751513" y="2608263"/>
          <p14:tracePt t="760047" x="5751513" y="2628900"/>
          <p14:tracePt t="760061" x="5751513" y="2636838"/>
          <p14:tracePt t="760068" x="5751513" y="2651125"/>
          <p14:tracePt t="760077" x="5729288" y="2679700"/>
          <p14:tracePt t="760090" x="5694363" y="2708275"/>
          <p14:tracePt t="760103" x="5651500" y="2728913"/>
          <p14:tracePt t="760119" x="5594350" y="2757488"/>
          <p14:tracePt t="760136" x="5522913" y="2765425"/>
          <p14:tracePt t="760153" x="5494338" y="2771775"/>
          <p14:tracePt t="760170" x="5465763" y="2771775"/>
          <p14:tracePt t="760186" x="5451475" y="2771775"/>
          <p14:tracePt t="760204" x="5429250" y="2771775"/>
          <p14:tracePt t="760220" x="5414963" y="2771775"/>
          <p14:tracePt t="760236" x="5394325" y="2771775"/>
          <p14:tracePt t="760253" x="5380038" y="2771775"/>
          <p14:tracePt t="760270" x="5337175" y="2771775"/>
          <p14:tracePt t="760286" x="5314950" y="2771775"/>
          <p14:tracePt t="760303" x="5300663" y="2771775"/>
          <p14:tracePt t="760320" x="5294313" y="2765425"/>
          <p14:tracePt t="760336" x="5265738" y="2751138"/>
          <p14:tracePt t="760353" x="5257800" y="2743200"/>
          <p14:tracePt t="760421" x="5257800" y="2728913"/>
          <p14:tracePt t="760428" x="5251450" y="2714625"/>
          <p14:tracePt t="760445" x="5251450" y="2708275"/>
          <p14:tracePt t="760452" x="5251450" y="2686050"/>
          <p14:tracePt t="760452" x="5251450" y="2679700"/>
          <p14:tracePt t="760469" x="5251450" y="2671763"/>
          <p14:tracePt t="760470" x="5251450" y="2651125"/>
          <p14:tracePt t="760486" x="5251450" y="2636838"/>
          <p14:tracePt t="760503" x="5237163" y="2622550"/>
          <p14:tracePt t="760519" x="5237163" y="2614613"/>
          <p14:tracePt t="760535" x="5237163" y="2608263"/>
          <p14:tracePt t="760551" x="5237163" y="2593975"/>
          <p14:tracePt t="760568" x="5237163" y="2579688"/>
          <p14:tracePt t="760585" x="5237163" y="2565400"/>
          <p14:tracePt t="760601" x="5237163" y="2543175"/>
          <p14:tracePt t="760644" x="5237163" y="2522538"/>
          <p14:tracePt t="760652" x="5243513" y="2514600"/>
          <p14:tracePt t="760652" x="5251450" y="2508250"/>
          <p14:tracePt t="760668" x="5272088" y="2486025"/>
          <p14:tracePt t="760685" x="5280025" y="2479675"/>
          <p14:tracePt t="760740" x="5286375" y="2471738"/>
          <p14:tracePt t="760748" x="5300663" y="2451100"/>
          <p14:tracePt t="760756" x="5308600" y="2451100"/>
          <p14:tracePt t="760768" x="5314950" y="2451100"/>
          <p14:tracePt t="760784" x="5337175" y="2443163"/>
          <p14:tracePt t="760802" x="5343525" y="2443163"/>
          <p14:tracePt t="760818" x="5357813" y="2443163"/>
          <p14:tracePt t="760835" x="5394325" y="2436813"/>
          <p14:tracePt t="760876" x="5400675" y="2436813"/>
          <p14:tracePt t="760885" x="5414963" y="2436813"/>
          <p14:tracePt t="760901" x="5422900" y="2436813"/>
          <p14:tracePt t="760905" x="5429250" y="2436813"/>
          <p14:tracePt t="760918" x="5437188" y="2436813"/>
          <p14:tracePt t="760935" x="5451475" y="2436813"/>
          <p14:tracePt t="760951" x="5465763" y="2436813"/>
          <p14:tracePt t="760996" x="5472113" y="2436813"/>
          <p14:tracePt t="761012" x="5494338" y="2436813"/>
          <p14:tracePt t="761020" x="5500688" y="2436813"/>
          <p14:tracePt t="761020" x="5508625" y="2436813"/>
          <p14:tracePt t="761034" x="5529263" y="2436813"/>
          <p14:tracePt t="761051" x="5551488" y="2436813"/>
          <p14:tracePt t="761068" x="5580063" y="2436813"/>
          <p14:tracePt t="761084" x="5614988" y="2436813"/>
          <p14:tracePt t="761101" x="5622925" y="2443163"/>
          <p14:tracePt t="761117" x="5643563" y="2457450"/>
          <p14:tracePt t="761135" x="5651500" y="2457450"/>
          <p14:tracePt t="761151" x="5657850" y="2457450"/>
          <p14:tracePt t="761167" x="5665788" y="2457450"/>
          <p14:tracePt t="761185" x="5672138" y="2457450"/>
          <p14:tracePt t="761201" x="5680075" y="2457450"/>
          <p14:tracePt t="761218" x="5694363" y="2457450"/>
          <p14:tracePt t="761234" x="5700713" y="2465388"/>
          <p14:tracePt t="761268" x="5722938" y="2465388"/>
          <p14:tracePt t="761269" x="5729288" y="2465388"/>
          <p14:tracePt t="761285" x="5737225" y="2465388"/>
          <p14:tracePt t="761301" x="5757863" y="2465388"/>
          <p14:tracePt t="761318" x="5765800" y="2465388"/>
          <p14:tracePt t="761380" x="5772150" y="2465388"/>
          <p14:tracePt t="761387" x="5780088" y="2465388"/>
          <p14:tracePt t="761420" x="5794375" y="2465388"/>
          <p14:tracePt t="761452" x="5800725" y="2465388"/>
          <p14:tracePt t="761492" x="5808663" y="2465388"/>
          <p14:tracePt t="762140" x="5815013" y="2479675"/>
          <p14:tracePt t="762309" x="5815013" y="2486025"/>
          <p14:tracePt t="762317" x="5815013" y="2500313"/>
          <p14:tracePt t="762317" x="5815013" y="2522538"/>
          <p14:tracePt t="762333" x="5815013" y="2557463"/>
          <p14:tracePt t="762350" x="5815013" y="2600325"/>
          <p14:tracePt t="762367" x="5815013" y="2643188"/>
          <p14:tracePt t="762383" x="5815013" y="2686050"/>
          <p14:tracePt t="762400" x="5815013" y="2728913"/>
          <p14:tracePt t="762416" x="5815013" y="2779713"/>
          <p14:tracePt t="762433" x="5815013" y="2822575"/>
          <p14:tracePt t="762449" x="5794375" y="2900363"/>
          <p14:tracePt t="762466" x="5772150" y="3008313"/>
          <p14:tracePt t="762483" x="5743575" y="3114675"/>
          <p14:tracePt t="762500" x="5722938" y="3243263"/>
          <p14:tracePt t="762516" x="5694363" y="3357563"/>
          <p14:tracePt t="762533" x="5672138" y="3443288"/>
          <p14:tracePt t="762549" x="5657850" y="3500438"/>
          <p14:tracePt t="762566" x="5643563" y="3543300"/>
          <p14:tracePt t="762583" x="5629275" y="3571875"/>
          <p14:tracePt t="762599" x="5622925" y="3600450"/>
          <p14:tracePt t="762644" x="5622925" y="3614738"/>
          <p14:tracePt t="762652" x="5622925" y="3671888"/>
          <p14:tracePt t="762660" x="5622925" y="3694113"/>
          <p14:tracePt t="762668" x="5622925" y="3751263"/>
          <p14:tracePt t="762684" x="5622925" y="3829050"/>
          <p14:tracePt t="762699" x="5622925" y="3886200"/>
          <p14:tracePt t="762715" x="5622925" y="3943350"/>
          <p14:tracePt t="762733" x="5622925" y="4029075"/>
          <p14:tracePt t="762749" x="5622925" y="4108450"/>
          <p14:tracePt t="762766" x="5622925" y="4165600"/>
          <p14:tracePt t="762782" x="5629275" y="4222750"/>
          <p14:tracePt t="762799" x="5643563" y="4257675"/>
          <p14:tracePt t="762815" x="5651500" y="4300538"/>
          <p14:tracePt t="762832" x="5694363" y="4371975"/>
          <p14:tracePt t="762849" x="5700713" y="4437063"/>
          <p14:tracePt t="762865" x="5715000" y="4479925"/>
          <p14:tracePt t="762882" x="5715000" y="4500563"/>
          <p14:tracePt t="762898" x="5715000" y="4537075"/>
          <p14:tracePt t="762915" x="5729288" y="4600575"/>
          <p14:tracePt t="762972" x="5729288" y="4608513"/>
          <p14:tracePt t="762980" x="5729288" y="4614863"/>
          <p14:tracePt t="762982" x="5737225" y="4622800"/>
          <p14:tracePt t="763020" x="5737225" y="4643438"/>
          <p14:tracePt t="763036" x="5737225" y="4651375"/>
          <p14:tracePt t="763044" x="5737225" y="4672013"/>
          <p14:tracePt t="763052" x="5737225" y="4694238"/>
          <p14:tracePt t="763244" x="5743575" y="4694238"/>
          <p14:tracePt t="763252" x="5765800" y="4686300"/>
          <p14:tracePt t="763260" x="5780088" y="4672013"/>
          <p14:tracePt t="763276" x="5808663" y="4672013"/>
          <p14:tracePt t="763278" x="5822950" y="4672013"/>
          <p14:tracePt t="763298" x="5843588" y="4665663"/>
          <p14:tracePt t="763315" x="5894388" y="4657725"/>
          <p14:tracePt t="763316" x="5951538" y="4651375"/>
          <p14:tracePt t="763316" x="6000750" y="4651375"/>
          <p14:tracePt t="763332" x="6057900" y="4629150"/>
          <p14:tracePt t="763348" x="6086475" y="4614863"/>
          <p14:tracePt t="763365" x="6108700" y="4608513"/>
          <p14:tracePt t="763412" x="6122988" y="4594225"/>
          <p14:tracePt t="764372" x="6080125" y="4608513"/>
          <p14:tracePt t="764380" x="6051550" y="4608513"/>
          <p14:tracePt t="764388" x="5994400" y="4614863"/>
          <p14:tracePt t="764397" x="5937250" y="4629150"/>
          <p14:tracePt t="764414" x="5857875" y="4637088"/>
          <p14:tracePt t="764430" x="5794375" y="4665663"/>
          <p14:tracePt t="764446" x="5722938" y="4679950"/>
          <p14:tracePt t="764463" x="5694363" y="4700588"/>
          <p14:tracePt t="764480" x="5680075" y="4700588"/>
          <p14:tracePt t="764496" x="5643563" y="4714875"/>
          <p14:tracePt t="764513" x="5629275" y="4714875"/>
          <p14:tracePt t="764530" x="5608638" y="4729163"/>
          <p14:tracePt t="764547" x="5600700" y="4729163"/>
          <p14:tracePt t="764563" x="5586413" y="4729163"/>
          <p14:tracePt t="764563" x="5565775" y="4743450"/>
          <p14:tracePt t="764580" x="5551488" y="4751388"/>
          <p14:tracePt t="764596" x="5514975" y="4751388"/>
          <p14:tracePt t="764614" x="5500688" y="4751388"/>
          <p14:tracePt t="764629" x="5480050" y="4757738"/>
          <p14:tracePt t="764646" x="5465763" y="4765675"/>
          <p14:tracePt t="764663" x="5443538" y="4765675"/>
          <p14:tracePt t="764679" x="5408613" y="4786313"/>
          <p14:tracePt t="764696" x="5394325" y="4786313"/>
          <p14:tracePt t="764712" x="5372100" y="4786313"/>
          <p14:tracePt t="764729" x="5351463" y="4786313"/>
          <p14:tracePt t="764745" x="5329238" y="4786313"/>
          <p14:tracePt t="764762" x="5314950" y="4786313"/>
          <p14:tracePt t="765045" x="5308600" y="4786313"/>
          <p14:tracePt t="765077" x="5294313" y="4786313"/>
          <p14:tracePt t="765084" x="5272088" y="4786313"/>
          <p14:tracePt t="765093" x="5265738" y="4786313"/>
          <p14:tracePt t="765097" x="5229225" y="4786313"/>
          <p14:tracePt t="765112" x="5186363" y="4786313"/>
          <p14:tracePt t="765129" x="5108575" y="4786313"/>
          <p14:tracePt t="765146" x="5051425" y="4786313"/>
          <p14:tracePt t="765162" x="4972050" y="4786313"/>
          <p14:tracePt t="765179" x="4922838" y="4786313"/>
          <p14:tracePt t="765196" x="4837113" y="4786313"/>
          <p14:tracePt t="765213" x="4772025" y="4786313"/>
          <p14:tracePt t="765229" x="4679950" y="4786313"/>
          <p14:tracePt t="765246" x="4614863" y="4786313"/>
          <p14:tracePt t="765262" x="4579938" y="4786313"/>
          <p14:tracePt t="765278" x="4551363" y="4786313"/>
          <p14:tracePt t="765296" x="4514850" y="4786313"/>
          <p14:tracePt t="765312" x="4494213" y="4786313"/>
          <p14:tracePt t="765329" x="4457700" y="4786313"/>
          <p14:tracePt t="765346" x="4429125" y="4786313"/>
          <p14:tracePt t="765362" x="4386263" y="4786313"/>
          <p14:tracePt t="765379" x="4337050" y="4786313"/>
          <p14:tracePt t="765395" x="4286250" y="4786313"/>
          <p14:tracePt t="765412" x="4214813" y="4772025"/>
          <p14:tracePt t="765428" x="4186238" y="4765675"/>
          <p14:tracePt t="765445" x="4171950" y="4765675"/>
          <p14:tracePt t="765462" x="4157663" y="4765675"/>
          <p14:tracePt t="765478" x="4137025" y="4765675"/>
          <p14:tracePt t="765495" x="4079875" y="4751388"/>
          <p14:tracePt t="765512" x="4022725" y="4751388"/>
          <p14:tracePt t="765528" x="3979863" y="4751388"/>
          <p14:tracePt t="765545" x="3957638" y="4751388"/>
          <p14:tracePt t="765561" x="3951288" y="4751388"/>
          <p14:tracePt t="765579" x="3937000" y="4751388"/>
          <p14:tracePt t="765595" x="3894138" y="4751388"/>
          <p14:tracePt t="765611" x="3843338" y="4737100"/>
          <p14:tracePt t="765629" x="3822700" y="4737100"/>
          <p14:tracePt t="765645" x="3794125" y="4737100"/>
          <p14:tracePt t="765661" x="3786188" y="4737100"/>
          <p14:tracePt t="765678" x="3771900" y="4737100"/>
          <p14:tracePt t="765716" x="3757613" y="4737100"/>
          <p14:tracePt t="765732" x="3751263" y="4737100"/>
          <p14:tracePt t="765740" x="3743325" y="4737100"/>
          <p14:tracePt t="765748" x="3736975" y="4737100"/>
          <p14:tracePt t="765852" x="3729038" y="4729163"/>
          <p14:tracePt t="766092" x="3729038" y="4722813"/>
          <p14:tracePt t="766100" x="3736975" y="4722813"/>
          <p14:tracePt t="766116" x="3743325" y="4722813"/>
          <p14:tracePt t="766148" x="3751263" y="4722813"/>
          <p14:tracePt t="766156" x="3757613" y="4722813"/>
          <p14:tracePt t="766164" x="3779838" y="4722813"/>
          <p14:tracePt t="766177" x="3786188" y="4722813"/>
          <p14:tracePt t="766194" x="3808413" y="4722813"/>
          <p14:tracePt t="766211" x="3836988" y="4743450"/>
          <p14:tracePt t="766260" x="3851275" y="4751388"/>
          <p14:tracePt t="766276" x="3857625" y="4751388"/>
          <p14:tracePt t="766292" x="3865563" y="4751388"/>
          <p14:tracePt t="766300" x="3871913" y="4751388"/>
          <p14:tracePt t="766308" x="3886200" y="4751388"/>
          <p14:tracePt t="766316" x="3900488" y="4751388"/>
          <p14:tracePt t="766327" x="3908425" y="4751388"/>
          <p14:tracePt t="766344" x="3929063" y="4751388"/>
          <p14:tracePt t="766361" x="3943350" y="4751388"/>
          <p14:tracePt t="766404" x="3951288" y="4751388"/>
          <p14:tracePt t="766412" x="3965575" y="4751388"/>
          <p14:tracePt t="766431" x="3971925" y="4751388"/>
          <p14:tracePt t="766468" x="3979863" y="4751388"/>
          <p14:tracePt t="766540" x="3965575" y="4751388"/>
          <p14:tracePt t="766548" x="3937000" y="4743450"/>
          <p14:tracePt t="766556" x="3914775" y="4737100"/>
          <p14:tracePt t="766564" x="3900488" y="4737100"/>
          <p14:tracePt t="766578" x="3879850" y="4722813"/>
          <p14:tracePt t="766593" x="3822700" y="4700588"/>
          <p14:tracePt t="766610" x="3808413" y="4694238"/>
          <p14:tracePt t="766627" x="3786188" y="4686300"/>
          <p14:tracePt t="766643" x="3779838" y="4665663"/>
          <p14:tracePt t="766660" x="3765550" y="4608513"/>
          <p14:tracePt t="766676" x="3743325" y="4565650"/>
          <p14:tracePt t="766694" x="3743325" y="4529138"/>
          <p14:tracePt t="766709" x="3743325" y="4486275"/>
          <p14:tracePt t="766727" x="3743325" y="4479925"/>
          <p14:tracePt t="766743" x="3765550" y="4429125"/>
          <p14:tracePt t="766765" x="3771900" y="4422775"/>
          <p14:tracePt t="766776" x="3829050" y="4386263"/>
          <p14:tracePt t="766793" x="3851275" y="4371975"/>
          <p14:tracePt t="766810" x="3879850" y="4371975"/>
          <p14:tracePt t="766826" x="3908425" y="4371975"/>
          <p14:tracePt t="766843" x="3929063" y="4371975"/>
          <p14:tracePt t="766859" x="3986213" y="4371975"/>
          <p14:tracePt t="766876" x="4029075" y="4371975"/>
          <p14:tracePt t="766892" x="4094163" y="4371975"/>
          <p14:tracePt t="766909" x="4171950" y="4371975"/>
          <p14:tracePt t="766926" x="4194175" y="4371975"/>
          <p14:tracePt t="766942" x="4222750" y="4371975"/>
          <p14:tracePt t="766961" x="4237038" y="4379913"/>
          <p14:tracePt t="766976" x="4265613" y="4394200"/>
          <p14:tracePt t="766993" x="4279900" y="4408488"/>
          <p14:tracePt t="767036" x="4286250" y="4414838"/>
          <p14:tracePt t="767044" x="4286250" y="4437063"/>
          <p14:tracePt t="767052" x="4308475" y="4451350"/>
          <p14:tracePt t="767052" x="4308475" y="4457700"/>
          <p14:tracePt t="767061" x="4308475" y="4486275"/>
          <p14:tracePt t="767076" x="4314825" y="4522788"/>
          <p14:tracePt t="767093" x="4314825" y="4543425"/>
          <p14:tracePt t="767109" x="4314825" y="4557713"/>
          <p14:tracePt t="767126" x="4314825" y="4594225"/>
          <p14:tracePt t="767143" x="4314825" y="4608513"/>
          <p14:tracePt t="767159" x="4314825" y="4629150"/>
          <p14:tracePt t="767176" x="4314825" y="4643438"/>
          <p14:tracePt t="767193" x="4300538" y="4679950"/>
          <p14:tracePt t="767210" x="4286250" y="4708525"/>
          <p14:tracePt t="767226" x="4271963" y="4729163"/>
          <p14:tracePt t="767243" x="4265613" y="4737100"/>
          <p14:tracePt t="767276" x="4251325" y="4743450"/>
          <p14:tracePt t="767277" x="4222750" y="4751388"/>
          <p14:tracePt t="767293" x="4208463" y="4751388"/>
          <p14:tracePt t="767309" x="4186238" y="4751388"/>
          <p14:tracePt t="767326" x="4165600" y="4751388"/>
          <p14:tracePt t="767343" x="4114800" y="4751388"/>
          <p14:tracePt t="767359" x="4071938" y="4751388"/>
          <p14:tracePt t="767376" x="4057650" y="4751388"/>
          <p14:tracePt t="767392" x="4051300" y="4751388"/>
          <p14:tracePt t="767428" x="4037013" y="4751388"/>
          <p14:tracePt t="767457" x="4022725" y="4757738"/>
          <p14:tracePt t="767476" x="4014788" y="4757738"/>
          <p14:tracePt t="767484" x="3994150" y="4757738"/>
          <p14:tracePt t="767496" x="3965575" y="4765675"/>
          <p14:tracePt t="767500" x="3937000" y="4779963"/>
          <p14:tracePt t="767509" x="3908425" y="4779963"/>
          <p14:tracePt t="767526" x="3886200" y="4779963"/>
          <p14:tracePt t="767543" x="3865563" y="4779963"/>
          <p14:tracePt t="767559" x="3851275" y="4779963"/>
          <p14:tracePt t="767575" x="3829050" y="4779963"/>
          <p14:tracePt t="767592" x="3794125" y="4779963"/>
          <p14:tracePt t="767609" x="3736975" y="4779963"/>
          <p14:tracePt t="767626" x="3686175" y="4779963"/>
          <p14:tracePt t="767642" x="3651250" y="4779963"/>
          <p14:tracePt t="767659" x="3643313" y="4779963"/>
          <p14:tracePt t="767675" x="3636963" y="4779963"/>
          <p14:tracePt t="767675" x="3622675" y="4794250"/>
          <p14:tracePt t="767693" x="3614738" y="4794250"/>
          <p14:tracePt t="767708" x="3608388" y="4794250"/>
          <p14:tracePt t="767764" x="3594100" y="4794250"/>
          <p14:tracePt t="767772" x="3579813" y="4794250"/>
          <p14:tracePt t="767788" x="3571875" y="4794250"/>
          <p14:tracePt t="767796" x="3565525" y="4794250"/>
          <p14:tracePt t="767803" x="3557588" y="4786313"/>
          <p14:tracePt t="767836" x="3551238" y="4779963"/>
          <p14:tracePt t="767844" x="3551238" y="4772025"/>
          <p14:tracePt t="767845" x="3551238" y="4765675"/>
          <p14:tracePt t="767858" x="3551238" y="4751388"/>
          <p14:tracePt t="767874" x="3551238" y="4714875"/>
          <p14:tracePt t="767891" x="3551238" y="4672013"/>
          <p14:tracePt t="767909" x="3551238" y="4643438"/>
          <p14:tracePt t="767925" x="3551238" y="4629150"/>
          <p14:tracePt t="767942" x="3551238" y="4608513"/>
          <p14:tracePt t="767959" x="3551238" y="4600575"/>
          <p14:tracePt t="767975" x="3551238" y="4594225"/>
          <p14:tracePt t="768028" x="3551238" y="4579938"/>
          <p14:tracePt t="768084" x="3551238" y="4572000"/>
          <p14:tracePt t="768092" x="3551238" y="4565650"/>
          <p14:tracePt t="768108" x="3551238" y="4557713"/>
          <p14:tracePt t="768109" x="3571875" y="4537075"/>
          <p14:tracePt t="768156" x="3579813" y="4529138"/>
          <p14:tracePt t="768164" x="3594100" y="4514850"/>
          <p14:tracePt t="768180" x="3600450" y="4508500"/>
          <p14:tracePt t="768188" x="3608388" y="4508500"/>
          <p14:tracePt t="768244" x="3614738" y="4508500"/>
          <p14:tracePt t="768252" x="3622675" y="4508500"/>
          <p14:tracePt t="768260" x="3636963" y="4508500"/>
          <p14:tracePt t="768274" x="3643313" y="4508500"/>
          <p14:tracePt t="768276" x="3651250" y="4508500"/>
          <p14:tracePt t="768308" x="3657600" y="4508500"/>
          <p14:tracePt t="768309" x="3671888" y="4508500"/>
          <p14:tracePt t="768325" x="3686175" y="4508500"/>
          <p14:tracePt t="768341" x="3708400" y="4522788"/>
          <p14:tracePt t="768388" x="3714750" y="4543425"/>
          <p14:tracePt t="768395" x="3722688" y="4551363"/>
          <p14:tracePt t="768404" x="3729038" y="4565650"/>
          <p14:tracePt t="768407" x="3736975" y="4586288"/>
          <p14:tracePt t="768424" x="3736975" y="4600575"/>
          <p14:tracePt t="768441" x="3743325" y="4608513"/>
          <p14:tracePt t="768476" x="3765550" y="4622800"/>
          <p14:tracePt t="768532" x="3765550" y="4637088"/>
          <p14:tracePt t="768542" x="3765550" y="4651375"/>
          <p14:tracePt t="768564" x="3765550" y="4657725"/>
          <p14:tracePt t="768576" x="3771900" y="4665663"/>
          <p14:tracePt t="768604" x="3771900" y="4679950"/>
          <p14:tracePt t="768620" x="3771900" y="4686300"/>
          <p14:tracePt t="768628" x="3771900" y="4694238"/>
          <p14:tracePt t="768660" x="3771900" y="4708525"/>
          <p14:tracePt t="768682" x="3751263" y="4729163"/>
          <p14:tracePt t="768708" x="3736975" y="4737100"/>
          <p14:tracePt t="768724" x="3729038" y="4737100"/>
          <p14:tracePt t="768740" x="3708400" y="4743450"/>
          <p14:tracePt t="768924" x="3736975" y="4743450"/>
          <p14:tracePt t="768932" x="3765550" y="4743450"/>
          <p14:tracePt t="768940" x="3771900" y="4743450"/>
          <p14:tracePt t="768948" x="3800475" y="4743450"/>
          <p14:tracePt t="768957" x="3836988" y="4743450"/>
          <p14:tracePt t="768974" x="3851275" y="4743450"/>
          <p14:tracePt t="768990" x="3900488" y="4743450"/>
          <p14:tracePt t="769007" x="3979863" y="4743450"/>
          <p14:tracePt t="769023" x="4029075" y="4743450"/>
          <p14:tracePt t="769040" x="4108450" y="4743450"/>
          <p14:tracePt t="769057" x="4165600" y="4751388"/>
          <p14:tracePt t="769074" x="4214813" y="4779963"/>
          <p14:tracePt t="769090" x="4237038" y="4794250"/>
          <p14:tracePt t="769106" x="4279900" y="4814888"/>
          <p14:tracePt t="769122" x="4314825" y="4822825"/>
          <p14:tracePt t="769139" x="4386263" y="4829175"/>
          <p14:tracePt t="769156" x="4422775" y="4843463"/>
          <p14:tracePt t="769173" x="4465638" y="4843463"/>
          <p14:tracePt t="769190" x="4508500" y="4843463"/>
          <p14:tracePt t="769207" x="4586288" y="4843463"/>
          <p14:tracePt t="769223" x="4672013" y="4843463"/>
          <p14:tracePt t="769240" x="4765675" y="4843463"/>
          <p14:tracePt t="769257" x="4851400" y="4843463"/>
          <p14:tracePt t="769273" x="4922838" y="4843463"/>
          <p14:tracePt t="769290" x="4972050" y="4843463"/>
          <p14:tracePt t="769307" x="5008563" y="4843463"/>
          <p14:tracePt t="769324" x="5043488" y="4843463"/>
          <p14:tracePt t="769324" x="5057775" y="4843463"/>
          <p14:tracePt t="769340" x="5122863" y="4843463"/>
          <p14:tracePt t="769356" x="5200650" y="4843463"/>
          <p14:tracePt t="769373" x="5308600" y="4843463"/>
          <p14:tracePt t="769389" x="5386388" y="4857750"/>
          <p14:tracePt t="769406" x="5429250" y="4872038"/>
          <p14:tracePt t="769422" x="5443538" y="4872038"/>
          <p14:tracePt t="769468" x="5465763" y="4872038"/>
          <p14:tracePt t="769476" x="5472113" y="4872038"/>
          <p14:tracePt t="769484" x="5486400" y="4872038"/>
          <p14:tracePt t="769492" x="5551488" y="4872038"/>
          <p14:tracePt t="769492" x="5580063" y="4872038"/>
          <p14:tracePt t="769508" x="5614988" y="4872038"/>
          <p14:tracePt t="769522" x="5672138" y="4872038"/>
          <p14:tracePt t="769539" x="5715000" y="4872038"/>
          <p14:tracePt t="769556" x="5757863" y="4865688"/>
          <p14:tracePt t="769572" x="5780088" y="4857750"/>
          <p14:tracePt t="769589" x="5786438" y="4851400"/>
          <p14:tracePt t="769636" x="5794375" y="4851400"/>
          <p14:tracePt t="769653" x="5800725" y="4843463"/>
          <p14:tracePt t="769660" x="5808663" y="4837113"/>
          <p14:tracePt t="769668" x="5822950" y="4822825"/>
          <p14:tracePt t="769676" x="5837238" y="4808538"/>
          <p14:tracePt t="769689" x="5865813" y="4779963"/>
          <p14:tracePt t="769707" x="5872163" y="4772025"/>
          <p14:tracePt t="769765" x="5872163" y="4765675"/>
          <p14:tracePt t="769773" x="5865813" y="4751388"/>
          <p14:tracePt t="769788" x="5837238" y="4737100"/>
          <p14:tracePt t="769812" x="5808663" y="4737100"/>
          <p14:tracePt t="769822" x="5794375" y="4737100"/>
          <p14:tracePt t="769828" x="5780088" y="4737100"/>
          <p14:tracePt t="769876" x="5772150" y="4737100"/>
          <p14:tracePt t="769884" x="5757863" y="4729163"/>
          <p14:tracePt t="769892" x="5722938" y="4700588"/>
          <p14:tracePt t="769900" x="5715000" y="4694238"/>
          <p14:tracePt t="769908" x="5708650" y="4694238"/>
          <p14:tracePt t="769922" x="5700713" y="4686300"/>
          <p14:tracePt t="770036" x="5737225" y="4679950"/>
          <p14:tracePt t="770044" x="5765800" y="4657725"/>
          <p14:tracePt t="770052" x="5780088" y="4657725"/>
          <p14:tracePt t="770060" x="5837238" y="4657725"/>
          <p14:tracePt t="770072" x="5915025" y="4657725"/>
          <p14:tracePt t="770088" x="5980113" y="4657725"/>
          <p14:tracePt t="770105" x="6037263" y="4657725"/>
          <p14:tracePt t="770121" x="6057900" y="4657725"/>
          <p14:tracePt t="770139" x="6065838" y="4657725"/>
          <p14:tracePt t="770180" x="6072188" y="4657725"/>
          <p14:tracePt t="770188" x="6094413" y="4657725"/>
          <p14:tracePt t="770205" x="6100763" y="4657725"/>
          <p14:tracePt t="770205" x="6108700" y="4657725"/>
          <p14:tracePt t="770228" x="6115050" y="4657725"/>
          <p14:tracePt t="770236" x="6129338" y="4657725"/>
          <p14:tracePt t="770244" x="6151563" y="4657725"/>
          <p14:tracePt t="770255" x="6172200" y="4651375"/>
          <p14:tracePt t="770380" x="6165850" y="4651375"/>
          <p14:tracePt t="770388" x="6137275" y="4651375"/>
          <p14:tracePt t="770404" x="6094413" y="4672013"/>
          <p14:tracePt t="770405" x="6037263" y="4700588"/>
          <p14:tracePt t="770421" x="6000750" y="4700588"/>
          <p14:tracePt t="770438" x="5957888" y="4708525"/>
          <p14:tracePt t="770454" x="5922963" y="4714875"/>
          <p14:tracePt t="770472" x="5880100" y="4722813"/>
          <p14:tracePt t="770487" x="5843588" y="4722813"/>
          <p14:tracePt t="770504" x="5815013" y="4743450"/>
          <p14:tracePt t="770521" x="5772150" y="4743450"/>
          <p14:tracePt t="770537" x="5743575" y="4743450"/>
          <p14:tracePt t="770554" x="5737225" y="4751388"/>
          <p14:tracePt t="770596" x="5715000" y="4751388"/>
          <p14:tracePt t="770612" x="5708650" y="4751388"/>
          <p14:tracePt t="770612" x="5700713" y="4751388"/>
          <p14:tracePt t="770628" x="5686425" y="4757738"/>
          <p14:tracePt t="770636" x="5680075" y="4757738"/>
          <p14:tracePt t="770654" x="5672138" y="4757738"/>
          <p14:tracePt t="770764" x="5700713" y="4757738"/>
          <p14:tracePt t="770768" x="5708650" y="4757738"/>
          <p14:tracePt t="770775" x="5715000" y="4757738"/>
          <p14:tracePt t="770787" x="5757863" y="4757738"/>
          <p14:tracePt t="770804" x="5800725" y="4757738"/>
          <p14:tracePt t="770820" x="5837238" y="4757738"/>
          <p14:tracePt t="770837" x="5872163" y="4757738"/>
          <p14:tracePt t="770853" x="5880100" y="4757738"/>
          <p14:tracePt t="770870" x="5886450" y="4757738"/>
          <p14:tracePt t="770917" x="5900738" y="4757738"/>
          <p14:tracePt t="770925" x="5908675" y="4757738"/>
          <p14:tracePt t="770940" x="5915025" y="4757738"/>
          <p14:tracePt t="770957" x="5922963" y="4757738"/>
          <p14:tracePt t="770971" x="5943600" y="4757738"/>
          <p14:tracePt t="770971" x="5965825" y="4751388"/>
          <p14:tracePt t="770987" x="5986463" y="4743450"/>
          <p14:tracePt t="771068" x="5994400" y="4743450"/>
          <p14:tracePt t="771116" x="6000750" y="4737100"/>
          <p14:tracePt t="771132" x="6022975" y="4737100"/>
          <p14:tracePt t="771139" x="6037263" y="4737100"/>
          <p14:tracePt t="771153" x="6043613" y="4737100"/>
          <p14:tracePt t="771196" x="6057900" y="4722813"/>
          <p14:tracePt t="771212" x="6065838" y="4722813"/>
          <p14:tracePt t="772868" x="6057900" y="4708525"/>
          <p14:tracePt t="772884" x="6029325" y="4708525"/>
          <p14:tracePt t="772892" x="6008688" y="4708525"/>
          <p14:tracePt t="772901" x="5972175" y="4700588"/>
          <p14:tracePt t="772908" x="5915025" y="4700588"/>
          <p14:tracePt t="772917" x="5843588" y="4700588"/>
          <p14:tracePt t="772934" x="5794375" y="4700588"/>
          <p14:tracePt t="772951" x="5780088" y="4700588"/>
          <p14:tracePt t="772968" x="5757863" y="4700588"/>
          <p14:tracePt t="772984" x="5729288" y="4700588"/>
          <p14:tracePt t="773001" x="5700713" y="4700588"/>
          <p14:tracePt t="773017" x="5672138" y="4694238"/>
          <p14:tracePt t="773034" x="5637213" y="4694238"/>
          <p14:tracePt t="773050" x="5622925" y="4694238"/>
          <p14:tracePt t="773067" x="5600700" y="4694238"/>
          <p14:tracePt t="773204" x="5600700" y="4686300"/>
          <p14:tracePt t="773220" x="5629275" y="4686300"/>
          <p14:tracePt t="773228" x="5657850" y="4665663"/>
          <p14:tracePt t="773236" x="5672138" y="4665663"/>
          <p14:tracePt t="773244" x="5686425" y="4657725"/>
          <p14:tracePt t="773244" x="5715000" y="4657725"/>
          <p14:tracePt t="773252" x="5743575" y="4657725"/>
          <p14:tracePt t="773266" x="5786438" y="4637088"/>
          <p14:tracePt t="773283" x="5857875" y="4614863"/>
          <p14:tracePt t="773300" x="5880100" y="4614863"/>
          <p14:tracePt t="773316" x="5908675" y="4608513"/>
          <p14:tracePt t="773335" x="5915025" y="4608513"/>
          <p14:tracePt t="773372" x="5922963" y="4608513"/>
          <p14:tracePt t="773380" x="5937250" y="4608513"/>
          <p14:tracePt t="773388" x="5951538" y="4608513"/>
          <p14:tracePt t="773436" x="5957888" y="4600575"/>
          <p14:tracePt t="773452" x="5980113" y="4600575"/>
          <p14:tracePt t="773484" x="5994400" y="4594225"/>
          <p14:tracePt t="773644" x="5986463" y="4594225"/>
          <p14:tracePt t="773652" x="5965825" y="4594225"/>
          <p14:tracePt t="773652" x="5943600" y="4594225"/>
          <p14:tracePt t="773668" x="5937250" y="4594225"/>
          <p14:tracePt t="773669" x="5915025" y="4594225"/>
          <p14:tracePt t="773683" x="5894388" y="4594225"/>
          <p14:tracePt t="773699" x="5843588" y="4608513"/>
          <p14:tracePt t="773716" x="5822950" y="4608513"/>
          <p14:tracePt t="773733" x="5786438" y="4608513"/>
          <p14:tracePt t="773749" x="5743575" y="4629150"/>
          <p14:tracePt t="773767" x="5737225" y="4629150"/>
          <p14:tracePt t="773783" x="5715000" y="4637088"/>
          <p14:tracePt t="773799" x="5700713" y="4651375"/>
          <p14:tracePt t="773817" x="5694363" y="4657725"/>
          <p14:tracePt t="773833" x="5665788" y="4665663"/>
          <p14:tracePt t="773988" x="5672138" y="4665663"/>
          <p14:tracePt t="773994" x="5700713" y="4665663"/>
          <p14:tracePt t="774002" x="5794375" y="4665663"/>
          <p14:tracePt t="774016" x="5872163" y="4665663"/>
          <p14:tracePt t="774033" x="5980113" y="4672013"/>
          <p14:tracePt t="774049" x="6037263" y="4694238"/>
          <p14:tracePt t="774066" x="6094413" y="4694238"/>
          <p14:tracePt t="774082" x="6108700" y="4694238"/>
          <p14:tracePt t="774099" x="6137275" y="4694238"/>
          <p14:tracePt t="774148" x="6143625" y="4694238"/>
          <p14:tracePt t="774228" x="6137275" y="4694238"/>
          <p14:tracePt t="774236" x="6129338" y="4694238"/>
          <p14:tracePt t="774244" x="6115050" y="4694238"/>
          <p14:tracePt t="774252" x="6086475" y="4694238"/>
          <p14:tracePt t="774266" x="6043613" y="4694238"/>
          <p14:tracePt t="774282" x="6000750" y="4694238"/>
          <p14:tracePt t="774299" x="5929313" y="4694238"/>
          <p14:tracePt t="774316" x="5872163" y="4694238"/>
          <p14:tracePt t="774333" x="5794375" y="4708525"/>
          <p14:tracePt t="774349" x="5729288" y="4708525"/>
          <p14:tracePt t="774366" x="5672138" y="4714875"/>
          <p14:tracePt t="774382" x="5629275" y="4714875"/>
          <p14:tracePt t="774399" x="5586413" y="4722813"/>
          <p14:tracePt t="774415" x="5537200" y="4743450"/>
          <p14:tracePt t="774432" x="5494338" y="4743450"/>
          <p14:tracePt t="774449" x="5451475" y="4743450"/>
          <p14:tracePt t="774465" x="5414963" y="4743450"/>
          <p14:tracePt t="774482" x="5386388" y="4743450"/>
          <p14:tracePt t="774499" x="5351463" y="4743450"/>
          <p14:tracePt t="774515" x="5322888" y="4751388"/>
          <p14:tracePt t="774532" x="5314950" y="4751388"/>
          <p14:tracePt t="774548" x="5308600" y="4751388"/>
          <p14:tracePt t="774565" x="5294313" y="4751388"/>
          <p14:tracePt t="774582" x="5280025" y="4751388"/>
          <p14:tracePt t="774620" x="5272088" y="4751388"/>
          <p14:tracePt t="774756" x="5265738" y="4751388"/>
          <p14:tracePt t="775588" x="5257800" y="4743450"/>
          <p14:tracePt t="775596" x="5237163" y="4743450"/>
          <p14:tracePt t="775612" x="5229225" y="4743450"/>
          <p14:tracePt t="775625" x="5222875" y="4743450"/>
          <p14:tracePt t="775631" x="5214938" y="4743450"/>
          <p14:tracePt t="775647" x="5200650" y="4743450"/>
          <p14:tracePt t="775664" x="5194300" y="4743450"/>
          <p14:tracePt t="775681" x="5186363" y="4743450"/>
          <p14:tracePt t="775697" x="5165725" y="4743450"/>
          <p14:tracePt t="775714" x="5157788" y="4743450"/>
          <p14:tracePt t="775730" x="5143500" y="4743450"/>
          <p14:tracePt t="775764" x="5137150" y="4743450"/>
          <p14:tracePt t="775765" x="5129213" y="4743450"/>
          <p14:tracePt t="775781" x="5122863" y="4743450"/>
          <p14:tracePt t="775836" x="5114925" y="4737100"/>
          <p14:tracePt t="775844" x="5108575" y="4729163"/>
          <p14:tracePt t="775847" x="5086350" y="4694238"/>
          <p14:tracePt t="775863" x="5080000" y="4686300"/>
          <p14:tracePt t="775880" x="5065713" y="4672013"/>
          <p14:tracePt t="775897" x="5065713" y="4657725"/>
          <p14:tracePt t="775913" x="5065713" y="4637088"/>
          <p14:tracePt t="775930" x="5065713" y="4629150"/>
          <p14:tracePt t="775947" x="5065713" y="4600575"/>
          <p14:tracePt t="775964" x="5065713" y="4579938"/>
          <p14:tracePt t="775980" x="5065713" y="4565650"/>
          <p14:tracePt t="776028" x="5065713" y="4557713"/>
          <p14:tracePt t="776032" x="5065713" y="4551363"/>
          <p14:tracePt t="776052" x="5065713" y="4543425"/>
          <p14:tracePt t="776060" x="5072063" y="4537075"/>
          <p14:tracePt t="776100" x="5086350" y="4529138"/>
          <p14:tracePt t="776108" x="5094288" y="4522788"/>
          <p14:tracePt t="776116" x="5100638" y="4522788"/>
          <p14:tracePt t="776132" x="5114925" y="4522788"/>
          <p14:tracePt t="776140" x="5122863" y="4522788"/>
          <p14:tracePt t="776148" x="5129213" y="4522788"/>
          <p14:tracePt t="776163" x="5143500" y="4522788"/>
          <p14:tracePt t="776179" x="5165725" y="4522788"/>
          <p14:tracePt t="776197" x="5180013" y="4522788"/>
          <p14:tracePt t="776213" x="5194300" y="4522788"/>
          <p14:tracePt t="776230" x="5200650" y="4529138"/>
          <p14:tracePt t="776246" x="5229225" y="4537075"/>
          <p14:tracePt t="776356" x="5237163" y="4537075"/>
          <p14:tracePt t="776365" x="5243513" y="4543425"/>
          <p14:tracePt t="776420" x="5243513" y="4551363"/>
          <p14:tracePt t="776428" x="5251450" y="4565650"/>
          <p14:tracePt t="776440" x="5251450" y="4586288"/>
          <p14:tracePt t="776445" x="5265738" y="4608513"/>
          <p14:tracePt t="776500" x="5272088" y="4637088"/>
          <p14:tracePt t="776556" x="5280025" y="4643438"/>
          <p14:tracePt t="776604" x="5280025" y="4651375"/>
          <p14:tracePt t="776644" x="5280025" y="4665663"/>
          <p14:tracePt t="776652" x="5280025" y="4672013"/>
          <p14:tracePt t="776684" x="5280025" y="4679950"/>
          <p14:tracePt t="776692" x="5280025" y="4694238"/>
          <p14:tracePt t="776708" x="5265738" y="4714875"/>
          <p14:tracePt t="776740" x="5257800" y="4714875"/>
          <p14:tracePt t="776748" x="5243513" y="4714875"/>
          <p14:tracePt t="776756" x="5222875" y="4714875"/>
          <p14:tracePt t="776764" x="5200650" y="4714875"/>
          <p14:tracePt t="776779" x="5186363" y="4714875"/>
          <p14:tracePt t="776796" x="5180013" y="4714875"/>
          <p14:tracePt t="776812" x="5157788" y="4714875"/>
          <p14:tracePt t="776829" x="5129213" y="4708525"/>
          <p14:tracePt t="776845" x="5129213" y="4686300"/>
          <p14:tracePt t="776862" x="5129213" y="4679950"/>
          <p14:tracePt t="776879" x="5129213" y="4672013"/>
          <p14:tracePt t="776895" x="5129213" y="4665663"/>
          <p14:tracePt t="776912" x="5129213" y="4651375"/>
          <p14:tracePt t="776948" x="5129213" y="4643438"/>
          <p14:tracePt t="776964" x="5129213" y="4637088"/>
          <p14:tracePt t="777036" x="5129213" y="4629150"/>
          <p14:tracePt t="777164" x="5129213" y="4622800"/>
          <p14:tracePt t="777172" x="5129213" y="4614863"/>
          <p14:tracePt t="777180" x="5137150" y="4608513"/>
          <p14:tracePt t="777212" x="5143500" y="4608513"/>
          <p14:tracePt t="777252" x="5151438" y="4608513"/>
          <p14:tracePt t="777260" x="5157788" y="4600575"/>
          <p14:tracePt t="777363" x="5172075" y="4600575"/>
          <p14:tracePt t="777366" x="5180013" y="4600575"/>
          <p14:tracePt t="777412" x="5200650" y="4594225"/>
          <p14:tracePt t="777452" x="5214938" y="4594225"/>
          <p14:tracePt t="777460" x="5222875" y="4594225"/>
          <p14:tracePt t="777468" x="5229225" y="4594225"/>
          <p14:tracePt t="777500" x="5237163" y="4594225"/>
          <p14:tracePt t="777532" x="5251450" y="4594225"/>
          <p14:tracePt t="777540" x="5257800" y="4594225"/>
          <p14:tracePt t="777556" x="5265738" y="4594225"/>
          <p14:tracePt t="777684" x="5272088" y="4594225"/>
          <p14:tracePt t="777748" x="5280025" y="4594225"/>
          <p14:tracePt t="777789" x="5286375" y="4600575"/>
          <p14:tracePt t="778636" x="5294313" y="4608513"/>
          <p14:tracePt t="778652" x="5286375" y="4614863"/>
          <p14:tracePt t="778668" x="5280025" y="4622800"/>
          <p14:tracePt t="778680" x="5280025" y="4629150"/>
          <p14:tracePt t="778681" x="5265738" y="4643438"/>
          <p14:tracePt t="778700" x="5257800" y="4651375"/>
          <p14:tracePt t="778709" x="5257800" y="4665663"/>
          <p14:tracePt t="778726" x="5257800" y="4679950"/>
          <p14:tracePt t="778743" x="5251450" y="4708525"/>
          <p14:tracePt t="778760" x="5251450" y="4722813"/>
          <p14:tracePt t="778776" x="5243513" y="4743450"/>
          <p14:tracePt t="778792" x="5243513" y="4757738"/>
          <p14:tracePt t="778809" x="5243513" y="4772025"/>
          <p14:tracePt t="778826" x="5243513" y="4786313"/>
          <p14:tracePt t="778842" x="5265738" y="4814888"/>
          <p14:tracePt t="778860" x="5286375" y="4837113"/>
          <p14:tracePt t="778875" x="5314950" y="4843463"/>
          <p14:tracePt t="778893" x="5337175" y="4857750"/>
          <p14:tracePt t="778909" x="5357813" y="4865688"/>
          <p14:tracePt t="778926" x="5365750" y="4879975"/>
          <p14:tracePt t="778942" x="5372100" y="4886325"/>
          <p14:tracePt t="778959" x="5380038" y="4894263"/>
          <p14:tracePt t="778996" x="5386388" y="4900613"/>
          <p14:tracePt t="778998" x="5386388" y="4908550"/>
          <p14:tracePt t="779009" x="5386388" y="4914900"/>
          <p14:tracePt t="779025" x="5386388" y="4922838"/>
          <p14:tracePt t="779042" x="5386388" y="4937125"/>
          <p14:tracePt t="779059" x="5386388" y="4951413"/>
          <p14:tracePt t="779075" x="5386388" y="4972050"/>
          <p14:tracePt t="779092" x="5386388" y="4979988"/>
          <p14:tracePt t="779109" x="5386388" y="5000625"/>
          <p14:tracePt t="779125" x="5380038" y="5008563"/>
          <p14:tracePt t="779164" x="5372100" y="5014913"/>
          <p14:tracePt t="779172" x="5365750" y="5022850"/>
          <p14:tracePt t="779183" x="5357813" y="5029200"/>
          <p14:tracePt t="779191" x="5351463" y="5029200"/>
          <p14:tracePt t="779208" x="5343525" y="5037138"/>
          <p14:tracePt t="779244" x="5337175" y="5037138"/>
          <p14:tracePt t="779258" x="5322888" y="5037138"/>
          <p14:tracePt t="779259" x="5308600" y="5043488"/>
          <p14:tracePt t="779300" x="5300663" y="5043488"/>
          <p14:tracePt t="779316" x="5294313" y="5051425"/>
          <p14:tracePt t="779316" x="5286375" y="5057775"/>
          <p14:tracePt t="779380" x="5280025" y="5057775"/>
          <p14:tracePt t="779388" x="5272088" y="5057775"/>
          <p14:tracePt t="779404" x="5257800" y="5057775"/>
          <p14:tracePt t="779436" x="5251450" y="5057775"/>
          <p14:tracePt t="779444" x="5243513" y="5057775"/>
          <p14:tracePt t="779445" x="5237163" y="5051425"/>
          <p14:tracePt t="779458" x="5229225" y="5051425"/>
          <p14:tracePt t="779474" x="5222875" y="5051425"/>
          <p14:tracePt t="779474" x="5214938" y="5043488"/>
          <p14:tracePt t="779492" x="5208588" y="5043488"/>
          <p14:tracePt t="779508" x="5200650" y="5037138"/>
          <p14:tracePt t="779524" x="5194300" y="5029200"/>
          <p14:tracePt t="779541" x="5180013" y="5014913"/>
          <p14:tracePt t="779558" x="5180013" y="4994275"/>
          <p14:tracePt t="779575" x="5180013" y="4979988"/>
          <p14:tracePt t="779592" x="5180013" y="4957763"/>
          <p14:tracePt t="779608" x="5180013" y="4943475"/>
          <p14:tracePt t="779625" x="5180013" y="4922838"/>
          <p14:tracePt t="779641" x="5180013" y="4908550"/>
          <p14:tracePt t="779684" x="5180013" y="4900613"/>
          <p14:tracePt t="779716" x="5180013" y="4872038"/>
          <p14:tracePt t="779724" x="5186363" y="4872038"/>
          <p14:tracePt t="779732" x="5200650" y="4872038"/>
          <p14:tracePt t="779741" x="5222875" y="4872038"/>
          <p14:tracePt t="779758" x="5237163" y="4872038"/>
          <p14:tracePt t="779774" x="5243513" y="4872038"/>
          <p14:tracePt t="779791" x="5265738" y="4872038"/>
          <p14:tracePt t="779844" x="5272088" y="4872038"/>
          <p14:tracePt t="779908" x="5280025" y="4879975"/>
          <p14:tracePt t="779924" x="5280025" y="4894263"/>
          <p14:tracePt t="779934" x="5280025" y="4900613"/>
          <p14:tracePt t="780004" x="5286375" y="4908550"/>
          <p14:tracePt t="780012" x="5294313" y="4914900"/>
          <p14:tracePt t="780028" x="5300663" y="4914900"/>
          <p14:tracePt t="780044" x="5308600" y="4922838"/>
          <p14:tracePt t="780076" x="5314950" y="4929188"/>
          <p14:tracePt t="780084" x="5314950" y="4937125"/>
          <p14:tracePt t="780092" x="5322888" y="4951413"/>
          <p14:tracePt t="780100" x="5329238" y="4957763"/>
          <p14:tracePt t="780110" x="5337175" y="4957763"/>
          <p14:tracePt t="780148" x="5343525" y="4957763"/>
          <p14:tracePt t="780157" x="5351463" y="4957763"/>
          <p14:tracePt t="780158" x="5372100" y="4965700"/>
          <p14:tracePt t="780174" x="5394325" y="4979988"/>
          <p14:tracePt t="780220" x="5400675" y="4986338"/>
          <p14:tracePt t="780228" x="5408613" y="4986338"/>
          <p14:tracePt t="780260" x="5422900" y="4986338"/>
          <p14:tracePt t="780268" x="5429250" y="4994275"/>
          <p14:tracePt t="780276" x="5443538" y="5000625"/>
          <p14:tracePt t="780284" x="5451475" y="5000625"/>
          <p14:tracePt t="780292" x="5465763" y="5014913"/>
          <p14:tracePt t="780307" x="5472113" y="5022850"/>
          <p14:tracePt t="780324" x="5500688" y="5022850"/>
          <p14:tracePt t="780341" x="5508625" y="5022850"/>
          <p14:tracePt t="780357" x="5529263" y="5022850"/>
          <p14:tracePt t="780373" x="5537200" y="5022850"/>
          <p14:tracePt t="780390" x="5543550" y="5022850"/>
          <p14:tracePt t="780407" x="5565775" y="5022850"/>
          <p14:tracePt t="780423" x="5572125" y="5022850"/>
          <p14:tracePt t="780440" x="5580063" y="5022850"/>
          <p14:tracePt t="780457" x="5600700" y="5022850"/>
          <p14:tracePt t="780473" x="5622925" y="5022850"/>
          <p14:tracePt t="780490" x="5657850" y="5022850"/>
          <p14:tracePt t="780506" x="5686425" y="5022850"/>
          <p14:tracePt t="780523" x="5700713" y="5022850"/>
          <p14:tracePt t="780540" x="5722938" y="5022850"/>
          <p14:tracePt t="780556" x="5743575" y="5022850"/>
          <p14:tracePt t="780573" x="5765800" y="5022850"/>
          <p14:tracePt t="780589" x="5780088" y="5022850"/>
          <p14:tracePt t="780606" x="5794375" y="5022850"/>
          <p14:tracePt t="780644" x="5800725" y="5022850"/>
          <p14:tracePt t="780652" x="5822950" y="5022850"/>
          <p14:tracePt t="780660" x="5843588" y="5022850"/>
          <p14:tracePt t="780674" x="5851525" y="5022850"/>
          <p14:tracePt t="780690" x="5865813" y="5022850"/>
          <p14:tracePt t="780707" x="5872163" y="5014913"/>
          <p14:tracePt t="780723" x="5880100" y="5008563"/>
          <p14:tracePt t="780772" x="5880100" y="4994275"/>
          <p14:tracePt t="780778" x="5880100" y="4986338"/>
          <p14:tracePt t="780790" x="5880100" y="4979988"/>
          <p14:tracePt t="780790" x="5872163" y="4957763"/>
          <p14:tracePt t="780806" x="5843588" y="4929188"/>
          <p14:tracePt t="780824" x="5829300" y="4922838"/>
          <p14:tracePt t="780840" x="5808663" y="4908550"/>
          <p14:tracePt t="780857" x="5794375" y="4900613"/>
          <p14:tracePt t="780873" x="5780088" y="4900613"/>
          <p14:tracePt t="780890" x="5772150" y="4894263"/>
          <p14:tracePt t="780924" x="5765800" y="4894263"/>
          <p14:tracePt t="780925" x="5757863" y="4894263"/>
          <p14:tracePt t="780940" x="5737225" y="4894263"/>
          <p14:tracePt t="780956" x="5722938" y="4894263"/>
          <p14:tracePt t="780973" x="5700713" y="4894263"/>
          <p14:tracePt t="780990" x="5694363" y="4894263"/>
          <p14:tracePt t="781006" x="5680075" y="4894263"/>
          <p14:tracePt t="781023" x="5657850" y="4894263"/>
          <p14:tracePt t="781039" x="5637213" y="4908550"/>
          <p14:tracePt t="781056" x="5629275" y="4914900"/>
          <p14:tracePt t="781073" x="5614988" y="4929188"/>
          <p14:tracePt t="781089" x="5608638" y="4937125"/>
          <p14:tracePt t="781132" x="5600700" y="4943475"/>
          <p14:tracePt t="781140" x="5594350" y="4951413"/>
          <p14:tracePt t="781156" x="5586413" y="4957763"/>
          <p14:tracePt t="781156" x="5580063" y="4965700"/>
          <p14:tracePt t="781172" x="5580063" y="4972050"/>
          <p14:tracePt t="781189" x="5572125" y="4979988"/>
          <p14:tracePt t="781228" x="5565775" y="5000625"/>
          <p14:tracePt t="781236" x="5565775" y="5008563"/>
          <p14:tracePt t="781244" x="5557838" y="5022850"/>
          <p14:tracePt t="781244" x="5557838" y="5029200"/>
          <p14:tracePt t="781260" x="5557838" y="5043488"/>
          <p14:tracePt t="781272" x="5543550" y="5057775"/>
          <p14:tracePt t="781324" x="5543550" y="5065713"/>
          <p14:tracePt t="781356" x="5543550" y="5080000"/>
          <p14:tracePt t="781365" x="5543550" y="5100638"/>
          <p14:tracePt t="781396" x="5551488" y="5108575"/>
          <p14:tracePt t="781404" x="5586413" y="5114925"/>
          <p14:tracePt t="781428" x="5594350" y="5114925"/>
          <p14:tracePt t="781436" x="5608638" y="5114925"/>
          <p14:tracePt t="781445" x="5614988" y="5114925"/>
          <p14:tracePt t="781484" x="5629275" y="5114925"/>
          <p14:tracePt t="781484" x="5657850" y="5114925"/>
          <p14:tracePt t="781492" x="5665788" y="5114925"/>
          <p14:tracePt t="781505" x="5686425" y="5114925"/>
          <p14:tracePt t="781522" x="5700713" y="5114925"/>
          <p14:tracePt t="781538" x="5708650" y="5114925"/>
          <p14:tracePt t="781555" x="5737225" y="5114925"/>
          <p14:tracePt t="781572" x="5751513" y="5108575"/>
          <p14:tracePt t="781588" x="5757863" y="5100638"/>
          <p14:tracePt t="781605" x="5765800" y="5094288"/>
          <p14:tracePt t="781621" x="5786438" y="5072063"/>
          <p14:tracePt t="781638" x="5794375" y="5057775"/>
          <p14:tracePt t="781655" x="5815013" y="5043488"/>
          <p14:tracePt t="781671" x="5822950" y="5008563"/>
          <p14:tracePt t="781716" x="5822950" y="5000625"/>
          <p14:tracePt t="781748" x="5822950" y="4986338"/>
          <p14:tracePt t="781756" x="5822950" y="4979988"/>
          <p14:tracePt t="781772" x="5822950" y="4972050"/>
          <p14:tracePt t="781778" x="5822950" y="4965700"/>
          <p14:tracePt t="781788" x="5815013" y="4943475"/>
          <p14:tracePt t="781804" x="5786438" y="4937125"/>
          <p14:tracePt t="781821" x="5780088" y="4922838"/>
          <p14:tracePt t="781838" x="5751513" y="4914900"/>
          <p14:tracePt t="781855" x="5737225" y="4900613"/>
          <p14:tracePt t="781871" x="5722938" y="4894263"/>
          <p14:tracePt t="781887" x="5708650" y="4857750"/>
          <p14:tracePt t="781904" x="5694363" y="4843463"/>
          <p14:tracePt t="781921" x="5686425" y="4837113"/>
          <p14:tracePt t="781956" x="5680075" y="4829175"/>
          <p14:tracePt t="781972" x="5672138" y="4822825"/>
          <p14:tracePt t="781972" x="5665788" y="4822825"/>
          <p14:tracePt t="781987" x="5657850" y="4822825"/>
          <p14:tracePt t="782004" x="5637213" y="4822825"/>
          <p14:tracePt t="782021" x="5622925" y="4822825"/>
          <p14:tracePt t="782037" x="5614988" y="4814888"/>
          <p14:tracePt t="782054" x="5586413" y="4814888"/>
          <p14:tracePt t="782071" x="5572125" y="4814888"/>
          <p14:tracePt t="782088" x="5557838" y="4814888"/>
          <p14:tracePt t="782104" x="5551488" y="4814888"/>
          <p14:tracePt t="782120" x="5537200" y="4814888"/>
          <p14:tracePt t="782138" x="5522913" y="4814888"/>
          <p14:tracePt t="782172" x="5500688" y="4814888"/>
          <p14:tracePt t="782188" x="5494338" y="4814888"/>
          <p14:tracePt t="782189" x="5472113" y="4822825"/>
          <p14:tracePt t="782205" x="5465763" y="4829175"/>
          <p14:tracePt t="782244" x="5457825" y="4837113"/>
          <p14:tracePt t="782292" x="5457825" y="4843463"/>
          <p14:tracePt t="782308" x="5457825" y="4857750"/>
          <p14:tracePt t="782340" x="5457825" y="4865688"/>
          <p14:tracePt t="782348" x="5457825" y="4886325"/>
          <p14:tracePt t="782356" x="5457825" y="4900613"/>
          <p14:tracePt t="782364" x="5457825" y="4929188"/>
          <p14:tracePt t="782373" x="5457825" y="4937125"/>
          <p14:tracePt t="782388" x="5472113" y="4986338"/>
          <p14:tracePt t="782436" x="5500688" y="5000625"/>
          <p14:tracePt t="782444" x="5508625" y="5000625"/>
          <p14:tracePt t="782447" x="5529263" y="5022850"/>
          <p14:tracePt t="782454" x="5537200" y="5029200"/>
          <p14:tracePt t="782471" x="5551488" y="5043488"/>
          <p14:tracePt t="782487" x="5557838" y="5043488"/>
          <p14:tracePt t="782504" x="5580063" y="5057775"/>
          <p14:tracePt t="782521" x="5586413" y="5057775"/>
          <p14:tracePt t="782537" x="5594350" y="5065713"/>
          <p14:tracePt t="782588" x="5600700" y="5065713"/>
          <p14:tracePt t="782595" x="5629275" y="5065713"/>
          <p14:tracePt t="782604" x="5637213" y="5065713"/>
          <p14:tracePt t="782604" x="5657850" y="5057775"/>
          <p14:tracePt t="782620" x="5680075" y="5051425"/>
          <p14:tracePt t="782638" x="5708650" y="5043488"/>
          <p14:tracePt t="782653" x="5722938" y="5029200"/>
          <p14:tracePt t="782700" x="5729288" y="5022850"/>
          <p14:tracePt t="782732" x="5737225" y="5014913"/>
          <p14:tracePt t="782744" x="5743575" y="5008563"/>
          <p14:tracePt t="782745" x="5751513" y="5000625"/>
          <p14:tracePt t="782753" x="5757863" y="4994275"/>
          <p14:tracePt t="782788" x="5757863" y="4986338"/>
          <p14:tracePt t="782788" x="5757863" y="4979988"/>
          <p14:tracePt t="782803" x="5757863" y="4951413"/>
          <p14:tracePt t="782820" x="5757863" y="4943475"/>
          <p14:tracePt t="782836" x="5757863" y="4937125"/>
          <p14:tracePt t="782876" x="5757863" y="4922838"/>
          <p14:tracePt t="782891" x="5757863" y="4908550"/>
          <p14:tracePt t="782892" x="5751513" y="4908550"/>
          <p14:tracePt t="782903" x="5743575" y="4900613"/>
          <p14:tracePt t="782919" x="5737225" y="4900613"/>
          <p14:tracePt t="782936" x="5715000" y="4894263"/>
          <p14:tracePt t="782952" x="5686425" y="4879975"/>
          <p14:tracePt t="782970" x="5665788" y="4865688"/>
          <p14:tracePt t="782986" x="5651500" y="4865688"/>
          <p14:tracePt t="783003" x="5629275" y="4865688"/>
          <p14:tracePt t="783020" x="5614988" y="4865688"/>
          <p14:tracePt t="783036" x="5594350" y="4865688"/>
          <p14:tracePt t="783053" x="5586413" y="4865688"/>
          <p14:tracePt t="783069" x="5580063" y="4865688"/>
          <p14:tracePt t="783115" x="5557838" y="4865688"/>
          <p14:tracePt t="783156" x="5551488" y="4872038"/>
          <p14:tracePt t="783172" x="5543550" y="4879975"/>
          <p14:tracePt t="783212" x="5543550" y="4908550"/>
          <p14:tracePt t="783220" x="5543550" y="4922838"/>
          <p14:tracePt t="783225" x="5543550" y="4951413"/>
          <p14:tracePt t="783236" x="5543550" y="4965700"/>
          <p14:tracePt t="783252" x="5543550" y="4994275"/>
          <p14:tracePt t="783269" x="5557838" y="5008563"/>
          <p14:tracePt t="783285" x="5565775" y="5037138"/>
          <p14:tracePt t="783303" x="5572125" y="5057775"/>
          <p14:tracePt t="783320" x="5586413" y="5072063"/>
          <p14:tracePt t="783338" x="5594350" y="5072063"/>
          <p14:tracePt t="783380" x="5600700" y="5072063"/>
          <p14:tracePt t="783388" x="5622925" y="5072063"/>
          <p14:tracePt t="783404" x="5637213" y="5072063"/>
          <p14:tracePt t="783419" x="5665788" y="5072063"/>
          <p14:tracePt t="783420" x="5686425" y="5072063"/>
          <p14:tracePt t="783436" x="5722938" y="5072063"/>
          <p14:tracePt t="783453" x="5743575" y="5072063"/>
          <p14:tracePt t="783470" x="5765800" y="5072063"/>
          <p14:tracePt t="783486" x="5780088" y="5057775"/>
          <p14:tracePt t="783502" x="5794375" y="5051425"/>
          <p14:tracePt t="783519" x="5800725" y="5043488"/>
          <p14:tracePt t="783535" x="5808663" y="5029200"/>
          <p14:tracePt t="783572" x="5815013" y="5014913"/>
          <p14:tracePt t="783580" x="5815013" y="4994275"/>
          <p14:tracePt t="783588" x="5829300" y="4979988"/>
          <p14:tracePt t="783628" x="5829300" y="4972050"/>
          <p14:tracePt t="783633" x="5829300" y="4951413"/>
          <p14:tracePt t="783652" x="5829300" y="4943475"/>
          <p14:tracePt t="783652" x="5822950" y="4937125"/>
          <p14:tracePt t="783668" x="5808663" y="4929188"/>
          <p14:tracePt t="783685" x="5800725" y="4929188"/>
          <p14:tracePt t="783701" x="5786438" y="4929188"/>
          <p14:tracePt t="783719" x="5765800" y="4922838"/>
          <p14:tracePt t="783735" x="5757863" y="4914900"/>
          <p14:tracePt t="783752" x="5729288" y="4914900"/>
          <p14:tracePt t="783769" x="5715000" y="4914900"/>
          <p14:tracePt t="783785" x="5686425" y="4914900"/>
          <p14:tracePt t="783802" x="5672138" y="4914900"/>
          <p14:tracePt t="783819" x="5643563" y="4914900"/>
          <p14:tracePt t="783835" x="5594350" y="4914900"/>
          <p14:tracePt t="783852" x="5572125" y="4914900"/>
          <p14:tracePt t="783869" x="5557838" y="4914900"/>
          <p14:tracePt t="783885" x="5529263" y="4914900"/>
          <p14:tracePt t="783902" x="5500688" y="4914900"/>
          <p14:tracePt t="783918" x="5465763" y="4914900"/>
          <p14:tracePt t="783935" x="5414963" y="4914900"/>
          <p14:tracePt t="783951" x="5357813" y="4922838"/>
          <p14:tracePt t="783969" x="5322888" y="4922838"/>
          <p14:tracePt t="783985" x="5265738" y="4922838"/>
          <p14:tracePt t="784001" x="5214938" y="4937125"/>
          <p14:tracePt t="784018" x="5165725" y="4951413"/>
          <p14:tracePt t="784034" x="5137150" y="4957763"/>
          <p14:tracePt t="784034" x="5114925" y="4972050"/>
          <p14:tracePt t="784052" x="5094288" y="4972050"/>
          <p14:tracePt t="784068" x="5029200" y="5000625"/>
          <p14:tracePt t="784085" x="4979988" y="5000625"/>
          <p14:tracePt t="784101" x="4914900" y="5008563"/>
          <p14:tracePt t="784118" x="4872038" y="5008563"/>
          <p14:tracePt t="784134" x="4843463" y="5014913"/>
          <p14:tracePt t="784152" x="4800600" y="5014913"/>
          <p14:tracePt t="784168" x="4757738" y="5014913"/>
          <p14:tracePt t="784185" x="4714875" y="5014913"/>
          <p14:tracePt t="784202" x="4686300" y="5014913"/>
          <p14:tracePt t="784218" x="4672013" y="5014913"/>
          <p14:tracePt t="784235" x="4643438" y="5014913"/>
          <p14:tracePt t="784252" x="4557713" y="5014913"/>
          <p14:tracePt t="784269" x="4514850" y="5014913"/>
          <p14:tracePt t="784285" x="4486275" y="5014913"/>
          <p14:tracePt t="784302" x="4465638" y="5014913"/>
          <p14:tracePt t="784318" x="4429125" y="5014913"/>
          <p14:tracePt t="784335" x="4386263" y="5014913"/>
          <p14:tracePt t="784352" x="4329113" y="5014913"/>
          <p14:tracePt t="784368" x="4265613" y="5014913"/>
          <p14:tracePt t="784385" x="4243388" y="5014913"/>
          <p14:tracePt t="784401" x="4214813" y="5014913"/>
          <p14:tracePt t="784418" x="4171950" y="5029200"/>
          <p14:tracePt t="784434" x="4143375" y="5029200"/>
          <p14:tracePt t="784451" x="4086225" y="5043488"/>
          <p14:tracePt t="784467" x="4022725" y="5043488"/>
          <p14:tracePt t="784484" x="3957638" y="5057775"/>
          <p14:tracePt t="784501" x="3914775" y="5065713"/>
          <p14:tracePt t="784517" x="3886200" y="5065713"/>
          <p14:tracePt t="784534" x="3857625" y="5065713"/>
          <p14:tracePt t="784550" x="3822700" y="5065713"/>
          <p14:tracePt t="784568" x="3794125" y="5065713"/>
          <p14:tracePt t="784584" x="3751263" y="5065713"/>
          <p14:tracePt t="784601" x="3722688" y="5065713"/>
          <p14:tracePt t="784617" x="3665538" y="5065713"/>
          <p14:tracePt t="784634" x="3608388" y="5065713"/>
          <p14:tracePt t="784650" x="3594100" y="5065713"/>
          <p14:tracePt t="784667" x="3579813" y="5065713"/>
          <p14:tracePt t="784852" x="3586163" y="5065713"/>
          <p14:tracePt t="784857" x="3594100" y="5065713"/>
          <p14:tracePt t="784868" x="3600450" y="5065713"/>
          <p14:tracePt t="784900" x="3608388" y="5065713"/>
          <p14:tracePt t="784908" x="3629025" y="5065713"/>
          <p14:tracePt t="784924" x="3636963" y="5065713"/>
          <p14:tracePt t="784940" x="3643313" y="5065713"/>
          <p14:tracePt t="784948" x="3651250" y="5065713"/>
          <p14:tracePt t="784956" x="3686175" y="5065713"/>
          <p14:tracePt t="784966" x="3708400" y="5057775"/>
          <p14:tracePt t="784983" x="3722688" y="5057775"/>
          <p14:tracePt t="785036" x="3729038" y="5057775"/>
          <p14:tracePt t="785042" x="3743325" y="5051425"/>
          <p14:tracePt t="785051" x="3751263" y="5051425"/>
          <p14:tracePt t="785084" x="3771900" y="5043488"/>
          <p14:tracePt t="785219" x="3786188" y="5043488"/>
          <p14:tracePt t="785219" x="3794125" y="5043488"/>
          <p14:tracePt t="785236" x="3800475" y="5037138"/>
          <p14:tracePt t="785243" x="3808413" y="5029200"/>
          <p14:tracePt t="785251" x="3829050" y="5000625"/>
          <p14:tracePt t="785266" x="3836988" y="4994275"/>
          <p14:tracePt t="785282" x="3843338" y="4979988"/>
          <p14:tracePt t="785372" x="3865563" y="4972050"/>
          <p14:tracePt t="785377" x="3871913" y="4972050"/>
          <p14:tracePt t="785385" x="3900488" y="4972050"/>
          <p14:tracePt t="785399" x="3929063" y="4972050"/>
          <p14:tracePt t="785416" x="3951288" y="4972050"/>
          <p14:tracePt t="785432" x="3957638" y="4979988"/>
          <p14:tracePt t="785468" x="3965575" y="4979988"/>
          <p14:tracePt t="785469" x="3979863" y="4979988"/>
          <p14:tracePt t="785564" x="3965575" y="4979988"/>
          <p14:tracePt t="785572" x="3937000" y="4979988"/>
          <p14:tracePt t="785580" x="3908425" y="4979988"/>
          <p14:tracePt t="785588" x="3894138" y="4979988"/>
          <p14:tracePt t="785600" x="3871913" y="4979988"/>
          <p14:tracePt t="785616" x="3857625" y="4979988"/>
          <p14:tracePt t="785633" x="3843338" y="4979988"/>
          <p14:tracePt t="785649" x="3829050" y="4979988"/>
          <p14:tracePt t="785666" x="3800475" y="4994275"/>
          <p14:tracePt t="785683" x="3786188" y="5014913"/>
          <p14:tracePt t="785836" x="3757613" y="5000625"/>
          <p14:tracePt t="785844" x="3751263" y="4994275"/>
          <p14:tracePt t="785851" x="3729038" y="4972050"/>
          <p14:tracePt t="785865" x="3714750" y="4957763"/>
          <p14:tracePt t="785882" x="3714750" y="4937125"/>
          <p14:tracePt t="785898" x="3714750" y="4922838"/>
          <p14:tracePt t="785915" x="3714750" y="4900613"/>
          <p14:tracePt t="785988" x="3714750" y="4894263"/>
          <p14:tracePt t="786004" x="3722688" y="4894263"/>
          <p14:tracePt t="786012" x="3736975" y="4894263"/>
          <p14:tracePt t="786016" x="3743325" y="4894263"/>
          <p14:tracePt t="786032" x="3751263" y="4908550"/>
          <p14:tracePt t="786049" x="3751263" y="4929188"/>
          <p14:tracePt t="786065" x="3751263" y="4937125"/>
          <p14:tracePt t="786164" x="3743325" y="4951413"/>
          <p14:tracePt t="786204" x="3736975" y="4951413"/>
          <p14:tracePt t="787444" x="3729038" y="4943475"/>
          <p14:tracePt t="787452" x="3729038" y="4937125"/>
          <p14:tracePt t="787780" x="3736975" y="4937125"/>
          <p14:tracePt t="787852" x="3743325" y="4937125"/>
          <p14:tracePt t="787892" x="3751263" y="4937125"/>
          <p14:tracePt t="787900" x="3757613" y="4929188"/>
          <p14:tracePt t="787940" x="3771900" y="4929188"/>
          <p14:tracePt t="787948" x="3779838" y="4929188"/>
          <p14:tracePt t="787964" x="3794125" y="4929188"/>
          <p14:tracePt t="787980" x="3822700" y="4929188"/>
          <p14:tracePt t="787981" x="3879850" y="4929188"/>
          <p14:tracePt t="787996" x="3957638" y="4929188"/>
          <p14:tracePt t="788013" x="4043363" y="4929188"/>
          <p14:tracePt t="788029" x="4165600" y="4951413"/>
          <p14:tracePt t="788045" x="4279900" y="4972050"/>
          <p14:tracePt t="788062" x="4365625" y="5000625"/>
          <p14:tracePt t="788079" x="4443413" y="5014913"/>
          <p14:tracePt t="788095" x="4514850" y="5014913"/>
          <p14:tracePt t="788112" x="4543425" y="5022850"/>
          <p14:tracePt t="788129" x="4594225" y="5022850"/>
          <p14:tracePt t="788145" x="4651375" y="5043488"/>
          <p14:tracePt t="788162" x="4722813" y="5043488"/>
          <p14:tracePt t="788178" x="4843463" y="5043488"/>
          <p14:tracePt t="788196" x="4922838" y="5043488"/>
          <p14:tracePt t="788212" x="4986338" y="5043488"/>
          <p14:tracePt t="788228" x="5051425" y="5043488"/>
          <p14:tracePt t="788245" x="5108575" y="5043488"/>
          <p14:tracePt t="788262" x="5172075" y="5043488"/>
          <p14:tracePt t="788278" x="5251450" y="5043488"/>
          <p14:tracePt t="788295" x="5300663" y="5043488"/>
          <p14:tracePt t="788312" x="5351463" y="5029200"/>
          <p14:tracePt t="788328" x="5380038" y="5022850"/>
          <p14:tracePt t="788347" x="5386388" y="5022850"/>
          <p14:tracePt t="788362" x="5414963" y="5022850"/>
          <p14:tracePt t="788379" x="5437188" y="5022850"/>
          <p14:tracePt t="788396" x="5508625" y="5008563"/>
          <p14:tracePt t="788412" x="5514975" y="5008563"/>
          <p14:tracePt t="788429" x="5522913" y="5008563"/>
          <p14:tracePt t="788445" x="5543550" y="5008563"/>
          <p14:tracePt t="788462" x="5557838" y="5008563"/>
          <p14:tracePt t="788478" x="5600700" y="5008563"/>
          <p14:tracePt t="788495" x="5665788" y="5008563"/>
          <p14:tracePt t="788511" x="5722938" y="5008563"/>
          <p14:tracePt t="788528" x="5794375" y="4994275"/>
          <p14:tracePt t="788545" x="5829300" y="4994275"/>
          <p14:tracePt t="788561" x="5851525" y="4994275"/>
          <p14:tracePt t="788668" x="5829300" y="4994275"/>
          <p14:tracePt t="788676" x="5808663" y="4994275"/>
          <p14:tracePt t="788684" x="5786438" y="4994275"/>
          <p14:tracePt t="788692" x="5765800" y="4994275"/>
          <p14:tracePt t="788700" x="5700713" y="4994275"/>
          <p14:tracePt t="788714" x="5637213" y="4994275"/>
          <p14:tracePt t="788728" x="5580063" y="4994275"/>
          <p14:tracePt t="788744" x="5537200" y="5008563"/>
          <p14:tracePt t="788761" x="5480050" y="5008563"/>
          <p14:tracePt t="788778" x="5400675" y="5014913"/>
          <p14:tracePt t="788795" x="5308600" y="5022850"/>
          <p14:tracePt t="788811" x="5200650" y="5057775"/>
          <p14:tracePt t="788828" x="5151438" y="5057775"/>
          <p14:tracePt t="788844" x="5122863" y="5065713"/>
          <p14:tracePt t="788861" x="5086350" y="5065713"/>
          <p14:tracePt t="788878" x="5029200" y="5065713"/>
          <p14:tracePt t="788894" x="4979988" y="5065713"/>
          <p14:tracePt t="788911" x="4922838" y="5065713"/>
          <p14:tracePt t="788927" x="4865688" y="5065713"/>
          <p14:tracePt t="788945" x="4794250" y="5072063"/>
          <p14:tracePt t="788961" x="4700588" y="5072063"/>
          <p14:tracePt t="788978" x="4608513" y="5072063"/>
          <p14:tracePt t="788994" x="4543425" y="5072063"/>
          <p14:tracePt t="788994" x="4494213" y="5072063"/>
          <p14:tracePt t="789012" x="4457700" y="5072063"/>
          <p14:tracePt t="789027" x="4279900" y="5072063"/>
          <p14:tracePt t="789044" x="4157663" y="5072063"/>
          <p14:tracePt t="789061" x="4065588" y="5072063"/>
          <p14:tracePt t="789078" x="3986213" y="5072063"/>
          <p14:tracePt t="789095" x="3922713" y="5072063"/>
          <p14:tracePt t="789111" x="3836988" y="5072063"/>
          <p14:tracePt t="789128" x="3743325" y="5072063"/>
          <p14:tracePt t="789144" x="3679825" y="5072063"/>
          <p14:tracePt t="789161" x="3600450" y="5072063"/>
          <p14:tracePt t="789177" x="3536950" y="5072063"/>
          <p14:tracePt t="789194" x="3479800" y="5086350"/>
          <p14:tracePt t="789211" x="3457575" y="5094288"/>
          <p14:tracePt t="789227" x="3422650" y="5094288"/>
          <p14:tracePt t="789316" x="3414713" y="5094288"/>
          <p14:tracePt t="789324" x="3414713" y="5065713"/>
          <p14:tracePt t="789332" x="3414713" y="5000625"/>
          <p14:tracePt t="789344" x="3414713" y="4879975"/>
          <p14:tracePt t="789360" x="3414713" y="4722813"/>
          <p14:tracePt t="789377" x="3451225" y="4572000"/>
          <p14:tracePt t="789394" x="3508375" y="4471988"/>
          <p14:tracePt t="789410" x="3536950" y="4394200"/>
          <p14:tracePt t="789410" x="3543300" y="4351338"/>
          <p14:tracePt t="789428" x="3543300" y="4329113"/>
          <p14:tracePt t="789444" x="3543300" y="4286250"/>
          <p14:tracePt t="789461" x="3543300" y="4243388"/>
          <p14:tracePt t="789477" x="3543300" y="4208463"/>
          <p14:tracePt t="789494" x="3536950" y="4165600"/>
          <p14:tracePt t="789510" x="3529013" y="4129088"/>
          <p14:tracePt t="789527" x="3508375" y="4065588"/>
          <p14:tracePt t="789543" x="3479800" y="4008438"/>
          <p14:tracePt t="789560" x="3471863" y="3957638"/>
          <p14:tracePt t="789577" x="3443288" y="3894138"/>
          <p14:tracePt t="789593" x="3429000" y="3822700"/>
          <p14:tracePt t="789610" x="3408363" y="3729038"/>
          <p14:tracePt t="789626" x="3394075" y="3665538"/>
          <p14:tracePt t="789644" x="3379788" y="3629025"/>
          <p14:tracePt t="789660" x="3371850" y="3608388"/>
          <p14:tracePt t="789676" x="3371850" y="3586163"/>
          <p14:tracePt t="789693" x="3371850" y="3579813"/>
          <p14:tracePt t="789710" x="3371850" y="3565525"/>
          <p14:tracePt t="789726" x="3371850" y="3551238"/>
          <p14:tracePt t="789772" x="3371850" y="3543300"/>
          <p14:tracePt t="789780" x="3371850" y="3514725"/>
          <p14:tracePt t="789788" x="3386138" y="3500438"/>
          <p14:tracePt t="789797" x="3394075" y="3479800"/>
          <p14:tracePt t="789809" x="3394075" y="3465513"/>
          <p14:tracePt t="789826" x="3400425" y="3451225"/>
          <p14:tracePt t="789843" x="3400425" y="3436938"/>
          <p14:tracePt t="789860" x="3408363" y="3429000"/>
          <p14:tracePt t="789932" x="3414713" y="3414713"/>
          <p14:tracePt t="789938" x="3422650" y="3414713"/>
          <p14:tracePt t="789942" x="3436938" y="3414713"/>
          <p14:tracePt t="789959" x="3486150" y="3414713"/>
          <p14:tracePt t="789976" x="3522663" y="3414713"/>
          <p14:tracePt t="789992" x="3557588" y="3414713"/>
          <p14:tracePt t="790009" x="3586163" y="3414713"/>
          <p14:tracePt t="790026" x="3629025" y="3414713"/>
          <p14:tracePt t="790042" x="3751263" y="3414713"/>
          <p14:tracePt t="790060" x="3836988" y="3414713"/>
          <p14:tracePt t="790076" x="3943350" y="3414713"/>
          <p14:tracePt t="790094" x="4022725" y="3414713"/>
          <p14:tracePt t="790110" x="4065588" y="3414713"/>
          <p14:tracePt t="790127" x="4122738" y="3414713"/>
          <p14:tracePt t="790143" x="4157663" y="3414713"/>
          <p14:tracePt t="790160" x="4200525" y="3414713"/>
          <p14:tracePt t="790177" x="4251325" y="3414713"/>
          <p14:tracePt t="790192" x="4279900" y="3414713"/>
          <p14:tracePt t="790209" x="4300538" y="3414713"/>
          <p14:tracePt t="790225" x="4343400" y="3414713"/>
          <p14:tracePt t="790243" x="4422775" y="3414713"/>
          <p14:tracePt t="790260" x="4486275" y="3414713"/>
          <p14:tracePt t="790277" x="4514850" y="3414713"/>
          <p14:tracePt t="790293" x="4543425" y="3414713"/>
          <p14:tracePt t="790310" x="4565650" y="3414713"/>
          <p14:tracePt t="790326" x="4643438" y="3414713"/>
          <p14:tracePt t="790343" x="4729163" y="3414713"/>
          <p14:tracePt t="790360" x="4808538" y="3414713"/>
          <p14:tracePt t="790376" x="4914900" y="3414713"/>
          <p14:tracePt t="790393" x="4994275" y="3414713"/>
          <p14:tracePt t="790409" x="5022850" y="3414713"/>
          <p14:tracePt t="790426" x="5051425" y="3414713"/>
          <p14:tracePt t="790442" x="5080000" y="3414713"/>
          <p14:tracePt t="790460" x="5114925" y="3414713"/>
          <p14:tracePt t="790476" x="5172075" y="3414713"/>
          <p14:tracePt t="790492" x="5214938" y="3408363"/>
          <p14:tracePt t="790509" x="5265738" y="3408363"/>
          <p14:tracePt t="790526" x="5294313" y="3408363"/>
          <p14:tracePt t="790542" x="5337175" y="3408363"/>
          <p14:tracePt t="790559" x="5394325" y="3408363"/>
          <p14:tracePt t="790576" x="5457825" y="3408363"/>
          <p14:tracePt t="790592" x="5500688" y="3408363"/>
          <p14:tracePt t="790609" x="5514975" y="3408363"/>
          <p14:tracePt t="790625" x="5543550" y="3408363"/>
          <p14:tracePt t="790642" x="5572125" y="3408363"/>
          <p14:tracePt t="790659" x="5629275" y="3408363"/>
          <p14:tracePt t="790675" x="5722938" y="3408363"/>
          <p14:tracePt t="790693" x="5786438" y="3408363"/>
          <p14:tracePt t="790709" x="5865813" y="3408363"/>
          <p14:tracePt t="790726" x="5922963" y="3408363"/>
          <p14:tracePt t="790742" x="5951538" y="3408363"/>
          <p14:tracePt t="790760" x="5980113" y="3408363"/>
          <p14:tracePt t="790804" x="5994400" y="3408363"/>
          <p14:tracePt t="790928" x="6000750" y="3408363"/>
          <p14:tracePt t="790948" x="6008688" y="3436938"/>
          <p14:tracePt t="790956" x="6015038" y="3471863"/>
          <p14:tracePt t="790958" x="6029325" y="3522663"/>
          <p14:tracePt t="790977" x="6037263" y="3586163"/>
          <p14:tracePt t="790991" x="6051550" y="3629025"/>
          <p14:tracePt t="791008" x="6072188" y="3665538"/>
          <p14:tracePt t="791025" x="6086475" y="3714750"/>
          <p14:tracePt t="791041" x="6108700" y="3757613"/>
          <p14:tracePt t="791058" x="6115050" y="3814763"/>
          <p14:tracePt t="791074" x="6137275" y="3857625"/>
          <p14:tracePt t="791091" x="6143625" y="3900488"/>
          <p14:tracePt t="791108" x="6157913" y="3971925"/>
          <p14:tracePt t="791124" x="6165850" y="4029075"/>
          <p14:tracePt t="791141" x="6186488" y="4057650"/>
          <p14:tracePt t="791157" x="6194425" y="4086225"/>
          <p14:tracePt t="791174" x="6200775" y="4114800"/>
          <p14:tracePt t="791191" x="6200775" y="4151313"/>
          <p14:tracePt t="791208" x="6200775" y="4200525"/>
          <p14:tracePt t="791224" x="6200775" y="4257675"/>
          <p14:tracePt t="791242" x="6200775" y="4351338"/>
          <p14:tracePt t="791258" x="6200775" y="4443413"/>
          <p14:tracePt t="791275" x="6200775" y="4508500"/>
          <p14:tracePt t="791291" x="6200775" y="4551363"/>
          <p14:tracePt t="791308" x="6200775" y="4579938"/>
          <p14:tracePt t="791325" x="6186488" y="4608513"/>
          <p14:tracePt t="791342" x="6180138" y="4622800"/>
          <p14:tracePt t="791358" x="6180138" y="4643438"/>
          <p14:tracePt t="791374" x="6165850" y="4694238"/>
          <p14:tracePt t="791391" x="6165850" y="4714875"/>
          <p14:tracePt t="791408" x="6137275" y="4757738"/>
          <p14:tracePt t="791425" x="6137275" y="4794250"/>
          <p14:tracePt t="791441" x="6129338" y="4829175"/>
          <p14:tracePt t="791458" x="6129338" y="4857750"/>
          <p14:tracePt t="791474" x="6100763" y="4894263"/>
          <p14:tracePt t="791491" x="6086475" y="4914900"/>
          <p14:tracePt t="791508" x="6080125" y="4922838"/>
          <p14:tracePt t="791524" x="6057900" y="4951413"/>
          <p14:tracePt t="791541" x="6022975" y="4965700"/>
          <p14:tracePt t="791557" x="5951538" y="4994275"/>
          <p14:tracePt t="791574" x="5915025" y="5014913"/>
          <p14:tracePt t="791591" x="5880100" y="5022850"/>
          <p14:tracePt t="791607" x="5865813" y="5037138"/>
          <p14:tracePt t="791624" x="5843588" y="5037138"/>
          <p14:tracePt t="791641" x="5808663" y="5043488"/>
          <p14:tracePt t="791657" x="5729288" y="5043488"/>
          <p14:tracePt t="791674" x="5637213" y="5043488"/>
          <p14:tracePt t="791691" x="5522913" y="5043488"/>
          <p14:tracePt t="791707" x="5322888" y="5072063"/>
          <p14:tracePt t="791724" x="5214938" y="5094288"/>
          <p14:tracePt t="791740" x="5122863" y="5094288"/>
          <p14:tracePt t="791757" x="5043488" y="5094288"/>
          <p14:tracePt t="791774" x="4986338" y="5094288"/>
          <p14:tracePt t="791790" x="4943475" y="5094288"/>
          <p14:tracePt t="791807" x="4900613" y="5100638"/>
          <p14:tracePt t="791823" x="4857750" y="5100638"/>
          <p14:tracePt t="791841" x="4786313" y="5100638"/>
          <p14:tracePt t="791857" x="4737100" y="5100638"/>
          <p14:tracePt t="791874" x="4679950" y="5100638"/>
          <p14:tracePt t="791890" x="4651375" y="5108575"/>
          <p14:tracePt t="791907" x="4637088" y="5108575"/>
          <p14:tracePt t="791923" x="4579938" y="5108575"/>
          <p14:tracePt t="791940" x="4537075" y="5108575"/>
          <p14:tracePt t="791957" x="4494213" y="5108575"/>
          <p14:tracePt t="791973" x="4414838" y="5108575"/>
          <p14:tracePt t="791990" x="4337050" y="5108575"/>
          <p14:tracePt t="792006" x="4251325" y="5108575"/>
          <p14:tracePt t="792023" x="4194175" y="5108575"/>
          <p14:tracePt t="792040" x="4137025" y="5108575"/>
          <p14:tracePt t="792056" x="4086225" y="5108575"/>
          <p14:tracePt t="792073" x="4051300" y="5108575"/>
          <p14:tracePt t="792090" x="4008438" y="5108575"/>
          <p14:tracePt t="792106" x="3971925" y="5108575"/>
          <p14:tracePt t="792124" x="3937000" y="5108575"/>
          <p14:tracePt t="792141" x="3894138" y="5108575"/>
          <p14:tracePt t="792173" x="3879850" y="5108575"/>
          <p14:tracePt t="792174" x="3843338" y="5108575"/>
          <p14:tracePt t="792190" x="3836988" y="5108575"/>
          <p14:tracePt t="792207" x="3814763" y="5108575"/>
          <p14:tracePt t="792223" x="3779838" y="5108575"/>
          <p14:tracePt t="792240" x="3765550" y="5108575"/>
          <p14:tracePt t="792256" x="3743325" y="5108575"/>
          <p14:tracePt t="792273" x="3736975" y="5108575"/>
          <p14:tracePt t="792290" x="3729038" y="5108575"/>
          <p14:tracePt t="792364" x="3722688" y="5108575"/>
          <p14:tracePt t="792372" x="3708400" y="5100638"/>
          <p14:tracePt t="792385" x="3686175" y="5094288"/>
          <p14:tracePt t="792419" x="3679825" y="5086350"/>
          <p14:tracePt t="792427" x="3657600" y="5080000"/>
          <p14:tracePt t="792428" x="3636963" y="5057775"/>
          <p14:tracePt t="792439" x="3594100" y="5037138"/>
          <p14:tracePt t="792456" x="3586163" y="5029200"/>
          <p14:tracePt t="792472" x="3551238" y="5014913"/>
          <p14:tracePt t="792489" x="3536950" y="5000625"/>
          <p14:tracePt t="792506" x="3508375" y="4972050"/>
          <p14:tracePt t="792522" x="3500438" y="4965700"/>
          <p14:tracePt t="792539" x="3479800" y="4937125"/>
          <p14:tracePt t="792555" x="3471863" y="4894263"/>
          <p14:tracePt t="792574" x="3465513" y="4857750"/>
          <p14:tracePt t="792589" x="3443288" y="4808538"/>
          <p14:tracePt t="792606" x="3443288" y="4737100"/>
          <p14:tracePt t="792623" x="3443288" y="4637088"/>
          <p14:tracePt t="792639" x="3443288" y="4514850"/>
          <p14:tracePt t="792656" x="3414713" y="4429125"/>
          <p14:tracePt t="792673" x="3379788" y="4329113"/>
          <p14:tracePt t="792690" x="3371850" y="4279900"/>
          <p14:tracePt t="792706" x="3371850" y="4171950"/>
          <p14:tracePt t="792723" x="3371850" y="4065588"/>
          <p14:tracePt t="792739" x="3371850" y="3943350"/>
          <p14:tracePt t="792756" x="3371850" y="3879850"/>
          <p14:tracePt t="792773" x="3371850" y="3836988"/>
          <p14:tracePt t="792789" x="3371850" y="3794125"/>
          <p14:tracePt t="792806" x="3371850" y="3736975"/>
          <p14:tracePt t="792822" x="3400425" y="3657600"/>
          <p14:tracePt t="792840" x="3457575" y="3571875"/>
          <p14:tracePt t="792855" x="3486150" y="3522663"/>
          <p14:tracePt t="792872" x="3500438" y="3486150"/>
          <p14:tracePt t="792889" x="3529013" y="3443288"/>
          <p14:tracePt t="792905" x="3536950" y="3436938"/>
          <p14:tracePt t="792922" x="3543300" y="3429000"/>
          <p14:tracePt t="792938" x="3551238" y="3422650"/>
          <p14:tracePt t="792938" x="3557588" y="3414713"/>
          <p14:tracePt t="792972" x="3565525" y="3414713"/>
          <p14:tracePt t="792972" x="3571875" y="3414713"/>
          <p14:tracePt t="792988" x="3579813" y="3414713"/>
          <p14:tracePt t="793076" x="3600450" y="3414713"/>
          <p14:tracePt t="793108" x="3614738" y="3436938"/>
          <p14:tracePt t="793116" x="3614738" y="3443288"/>
          <p14:tracePt t="793148" x="3614738" y="3451225"/>
          <p14:tracePt t="793156" x="3614738" y="3457575"/>
          <p14:tracePt t="793164" x="3614738" y="3479800"/>
          <p14:tracePt t="793172" x="3614738" y="3486150"/>
          <p14:tracePt t="793189" x="3614738" y="3494088"/>
          <p14:tracePt t="793206" x="3614738" y="3514725"/>
          <p14:tracePt t="793222" x="3614738" y="3522663"/>
          <p14:tracePt t="793238" x="3614738" y="3536950"/>
          <p14:tracePt t="793255" x="3614738" y="3571875"/>
          <p14:tracePt t="793272" x="3614738" y="3594100"/>
          <p14:tracePt t="793332" x="3622675" y="3600450"/>
          <p14:tracePt t="793364" x="3636963" y="3608388"/>
          <p14:tracePt t="793372" x="3694113" y="3594100"/>
          <p14:tracePt t="793380" x="3757613" y="3551238"/>
          <p14:tracePt t="793388" x="3779838" y="3536950"/>
          <p14:tracePt t="793405" x="3786188" y="3529013"/>
          <p14:tracePt t="793422" x="3800475" y="3514725"/>
          <p14:tracePt t="793460" x="3808413" y="3494088"/>
          <p14:tracePt t="793464" x="3814763" y="3479800"/>
          <p14:tracePt t="793472" x="3829050" y="3465513"/>
          <p14:tracePt t="793488" x="3836988" y="3457575"/>
          <p14:tracePt t="793532" x="3843338" y="3457575"/>
          <p14:tracePt t="793538" x="3865563" y="3457575"/>
          <p14:tracePt t="793542" x="3871913" y="3457575"/>
          <p14:tracePt t="793554" x="3879850" y="3451225"/>
          <p14:tracePt t="793571" x="3900488" y="3451225"/>
          <p14:tracePt t="793588" x="3908425" y="3451225"/>
          <p14:tracePt t="793668" x="3900488" y="3451225"/>
          <p14:tracePt t="793676" x="3857625" y="3451225"/>
          <p14:tracePt t="793684" x="3829050" y="3451225"/>
          <p14:tracePt t="793688" x="3808413" y="3451225"/>
          <p14:tracePt t="793704" x="3786188" y="3451225"/>
          <p14:tracePt t="793721" x="3743325" y="3451225"/>
          <p14:tracePt t="793737" x="3729038" y="3451225"/>
          <p14:tracePt t="793804" x="3714750" y="3451225"/>
          <p14:tracePt t="793844" x="3708400" y="3451225"/>
          <p14:tracePt t="793908" x="3729038" y="3451225"/>
          <p14:tracePt t="793916" x="3757613" y="3451225"/>
          <p14:tracePt t="793924" x="3794125" y="3451225"/>
          <p14:tracePt t="793932" x="3822700" y="3451225"/>
          <p14:tracePt t="793940" x="3886200" y="3451225"/>
          <p14:tracePt t="793954" x="3937000" y="3451225"/>
          <p14:tracePt t="793970" x="3943350" y="3451225"/>
          <p14:tracePt t="793987" x="3965575" y="3486150"/>
          <p14:tracePt t="794004" x="3943350" y="3536950"/>
          <p14:tracePt t="794021" x="3922713" y="3571875"/>
          <p14:tracePt t="794037" x="3857625" y="3614738"/>
          <p14:tracePt t="794054" x="3829050" y="3629025"/>
          <p14:tracePt t="794071" x="3822700" y="3629025"/>
          <p14:tracePt t="794087" x="3794125" y="3657600"/>
          <p14:tracePt t="794104" x="3779838" y="3671888"/>
          <p14:tracePt t="794120" x="3779838" y="3686175"/>
          <p14:tracePt t="794137" x="3779838" y="3694113"/>
          <p14:tracePt t="794153" x="3779838" y="3700463"/>
          <p14:tracePt t="794170" x="3779838" y="3729038"/>
          <p14:tracePt t="794186" x="3779838" y="3736975"/>
          <p14:tracePt t="794203" x="3786188" y="3779838"/>
          <p14:tracePt t="794260" x="3786188" y="3794125"/>
          <p14:tracePt t="794267" x="3786188" y="3800475"/>
          <p14:tracePt t="794275" x="3786188" y="3814763"/>
          <p14:tracePt t="794324" x="3786188" y="3822700"/>
          <p14:tracePt t="794387" x="3779838" y="3822700"/>
          <p14:tracePt t="794395" x="3765550" y="3822700"/>
          <p14:tracePt t="794425" x="3751263" y="3822700"/>
          <p14:tracePt t="794436" x="3751263" y="3808413"/>
          <p14:tracePt t="794443" x="3751263" y="3800475"/>
          <p14:tracePt t="794462" x="3751263" y="3794125"/>
          <p14:tracePt t="794463" x="3751263" y="3771900"/>
          <p14:tracePt t="794470" x="3751263" y="3765550"/>
          <p14:tracePt t="794487" x="3765550" y="3751263"/>
          <p14:tracePt t="794504" x="3800475" y="3751263"/>
          <p14:tracePt t="794521" x="3822700" y="3757613"/>
          <p14:tracePt t="794537" x="3829050" y="3765550"/>
          <p14:tracePt t="794553" x="3829050" y="3794125"/>
          <p14:tracePt t="794570" x="3829050" y="3808413"/>
          <p14:tracePt t="794587" x="3822700" y="3836988"/>
          <p14:tracePt t="794603" x="3800475" y="3836988"/>
          <p14:tracePt t="794603" x="3794125" y="3836988"/>
          <p14:tracePt t="794660" x="3779838" y="3836988"/>
          <p14:tracePt t="794668" x="3771900" y="3822700"/>
          <p14:tracePt t="794676" x="3751263" y="3786188"/>
          <p14:tracePt t="794686" x="3751263" y="3771900"/>
          <p14:tracePt t="794703" x="3751263" y="3757613"/>
          <p14:tracePt t="794720" x="3751263" y="3751263"/>
          <p14:tracePt t="794736" x="3751263" y="3729038"/>
          <p14:tracePt t="794753" x="3751263" y="3722688"/>
          <p14:tracePt t="794770" x="3786188" y="3722688"/>
          <p14:tracePt t="794786" x="3794125" y="3722688"/>
          <p14:tracePt t="794860" x="3800475" y="3722688"/>
          <p14:tracePt t="794868" x="3786188" y="3751263"/>
          <p14:tracePt t="794876" x="3771900" y="3757613"/>
          <p14:tracePt t="794876" x="3743325" y="3757613"/>
          <p14:tracePt t="794892" x="3679825" y="3757613"/>
          <p14:tracePt t="794908" x="3643313" y="3757613"/>
          <p14:tracePt t="794919" x="3636963" y="3757613"/>
          <p14:tracePt t="794956" x="3629025" y="3757613"/>
          <p14:tracePt t="794969" x="3629025" y="3751263"/>
          <p14:tracePt t="794972" x="3629025" y="3729038"/>
          <p14:tracePt t="794986" x="3629025" y="3694113"/>
          <p14:tracePt t="795003" x="3629025" y="3686175"/>
          <p14:tracePt t="795019" x="3722688" y="3671888"/>
          <p14:tracePt t="795036" x="3786188" y="3671888"/>
          <p14:tracePt t="795052" x="3814763" y="3694113"/>
          <p14:tracePt t="795069" x="3829050" y="3700463"/>
          <p14:tracePt t="795086" x="3829050" y="3714750"/>
          <p14:tracePt t="795103" x="3829050" y="3736975"/>
          <p14:tracePt t="795119" x="3814763" y="3771900"/>
          <p14:tracePt t="795136" x="3786188" y="3771900"/>
          <p14:tracePt t="795152" x="3751263" y="3771900"/>
          <p14:tracePt t="795170" x="3743325" y="3771900"/>
          <p14:tracePt t="795212" x="3736975" y="3771900"/>
          <p14:tracePt t="795228" x="3736975" y="3765550"/>
          <p14:tracePt t="795236" x="3751263" y="3722688"/>
          <p14:tracePt t="795252" x="3779838" y="3714750"/>
          <p14:tracePt t="795269" x="3800475" y="3714750"/>
          <p14:tracePt t="795285" x="3822700" y="3714750"/>
          <p14:tracePt t="795364" x="3829050" y="3714750"/>
          <p14:tracePt t="795380" x="3829050" y="3729038"/>
          <p14:tracePt t="795388" x="3814763" y="3751263"/>
          <p14:tracePt t="795394" x="3800475" y="3751263"/>
          <p14:tracePt t="795401" x="3743325" y="3765550"/>
          <p14:tracePt t="795418" x="3686175" y="3765550"/>
          <p14:tracePt t="795435" x="3657600" y="3765550"/>
          <p14:tracePt t="795452" x="3651250" y="3765550"/>
          <p14:tracePt t="795500" x="3651250" y="3757613"/>
          <p14:tracePt t="795507" x="3651250" y="3743325"/>
          <p14:tracePt t="795516" x="3651250" y="3736975"/>
          <p14:tracePt t="795580" x="3651250" y="3729038"/>
          <p14:tracePt t="795611" x="3665538" y="3736975"/>
          <p14:tracePt t="795614" x="3694113" y="3757613"/>
          <p14:tracePt t="795635" x="3700463" y="3765550"/>
          <p14:tracePt t="795636" x="3700463" y="3771900"/>
          <p14:tracePt t="795652" x="3700463" y="3786188"/>
          <p14:tracePt t="795715" x="3694113" y="3786188"/>
          <p14:tracePt t="795723" x="3686175" y="3786188"/>
          <p14:tracePt t="795727" x="3671888" y="3786188"/>
          <p14:tracePt t="795734" x="3643313" y="3779838"/>
          <p14:tracePt t="795752" x="3636963" y="3757613"/>
          <p14:tracePt t="795884" x="3636963" y="3765550"/>
          <p14:tracePt t="795892" x="3636963" y="3779838"/>
          <p14:tracePt t="795900" x="3629025" y="3800475"/>
          <p14:tracePt t="795908" x="3622675" y="3814763"/>
          <p14:tracePt t="795917" x="3614738" y="3829050"/>
          <p14:tracePt t="795935" x="3614738" y="3851275"/>
          <p14:tracePt t="795951" x="3608388" y="3886200"/>
          <p14:tracePt t="795968" x="3600450" y="3908425"/>
          <p14:tracePt t="795985" x="3600450" y="3943350"/>
          <p14:tracePt t="796001" x="3600450" y="3965575"/>
          <p14:tracePt t="796018" x="3600450" y="4008438"/>
          <p14:tracePt t="796035" x="3600450" y="4051300"/>
          <p14:tracePt t="796051" x="3600450" y="4071938"/>
          <p14:tracePt t="796051" x="3608388" y="4108450"/>
          <p14:tracePt t="796069" x="3643313" y="4151313"/>
          <p14:tracePt t="796084" x="3671888" y="4186238"/>
          <p14:tracePt t="796101" x="3708400" y="4214813"/>
          <p14:tracePt t="796117" x="3714750" y="4251325"/>
          <p14:tracePt t="796135" x="3757613" y="4322763"/>
          <p14:tracePt t="796150" x="3771900" y="4386263"/>
          <p14:tracePt t="796167" x="3786188" y="4429125"/>
          <p14:tracePt t="796184" x="3786188" y="4465638"/>
          <p14:tracePt t="796200" x="3800475" y="4479925"/>
          <p14:tracePt t="796218" x="3808413" y="4500563"/>
          <p14:tracePt t="796234" x="3814763" y="4522788"/>
          <p14:tracePt t="796251" x="3822700" y="4572000"/>
          <p14:tracePt t="796267" x="3822700" y="4651375"/>
          <p14:tracePt t="796284" x="3822700" y="4694238"/>
          <p14:tracePt t="796300" x="3822700" y="4714875"/>
          <p14:tracePt t="796317" x="3822700" y="4722813"/>
          <p14:tracePt t="796334" x="3822700" y="4743450"/>
          <p14:tracePt t="796372" x="3822700" y="4757738"/>
          <p14:tracePt t="796379" x="3808413" y="4786313"/>
          <p14:tracePt t="796393" x="3794125" y="4814888"/>
          <p14:tracePt t="796400" x="3779838" y="4843463"/>
          <p14:tracePt t="796416" x="3765550" y="4865688"/>
          <p14:tracePt t="796433" x="3743325" y="4894263"/>
          <p14:tracePt t="796450" x="3736975" y="4908550"/>
          <p14:tracePt t="796466" x="3714750" y="4937125"/>
          <p14:tracePt t="796484" x="3708400" y="4951413"/>
          <p14:tracePt t="796500" x="3700463" y="4979988"/>
          <p14:tracePt t="796516" x="3700463" y="4994275"/>
          <p14:tracePt t="796534" x="3694113" y="5014913"/>
          <p14:tracePt t="796551" x="3679825" y="5029200"/>
          <p14:tracePt t="796567" x="3671888" y="5065713"/>
          <p14:tracePt t="796612" x="3671888" y="5072063"/>
          <p14:tracePt t="796617" x="3671888" y="5086350"/>
          <p14:tracePt t="796620" x="3665538" y="5094288"/>
          <p14:tracePt t="797379" x="3671888" y="5080000"/>
          <p14:tracePt t="797387" x="3671888" y="5072063"/>
          <p14:tracePt t="797403" x="3671888" y="5065713"/>
          <p14:tracePt t="797556" x="3679825" y="5057775"/>
          <p14:tracePt t="797588" x="3679825" y="5051425"/>
          <p14:tracePt t="797596" x="3686175" y="5043488"/>
          <p14:tracePt t="797612" x="3694113" y="5029200"/>
          <p14:tracePt t="798604" x="3694113" y="5022850"/>
          <p14:tracePt t="798676" x="3694113" y="5014913"/>
          <p14:tracePt t="798788" x="3694113" y="5000625"/>
          <p14:tracePt t="799018" x="3694113" y="4994275"/>
          <p14:tracePt t="799123" x="3694113" y="4979988"/>
          <p14:tracePt t="799500" x="3694113" y="4957763"/>
          <p14:tracePt t="800300" x="3694113" y="4951413"/>
          <p14:tracePt t="800354" x="3686175" y="4951413"/>
          <p14:tracePt t="800508" x="3679825" y="4951413"/>
          <p14:tracePt t="800604" x="3671888" y="4943475"/>
          <p14:tracePt t="800747" x="3665538" y="4943475"/>
          <p14:tracePt t="800755" x="3636963" y="4937125"/>
          <p14:tracePt t="800769" x="3629025" y="4908550"/>
          <p14:tracePt t="800780" x="3629025" y="4900613"/>
          <p14:tracePt t="800780" x="3622675" y="4865688"/>
          <p14:tracePt t="800793" x="3608388" y="4808538"/>
          <p14:tracePt t="800810" x="3594100" y="4751388"/>
          <p14:tracePt t="800827" x="3571875" y="4665663"/>
          <p14:tracePt t="800844" x="3571875" y="4629150"/>
          <p14:tracePt t="800860" x="3565525" y="4572000"/>
          <p14:tracePt t="800878" x="3551238" y="4479925"/>
          <p14:tracePt t="800895" x="3529013" y="4400550"/>
          <p14:tracePt t="800911" x="3522663" y="4329113"/>
          <p14:tracePt t="800928" x="3494088" y="4251325"/>
          <p14:tracePt t="800944" x="3494088" y="4194175"/>
          <p14:tracePt t="800961" x="3479800" y="4137025"/>
          <p14:tracePt t="800977" x="3479800" y="4094163"/>
          <p14:tracePt t="800995" x="3479800" y="4043363"/>
          <p14:tracePt t="801010" x="3479800" y="3994150"/>
          <p14:tracePt t="801027" x="3479800" y="3922713"/>
          <p14:tracePt t="801044" x="3479800" y="3894138"/>
          <p14:tracePt t="801060" x="3479800" y="3851275"/>
          <p14:tracePt t="801078" x="3479800" y="3808413"/>
          <p14:tracePt t="801094" x="3479800" y="3779838"/>
          <p14:tracePt t="801111" x="3479800" y="3751263"/>
          <p14:tracePt t="801127" x="3494088" y="3729038"/>
          <p14:tracePt t="801144" x="3508375" y="3708400"/>
          <p14:tracePt t="801160" x="3536950" y="3671888"/>
          <p14:tracePt t="801177" x="3543300" y="3665538"/>
          <p14:tracePt t="801194" x="3551238" y="3657600"/>
          <p14:tracePt t="801210" x="3565525" y="3643313"/>
          <p14:tracePt t="801227" x="3571875" y="3636963"/>
          <p14:tracePt t="801243" x="3594100" y="3636963"/>
          <p14:tracePt t="801291" x="3600450" y="3636963"/>
          <p14:tracePt t="801340" x="3608388" y="3636963"/>
          <p14:tracePt t="801348" x="3614738" y="3636963"/>
          <p14:tracePt t="801356" x="3643313" y="3636963"/>
          <p14:tracePt t="801376" x="3657600" y="3679825"/>
          <p14:tracePt t="801377" x="3665538" y="3729038"/>
          <p14:tracePt t="801394" x="3686175" y="3808413"/>
          <p14:tracePt t="801410" x="3686175" y="3871913"/>
          <p14:tracePt t="801426" x="3686175" y="3951288"/>
          <p14:tracePt t="801443" x="3686175" y="4000500"/>
          <p14:tracePt t="801459" x="3686175" y="4122738"/>
          <p14:tracePt t="801477" x="3686175" y="4186238"/>
          <p14:tracePt t="801493" x="3686175" y="4294188"/>
          <p14:tracePt t="801510" x="3686175" y="4365625"/>
          <p14:tracePt t="801526" x="3686175" y="4457700"/>
          <p14:tracePt t="801543" x="3686175" y="4543425"/>
          <p14:tracePt t="801560" x="3686175" y="4600575"/>
          <p14:tracePt t="801576" x="3686175" y="4657725"/>
          <p14:tracePt t="801593" x="3686175" y="4722813"/>
          <p14:tracePt t="801609" x="3686175" y="4829175"/>
          <p14:tracePt t="801626" x="3686175" y="4937125"/>
          <p14:tracePt t="801643" x="3686175" y="5000625"/>
          <p14:tracePt t="801659" x="3714750" y="5029200"/>
          <p14:tracePt t="801716" x="3714750" y="5037138"/>
          <p14:tracePt t="801724" x="3714750" y="5043488"/>
          <p14:tracePt t="801732" x="3714750" y="5072063"/>
          <p14:tracePt t="801742" x="3714750" y="5086350"/>
          <p14:tracePt t="801759" x="3714750" y="5108575"/>
          <p14:tracePt t="801828" x="3714750" y="5114925"/>
          <p14:tracePt t="801844" x="3714750" y="5122863"/>
          <p14:tracePt t="802051" x="3722688" y="5129213"/>
          <p14:tracePt t="802163" x="3729038" y="5129213"/>
          <p14:tracePt t="802171" x="3736975" y="5129213"/>
          <p14:tracePt t="802179" x="3743325" y="5129213"/>
          <p14:tracePt t="802219" x="3757613" y="5129213"/>
          <p14:tracePt t="802227" x="3765550" y="5122863"/>
          <p14:tracePt t="802244" x="3771900" y="5114925"/>
          <p14:tracePt t="802260" x="3800475" y="5108575"/>
          <p14:tracePt t="802261" x="3814763" y="5094288"/>
          <p14:tracePt t="802276" x="3900488" y="5086350"/>
          <p14:tracePt t="802292" x="3965575" y="5086350"/>
          <p14:tracePt t="802308" x="4037013" y="5065713"/>
          <p14:tracePt t="802324" x="4137025" y="5065713"/>
          <p14:tracePt t="802342" x="4279900" y="5065713"/>
          <p14:tracePt t="802358" x="4451350" y="5065713"/>
          <p14:tracePt t="802376" x="4586288" y="5065713"/>
          <p14:tracePt t="802392" x="4679950" y="5065713"/>
          <p14:tracePt t="802409" x="4757738" y="5065713"/>
          <p14:tracePt t="802425" x="4822825" y="5065713"/>
          <p14:tracePt t="802442" x="4914900" y="5057775"/>
          <p14:tracePt t="802459" x="5037138" y="5057775"/>
          <p14:tracePt t="802475" x="5229225" y="5057775"/>
          <p14:tracePt t="802475" x="5337175" y="5043488"/>
          <p14:tracePt t="802492" x="5529263" y="5008563"/>
          <p14:tracePt t="802508" x="5686425" y="4979988"/>
          <p14:tracePt t="802525" x="5780088" y="4972050"/>
          <p14:tracePt t="802541" x="5829300" y="4972050"/>
          <p14:tracePt t="802628" x="5822950" y="4972050"/>
          <p14:tracePt t="802636" x="5808663" y="4972050"/>
          <p14:tracePt t="802644" x="5780088" y="4972050"/>
          <p14:tracePt t="802652" x="5751513" y="4994275"/>
          <p14:tracePt t="802660" x="5672138" y="5022850"/>
          <p14:tracePt t="802675" x="5572125" y="5065713"/>
          <p14:tracePt t="802691" x="5443538" y="5108575"/>
          <p14:tracePt t="802708" x="5380038" y="5122863"/>
          <p14:tracePt t="802725" x="5365750" y="5122863"/>
          <p14:tracePt t="802742" x="5329238" y="5122863"/>
          <p14:tracePt t="802758" x="5314950" y="5122863"/>
          <p14:tracePt t="802774" x="5280025" y="5129213"/>
          <p14:tracePt t="802791" x="5243513" y="5157788"/>
          <p14:tracePt t="802807" x="5237163" y="5165725"/>
          <p14:tracePt t="802824" x="5222875" y="5172075"/>
          <p14:tracePt t="802841" x="5208588" y="5180013"/>
          <p14:tracePt t="802858" x="5200650" y="5194300"/>
          <p14:tracePt t="802874" x="5186363" y="5222875"/>
          <p14:tracePt t="802874" x="5165725" y="5237163"/>
          <p14:tracePt t="802892" x="5157788" y="5257800"/>
          <p14:tracePt t="802907" x="5122863" y="5294313"/>
          <p14:tracePt t="802924" x="5100638" y="5322888"/>
          <p14:tracePt t="802940" x="5094288" y="5357813"/>
          <p14:tracePt t="802958" x="5051425" y="5380038"/>
          <p14:tracePt t="802974" x="5022850" y="5408613"/>
          <p14:tracePt t="802991" x="4986338" y="5422900"/>
          <p14:tracePt t="803008" x="4937125" y="5451475"/>
          <p14:tracePt t="803023" x="4894263" y="5472113"/>
          <p14:tracePt t="803042" x="4808538" y="5514975"/>
          <p14:tracePt t="803057" x="4722813" y="5565775"/>
          <p14:tracePt t="803074" x="4665663" y="5608638"/>
          <p14:tracePt t="803091" x="4643438" y="5614988"/>
          <p14:tracePt t="803108" x="4637088" y="5622925"/>
          <p14:tracePt t="803156" x="4629150" y="5622925"/>
          <p14:tracePt t="803165" x="4608513" y="5622925"/>
          <p14:tracePt t="803172" x="4586288" y="5622925"/>
          <p14:tracePt t="803180" x="4557713" y="5622925"/>
          <p14:tracePt t="803190" x="4522788" y="5622925"/>
          <p14:tracePt t="803207" x="4471988" y="5622925"/>
          <p14:tracePt t="803224" x="4394200" y="5622925"/>
          <p14:tracePt t="803241" x="4300538" y="5622925"/>
          <p14:tracePt t="803257" x="4222750" y="5622925"/>
          <p14:tracePt t="803274" x="4143375" y="5622925"/>
          <p14:tracePt t="803291" x="4100513" y="5622925"/>
          <p14:tracePt t="803291" x="4094163" y="5622925"/>
          <p14:tracePt t="803309" x="4057650" y="5622925"/>
          <p14:tracePt t="803324" x="4014788" y="5622925"/>
          <p14:tracePt t="803341" x="3971925" y="5600700"/>
          <p14:tracePt t="803357" x="3900488" y="5551488"/>
          <p14:tracePt t="803374" x="3829050" y="5500688"/>
          <p14:tracePt t="803390" x="3743325" y="5451475"/>
          <p14:tracePt t="803408" x="3722688" y="5429250"/>
          <p14:tracePt t="803423" x="3700463" y="5422900"/>
          <p14:tracePt t="803440" x="3694113" y="5408613"/>
          <p14:tracePt t="803457" x="3671888" y="5394325"/>
          <p14:tracePt t="803500" x="3665538" y="5380038"/>
          <p14:tracePt t="803508" x="3665538" y="5372100"/>
          <p14:tracePt t="803518" x="3657600" y="5365750"/>
          <p14:tracePt t="803524" x="3657600" y="5357813"/>
          <p14:tracePt t="803540" x="3657600" y="5329238"/>
          <p14:tracePt t="803588" x="3657600" y="5322888"/>
          <p14:tracePt t="803628" x="3657600" y="5314950"/>
          <p14:tracePt t="803636" x="3665538" y="5314950"/>
          <p14:tracePt t="803644" x="3671888" y="5308600"/>
          <p14:tracePt t="803660" x="3679825" y="5308600"/>
          <p14:tracePt t="803666" x="3700463" y="5308600"/>
          <p14:tracePt t="803673" x="3714750" y="5294313"/>
          <p14:tracePt t="803756" x="3743325" y="5294313"/>
          <p14:tracePt t="803764" x="3771900" y="5294313"/>
          <p14:tracePt t="803778" x="3800475" y="5294313"/>
          <p14:tracePt t="803779" x="3857625" y="5300663"/>
          <p14:tracePt t="803789" x="3865563" y="5314950"/>
          <p14:tracePt t="803806" x="3871913" y="5329238"/>
          <p14:tracePt t="803823" x="3871913" y="5343525"/>
          <p14:tracePt t="803839" x="3871913" y="5357813"/>
          <p14:tracePt t="803856" x="3865563" y="5365750"/>
          <p14:tracePt t="803908" x="3857625" y="5365750"/>
          <p14:tracePt t="803916" x="3836988" y="5365750"/>
          <p14:tracePt t="803924" x="3822700" y="5357813"/>
          <p14:tracePt t="803925" x="3771900" y="5314950"/>
          <p14:tracePt t="803939" x="3751263" y="5300663"/>
          <p14:tracePt t="803956" x="3736975" y="5286375"/>
          <p14:tracePt t="803973" x="3729038" y="5280025"/>
          <p14:tracePt t="804211" x="3722688" y="5272088"/>
          <p14:tracePt t="804244" x="3708400" y="5272088"/>
          <p14:tracePt t="804252" x="3694113" y="5272088"/>
          <p14:tracePt t="804252" x="3686175" y="5272088"/>
          <p14:tracePt t="804260" x="3679825" y="5265738"/>
          <p14:tracePt t="804273" x="3671888" y="5243513"/>
          <p14:tracePt t="804289" x="3665538" y="5237163"/>
          <p14:tracePt t="804307" x="3665538" y="5229225"/>
          <p14:tracePt t="804322" x="3665538" y="5208588"/>
          <p14:tracePt t="804322" x="3665538" y="5200650"/>
          <p14:tracePt t="804356" x="3665538" y="5194300"/>
          <p14:tracePt t="804357" x="3665538" y="5180013"/>
          <p14:tracePt t="804404" x="3665538" y="5172075"/>
          <p14:tracePt t="804436" x="3657600" y="5151438"/>
          <p14:tracePt t="804452" x="3651250" y="5143500"/>
          <p14:tracePt t="804620" x="3643313" y="5143500"/>
          <p14:tracePt t="804628" x="3643313" y="5151438"/>
          <p14:tracePt t="804631" x="3643313" y="5157788"/>
          <p14:tracePt t="804638" x="3643313" y="5172075"/>
          <p14:tracePt t="804655" x="3643313" y="5208588"/>
          <p14:tracePt t="804673" x="3643313" y="5229225"/>
          <p14:tracePt t="804688" x="3643313" y="5257800"/>
          <p14:tracePt t="804706" x="3643313" y="5280025"/>
          <p14:tracePt t="804722" x="3643313" y="5286375"/>
          <p14:tracePt t="804738" x="3643313" y="5300663"/>
          <p14:tracePt t="804788" x="3643313" y="5308600"/>
          <p14:tracePt t="804796" x="3657600" y="5329238"/>
          <p14:tracePt t="804836" x="3665538" y="5372100"/>
          <p14:tracePt t="804852" x="3679825" y="5372100"/>
          <p14:tracePt t="804859" x="3686175" y="5372100"/>
          <p14:tracePt t="804900" x="3694113" y="5372100"/>
          <p14:tracePt t="804940" x="3700463" y="5372100"/>
          <p14:tracePt t="804948" x="3714750" y="5372100"/>
          <p14:tracePt t="804956" x="3736975" y="5372100"/>
          <p14:tracePt t="804972" x="3751263" y="5372100"/>
          <p14:tracePt t="804972" x="3771900" y="5365750"/>
          <p14:tracePt t="804988" x="3779838" y="5357813"/>
          <p14:tracePt t="805028" x="3779838" y="5351463"/>
          <p14:tracePt t="805036" x="3779838" y="5329238"/>
          <p14:tracePt t="805046" x="3779838" y="5322888"/>
          <p14:tracePt t="805055" x="3779838" y="5300663"/>
          <p14:tracePt t="805071" x="3779838" y="5286375"/>
          <p14:tracePt t="805088" x="3771900" y="5265738"/>
          <p14:tracePt t="805105" x="3771900" y="5257800"/>
          <p14:tracePt t="805121" x="3771900" y="5251450"/>
          <p14:tracePt t="805156" x="3771900" y="5243513"/>
          <p14:tracePt t="805172" x="3765550" y="5237163"/>
          <p14:tracePt t="805172" x="3757613" y="5229225"/>
          <p14:tracePt t="805188" x="3751263" y="5214938"/>
          <p14:tracePt t="805204" x="3729038" y="5194300"/>
          <p14:tracePt t="805221" x="3722688" y="5180013"/>
          <p14:tracePt t="805238" x="3714750" y="5172075"/>
          <p14:tracePt t="805340" x="3708400" y="5165725"/>
          <p14:tracePt t="805348" x="3700463" y="5165725"/>
          <p14:tracePt t="805388" x="3694113" y="5165725"/>
          <p14:tracePt t="805436" x="3686175" y="5165725"/>
          <p14:tracePt t="805444" x="3679825" y="5165725"/>
          <p14:tracePt t="805447" x="3665538" y="5165725"/>
          <p14:tracePt t="805454" x="3657600" y="5165725"/>
          <p14:tracePt t="805470" x="3651250" y="5165725"/>
          <p14:tracePt t="805488" x="3643313" y="5186363"/>
          <p14:tracePt t="805548" x="3643313" y="5194300"/>
          <p14:tracePt t="805556" x="3636963" y="5200650"/>
          <p14:tracePt t="805582" x="3636963" y="5208588"/>
          <p14:tracePt t="805604" x="3636963" y="5214938"/>
          <p14:tracePt t="805604" x="3622675" y="5243513"/>
          <p14:tracePt t="805620" x="3622675" y="5251450"/>
          <p14:tracePt t="805637" x="3622675" y="5265738"/>
          <p14:tracePt t="805692" x="3622675" y="5272088"/>
          <p14:tracePt t="805732" x="3622675" y="5286375"/>
          <p14:tracePt t="805740" x="3622675" y="5294313"/>
          <p14:tracePt t="805772" x="3622675" y="5300663"/>
          <p14:tracePt t="805788" x="3629025" y="5308600"/>
          <p14:tracePt t="805828" x="3636963" y="5329238"/>
          <p14:tracePt t="805836" x="3651250" y="5343525"/>
          <p14:tracePt t="805876" x="3657600" y="5351463"/>
          <p14:tracePt t="805932" x="3665538" y="5351463"/>
          <p14:tracePt t="805948" x="3679825" y="5351463"/>
          <p14:tracePt t="805964" x="3686175" y="5351463"/>
          <p14:tracePt t="805972" x="3700463" y="5351463"/>
          <p14:tracePt t="805980" x="3722688" y="5351463"/>
          <p14:tracePt t="805988" x="3743325" y="5351463"/>
          <p14:tracePt t="805988" x="3757613" y="5351463"/>
          <p14:tracePt t="806004" x="3786188" y="5337175"/>
          <p14:tracePt t="806020" x="3800475" y="5329238"/>
          <p14:tracePt t="806036" x="3822700" y="5322888"/>
          <p14:tracePt t="806053" x="3851275" y="5308600"/>
          <p14:tracePt t="806069" x="3865563" y="5294313"/>
          <p14:tracePt t="806086" x="3900488" y="5294313"/>
          <p14:tracePt t="806103" x="3943350" y="5280025"/>
          <p14:tracePt t="806119" x="3965575" y="5280025"/>
          <p14:tracePt t="806136" x="3979863" y="5280025"/>
          <p14:tracePt t="806153" x="4008438" y="5280025"/>
          <p14:tracePt t="806169" x="4043363" y="5272088"/>
          <p14:tracePt t="806186" x="4065588" y="5257800"/>
          <p14:tracePt t="806203" x="4108450" y="5257800"/>
          <p14:tracePt t="806219" x="4171950" y="5257800"/>
          <p14:tracePt t="806236" x="4214813" y="5257800"/>
          <p14:tracePt t="806252" x="4265613" y="5257800"/>
          <p14:tracePt t="806270" x="4322763" y="5257800"/>
          <p14:tracePt t="806286" x="4357688" y="5251450"/>
          <p14:tracePt t="806303" x="4386263" y="5243513"/>
          <p14:tracePt t="806319" x="4408488" y="5229225"/>
          <p14:tracePt t="806335" x="4429125" y="5229225"/>
          <p14:tracePt t="806353" x="4437063" y="5229225"/>
          <p14:tracePt t="806369" x="4451350" y="5229225"/>
          <p14:tracePt t="806386" x="4494213" y="5214938"/>
          <p14:tracePt t="806402" x="4537075" y="5208588"/>
          <p14:tracePt t="806402" x="4565650" y="5208588"/>
          <p14:tracePt t="806420" x="4614863" y="5194300"/>
          <p14:tracePt t="806436" x="4629150" y="5194300"/>
          <p14:tracePt t="806452" x="4657725" y="5194300"/>
          <p14:tracePt t="806469" x="4679950" y="5194300"/>
          <p14:tracePt t="806486" x="4694238" y="5194300"/>
          <p14:tracePt t="806502" x="4729163" y="5194300"/>
          <p14:tracePt t="806519" x="4765675" y="5186363"/>
          <p14:tracePt t="806535" x="4786313" y="5172075"/>
          <p14:tracePt t="806552" x="4800600" y="5165725"/>
          <p14:tracePt t="806643" x="4808538" y="5165725"/>
          <p14:tracePt t="806659" x="4814888" y="5165725"/>
          <p14:tracePt t="806675" x="4822825" y="5157788"/>
          <p14:tracePt t="806692" x="4829175" y="5151438"/>
          <p14:tracePt t="807292" x="4837113" y="5151438"/>
          <p14:tracePt t="807300" x="4843463" y="5143500"/>
          <p14:tracePt t="807303" x="4851400" y="5137150"/>
          <p14:tracePt t="807412" x="4851400" y="5129213"/>
          <p14:tracePt t="807419" x="0" y="0"/>
        </p14:tracePtLst>
        <p14:tracePtLst>
          <p14:tracePt t="824371" x="8072438" y="4479925"/>
          <p14:tracePt t="824428" x="8066088" y="4479925"/>
          <p14:tracePt t="824444" x="8058150" y="4479925"/>
          <p14:tracePt t="824492" x="8043863" y="4479925"/>
          <p14:tracePt t="824524" x="8023225" y="4486275"/>
          <p14:tracePt t="824556" x="8015288" y="4494213"/>
          <p14:tracePt t="824580" x="8001000" y="4500563"/>
          <p14:tracePt t="824588" x="7986713" y="4508500"/>
          <p14:tracePt t="824590" x="7980363" y="4508500"/>
          <p14:tracePt t="824610" x="7951788" y="4514850"/>
          <p14:tracePt t="824610" x="7843838" y="4551363"/>
          <p14:tracePt t="824626" x="7751763" y="4551363"/>
          <p14:tracePt t="824643" x="7586663" y="4572000"/>
          <p14:tracePt t="824660" x="7451725" y="4594225"/>
          <p14:tracePt t="824676" x="7272338" y="4608513"/>
          <p14:tracePt t="824693" x="7065963" y="4637088"/>
          <p14:tracePt t="824710" x="6823075" y="4679950"/>
          <p14:tracePt t="824726" x="6594475" y="4686300"/>
          <p14:tracePt t="824743" x="6351588" y="4700588"/>
          <p14:tracePt t="824759" x="6143625" y="4700588"/>
          <p14:tracePt t="824776" x="5937250" y="4700588"/>
          <p14:tracePt t="824792" x="5686425" y="4700588"/>
          <p14:tracePt t="824809" x="5443538" y="4700588"/>
          <p14:tracePt t="824826" x="5151438" y="4700588"/>
          <p14:tracePt t="824843" x="4843463" y="4700588"/>
          <p14:tracePt t="824843" x="4694238" y="4700588"/>
          <p14:tracePt t="824860" x="4371975" y="4700588"/>
          <p14:tracePt t="824876" x="3971925" y="4700588"/>
          <p14:tracePt t="824893" x="3551238" y="4700588"/>
          <p14:tracePt t="824909" x="3136900" y="4700588"/>
          <p14:tracePt t="824926" x="2771775" y="4700588"/>
          <p14:tracePt t="824942" x="2465388" y="4700588"/>
          <p14:tracePt t="824959" x="2193925" y="4700588"/>
          <p14:tracePt t="824975" x="1971675" y="4700588"/>
          <p14:tracePt t="824992" x="1800225" y="4700588"/>
          <p14:tracePt t="825009" x="1728788" y="4700588"/>
          <p14:tracePt t="825025" x="1665288" y="4700588"/>
          <p14:tracePt t="825042" x="1585913" y="4679950"/>
          <p14:tracePt t="825058" x="1422400" y="4657725"/>
          <p14:tracePt t="825076" x="1293813" y="4643438"/>
          <p14:tracePt t="825092" x="1165225" y="4622800"/>
          <p14:tracePt t="825108" x="1042988" y="4608513"/>
          <p14:tracePt t="825125" x="950913" y="4600575"/>
          <p14:tracePt t="825142" x="865188" y="4557713"/>
          <p14:tracePt t="825158" x="793750" y="4514850"/>
          <p14:tracePt t="825175" x="722313" y="4465638"/>
          <p14:tracePt t="825192" x="650875" y="4414838"/>
          <p14:tracePt t="825208" x="614363" y="4379913"/>
          <p14:tracePt t="825225" x="608013" y="4343400"/>
          <p14:tracePt t="825242" x="585788" y="4265613"/>
          <p14:tracePt t="825259" x="565150" y="4157663"/>
          <p14:tracePt t="825275" x="493713" y="4014788"/>
          <p14:tracePt t="825292" x="479425" y="3971925"/>
          <p14:tracePt t="825308" x="471488" y="3943350"/>
          <p14:tracePt t="825325" x="471488" y="3900488"/>
          <p14:tracePt t="825343" x="493713" y="3836988"/>
          <p14:tracePt t="825359" x="528638" y="3786188"/>
          <p14:tracePt t="825376" x="579438" y="3714750"/>
          <p14:tracePt t="825392" x="671513" y="3636963"/>
          <p14:tracePt t="825409" x="814388" y="3536950"/>
          <p14:tracePt t="825425" x="985838" y="3400425"/>
          <p14:tracePt t="825442" x="1093788" y="3322638"/>
          <p14:tracePt t="825459" x="1143000" y="3271838"/>
          <p14:tracePt t="825475" x="1208088" y="3208338"/>
          <p14:tracePt t="825493" x="1250950" y="3179763"/>
          <p14:tracePt t="825508" x="1314450" y="3128963"/>
          <p14:tracePt t="825526" x="1422400" y="3071813"/>
          <p14:tracePt t="825542" x="1628775" y="2965450"/>
          <p14:tracePt t="825559" x="1808163" y="2900363"/>
          <p14:tracePt t="825575" x="1922463" y="2879725"/>
          <p14:tracePt t="825592" x="2008188" y="2836863"/>
          <p14:tracePt t="825608" x="2051050" y="2808288"/>
          <p14:tracePt t="825625" x="2143125" y="2786063"/>
          <p14:tracePt t="825642" x="2271713" y="2771775"/>
          <p14:tracePt t="825658" x="2365375" y="2771775"/>
          <p14:tracePt t="825658" x="2428875" y="2771775"/>
          <p14:tracePt t="825676" x="2536825" y="2771775"/>
          <p14:tracePt t="825692" x="2636838" y="2771775"/>
          <p14:tracePt t="825708" x="2751138" y="2771775"/>
          <p14:tracePt t="825725" x="2843213" y="2771775"/>
          <p14:tracePt t="825742" x="2900363" y="2779713"/>
          <p14:tracePt t="825758" x="2936875" y="2800350"/>
          <p14:tracePt t="825775" x="2965450" y="2822575"/>
          <p14:tracePt t="825791" x="3000375" y="2851150"/>
          <p14:tracePt t="825808" x="3022600" y="2908300"/>
          <p14:tracePt t="825825" x="3036888" y="2979738"/>
          <p14:tracePt t="825842" x="3071813" y="3043238"/>
          <p14:tracePt t="825858" x="3086100" y="3128963"/>
          <p14:tracePt t="825874" x="3122613" y="3236913"/>
          <p14:tracePt t="825892" x="3143250" y="3400425"/>
          <p14:tracePt t="825908" x="3179763" y="3514725"/>
          <p14:tracePt t="825924" x="3194050" y="3622675"/>
          <p14:tracePt t="825941" x="3200400" y="3765550"/>
          <p14:tracePt t="825958" x="3200400" y="3908425"/>
          <p14:tracePt t="825975" x="3200400" y="4029075"/>
          <p14:tracePt t="825991" x="3200400" y="4151313"/>
          <p14:tracePt t="826008" x="3200400" y="4271963"/>
          <p14:tracePt t="826024" x="3200400" y="4379913"/>
          <p14:tracePt t="826041" x="3179763" y="4494213"/>
          <p14:tracePt t="826058" x="3179763" y="4651375"/>
          <p14:tracePt t="826074" x="3179763" y="4786313"/>
          <p14:tracePt t="826091" x="3179763" y="4951413"/>
          <p14:tracePt t="826108" x="3165475" y="5057775"/>
          <p14:tracePt t="826124" x="3143250" y="5165725"/>
          <p14:tracePt t="826141" x="3122613" y="5280025"/>
          <p14:tracePt t="826158" x="3086100" y="5357813"/>
          <p14:tracePt t="826174" x="3036888" y="5437188"/>
          <p14:tracePt t="826191" x="2951163" y="5486400"/>
          <p14:tracePt t="826208" x="2822575" y="5522913"/>
          <p14:tracePt t="826225" x="2665413" y="5543550"/>
          <p14:tracePt t="826241" x="2486025" y="5557838"/>
          <p14:tracePt t="826257" x="2300288" y="5557838"/>
          <p14:tracePt t="826275" x="2143125" y="5557838"/>
          <p14:tracePt t="826291" x="1965325" y="5557838"/>
          <p14:tracePt t="826291" x="1865313" y="5557838"/>
          <p14:tracePt t="826308" x="1708150" y="5557838"/>
          <p14:tracePt t="826324" x="1585913" y="5557838"/>
          <p14:tracePt t="826342" x="1443038" y="5557838"/>
          <p14:tracePt t="826357" x="1343025" y="5557838"/>
          <p14:tracePt t="826374" x="1200150" y="5557838"/>
          <p14:tracePt t="826390" x="1100138" y="5557838"/>
          <p14:tracePt t="826407" x="957263" y="5557838"/>
          <p14:tracePt t="826424" x="808038" y="5500688"/>
          <p14:tracePt t="826441" x="671513" y="5443538"/>
          <p14:tracePt t="826458" x="571500" y="5386388"/>
          <p14:tracePt t="826474" x="500063" y="5337175"/>
          <p14:tracePt t="826491" x="442913" y="5243513"/>
          <p14:tracePt t="826507" x="265113" y="5014913"/>
          <p14:tracePt t="826524" x="142875" y="4837113"/>
          <p14:tracePt t="826540" x="65088" y="4657725"/>
          <p14:tracePt t="826556" x="0" y="4443413"/>
          <p14:tracePt t="826573" x="0" y="4265613"/>
          <p14:tracePt t="826590" x="0" y="4071938"/>
          <p14:tracePt t="826606" x="7938" y="3914775"/>
          <p14:tracePt t="826623" x="42863" y="3751263"/>
          <p14:tracePt t="826640" x="79375" y="3608388"/>
          <p14:tracePt t="826656" x="93663" y="3479800"/>
          <p14:tracePt t="826673" x="122238" y="3365500"/>
          <p14:tracePt t="826690" x="157163" y="3236913"/>
          <p14:tracePt t="826706" x="328613" y="3014663"/>
          <p14:tracePt t="826723" x="485775" y="2843213"/>
          <p14:tracePt t="826739" x="614363" y="2714625"/>
          <p14:tracePt t="826756" x="708025" y="2628900"/>
          <p14:tracePt t="826773" x="793750" y="2586038"/>
          <p14:tracePt t="826790" x="871538" y="2571750"/>
          <p14:tracePt t="826806" x="971550" y="2543175"/>
          <p14:tracePt t="826823" x="1122363" y="2528888"/>
          <p14:tracePt t="826839" x="1265238" y="2528888"/>
          <p14:tracePt t="826856" x="1450975" y="2528888"/>
          <p14:tracePt t="826872" x="1622425" y="2528888"/>
          <p14:tracePt t="826889" x="1822450" y="2565400"/>
          <p14:tracePt t="826906" x="2036763" y="2614613"/>
          <p14:tracePt t="826922" x="2336800" y="2708275"/>
          <p14:tracePt t="826940" x="2457450" y="2771775"/>
          <p14:tracePt t="826956" x="2500313" y="2800350"/>
          <p14:tracePt t="826973" x="2565400" y="2871788"/>
          <p14:tracePt t="826989" x="2622550" y="2957513"/>
          <p14:tracePt t="827006" x="2700338" y="3065463"/>
          <p14:tracePt t="827022" x="2808288" y="3222625"/>
          <p14:tracePt t="827039" x="2908300" y="3371850"/>
          <p14:tracePt t="827056" x="3014663" y="3529013"/>
          <p14:tracePt t="827073" x="3094038" y="3729038"/>
          <p14:tracePt t="827089" x="3157538" y="3914775"/>
          <p14:tracePt t="827105" x="3208338" y="4079875"/>
          <p14:tracePt t="827124" x="3257550" y="4222750"/>
          <p14:tracePt t="827140" x="3279775" y="4408488"/>
          <p14:tracePt t="827157" x="3294063" y="4514850"/>
          <p14:tracePt t="827173" x="3294063" y="4622800"/>
          <p14:tracePt t="827190" x="3294063" y="4743450"/>
          <p14:tracePt t="827206" x="3286125" y="4851400"/>
          <p14:tracePt t="827223" x="3251200" y="4965700"/>
          <p14:tracePt t="827239" x="3228975" y="5108575"/>
          <p14:tracePt t="827256" x="3179763" y="5243513"/>
          <p14:tracePt t="827273" x="3136900" y="5357813"/>
          <p14:tracePt t="827289" x="3094038" y="5443538"/>
          <p14:tracePt t="827306" x="3043238" y="5500688"/>
          <p14:tracePt t="827323" x="2971800" y="5565775"/>
          <p14:tracePt t="827323" x="2943225" y="5586413"/>
          <p14:tracePt t="827340" x="2843213" y="5629275"/>
          <p14:tracePt t="827356" x="2757488" y="5686425"/>
          <p14:tracePt t="827373" x="2679700" y="5700713"/>
          <p14:tracePt t="827389" x="2600325" y="5722938"/>
          <p14:tracePt t="827406" x="2557463" y="5737225"/>
          <p14:tracePt t="827422" x="2471738" y="5737225"/>
          <p14:tracePt t="827439" x="2379663" y="5737225"/>
          <p14:tracePt t="827457" x="2251075" y="5715000"/>
          <p14:tracePt t="827472" x="2122488" y="5694363"/>
          <p14:tracePt t="827489" x="1965325" y="5657850"/>
          <p14:tracePt t="827505" x="1828800" y="5608638"/>
          <p14:tracePt t="827523" x="1714500" y="5580063"/>
          <p14:tracePt t="827539" x="1622425" y="5551488"/>
          <p14:tracePt t="827555" x="1522413" y="5522913"/>
          <p14:tracePt t="827573" x="1465263" y="5500688"/>
          <p14:tracePt t="827589" x="1422400" y="5494338"/>
          <p14:tracePt t="827606" x="1379538" y="5486400"/>
          <p14:tracePt t="827622" x="1336675" y="5457825"/>
          <p14:tracePt t="827639" x="1308100" y="5451475"/>
          <p14:tracePt t="827655" x="1293813" y="5437188"/>
          <p14:tracePt t="827672" x="1265238" y="5429250"/>
          <p14:tracePt t="827689" x="1208088" y="5400675"/>
          <p14:tracePt t="827705" x="1136650" y="5351463"/>
          <p14:tracePt t="827722" x="1085850" y="5314950"/>
          <p14:tracePt t="827738" x="1050925" y="5257800"/>
          <p14:tracePt t="827738" x="1028700" y="5214938"/>
          <p14:tracePt t="827756" x="993775" y="5165725"/>
          <p14:tracePt t="827772" x="950913" y="5122863"/>
          <p14:tracePt t="827789" x="928688" y="5094288"/>
          <p14:tracePt t="827805" x="900113" y="5037138"/>
          <p14:tracePt t="827822" x="871538" y="4972050"/>
          <p14:tracePt t="827838" x="850900" y="4894263"/>
          <p14:tracePt t="827855" x="828675" y="4822825"/>
          <p14:tracePt t="827872" x="822325" y="4743450"/>
          <p14:tracePt t="827888" x="808038" y="4651375"/>
          <p14:tracePt t="827905" x="800100" y="4572000"/>
          <p14:tracePt t="827922" x="779463" y="4514850"/>
          <p14:tracePt t="827938" x="779463" y="4422775"/>
          <p14:tracePt t="827955" x="793750" y="4257675"/>
          <p14:tracePt t="827972" x="857250" y="4129088"/>
          <p14:tracePt t="827988" x="900113" y="4043363"/>
          <p14:tracePt t="828005" x="922338" y="4000500"/>
          <p14:tracePt t="828021" x="936625" y="3957638"/>
          <p14:tracePt t="828038" x="950913" y="3929063"/>
          <p14:tracePt t="828054" x="957263" y="3894138"/>
          <p14:tracePt t="828071" x="985838" y="3836988"/>
          <p14:tracePt t="828088" x="1000125" y="3800475"/>
          <p14:tracePt t="828104" x="1008063" y="3765550"/>
          <p14:tracePt t="828121" x="1028700" y="3743325"/>
          <p14:tracePt t="828138" x="1042988" y="3714750"/>
          <p14:tracePt t="828154" x="1057275" y="3686175"/>
          <p14:tracePt t="828171" x="1071563" y="3657600"/>
          <p14:tracePt t="828188" x="1085850" y="3651250"/>
          <p14:tracePt t="828204" x="1093788" y="3629025"/>
          <p14:tracePt t="828243" x="1093788" y="3622675"/>
          <p14:tracePt t="828251" x="1108075" y="3608388"/>
          <p14:tracePt t="828283" x="1114425" y="3600450"/>
          <p14:tracePt t="828291" x="1122363" y="3600450"/>
          <p14:tracePt t="828307" x="1136650" y="3600450"/>
          <p14:tracePt t="828315" x="1143000" y="3600450"/>
          <p14:tracePt t="828323" x="1157288" y="3600450"/>
          <p14:tracePt t="828337" x="1193800" y="3600450"/>
          <p14:tracePt t="828354" x="1214438" y="3600450"/>
          <p14:tracePt t="828371" x="1250950" y="3600450"/>
          <p14:tracePt t="828388" x="1308100" y="3600450"/>
          <p14:tracePt t="828404" x="1350963" y="3600450"/>
          <p14:tracePt t="828421" x="1414463" y="3600450"/>
          <p14:tracePt t="828437" x="1493838" y="3600450"/>
          <p14:tracePt t="828455" x="1608138" y="3629025"/>
          <p14:tracePt t="828471" x="1708150" y="3671888"/>
          <p14:tracePt t="828488" x="1814513" y="3694113"/>
          <p14:tracePt t="828504" x="1885950" y="3700463"/>
          <p14:tracePt t="828521" x="1971675" y="3736975"/>
          <p14:tracePt t="828538" x="2014538" y="3743325"/>
          <p14:tracePt t="828554" x="2085975" y="3765550"/>
          <p14:tracePt t="828571" x="2143125" y="3794125"/>
          <p14:tracePt t="828587" x="2243138" y="3822700"/>
          <p14:tracePt t="828605" x="2271713" y="3829050"/>
          <p14:tracePt t="828621" x="2322513" y="3836988"/>
          <p14:tracePt t="828638" x="2379663" y="3879850"/>
          <p14:tracePt t="828654" x="2408238" y="3894138"/>
          <p14:tracePt t="828671" x="2457450" y="3943350"/>
          <p14:tracePt t="828688" x="2493963" y="3979863"/>
          <p14:tracePt t="828704" x="2528888" y="4014788"/>
          <p14:tracePt t="828721" x="2557463" y="4051300"/>
          <p14:tracePt t="828737" x="2579688" y="4122738"/>
          <p14:tracePt t="828754" x="2600325" y="4186238"/>
          <p14:tracePt t="828770" x="2614613" y="4257675"/>
          <p14:tracePt t="828787" x="2651125" y="4394200"/>
          <p14:tracePt t="828804" x="2657475" y="4471988"/>
          <p14:tracePt t="828821" x="2657475" y="4537075"/>
          <p14:tracePt t="828837" x="2665413" y="4594225"/>
          <p14:tracePt t="828853" x="2665413" y="4651375"/>
          <p14:tracePt t="828870" x="2665413" y="4729163"/>
          <p14:tracePt t="828887" x="2665413" y="4808538"/>
          <p14:tracePt t="828904" x="2665413" y="4879975"/>
          <p14:tracePt t="828920" x="2665413" y="4937125"/>
          <p14:tracePt t="828937" x="2665413" y="4994275"/>
          <p14:tracePt t="828953" x="2665413" y="5065713"/>
          <p14:tracePt t="828986" x="2665413" y="5114925"/>
          <p14:tracePt t="828987" x="2665413" y="5165725"/>
          <p14:tracePt t="829003" x="2665413" y="5214938"/>
          <p14:tracePt t="829021" x="2665413" y="5251450"/>
          <p14:tracePt t="829037" x="2665413" y="5294313"/>
          <p14:tracePt t="829053" x="2628900" y="5337175"/>
          <p14:tracePt t="829070" x="2593975" y="5372100"/>
          <p14:tracePt t="829087" x="2557463" y="5400675"/>
          <p14:tracePt t="829103" x="2514600" y="5429250"/>
          <p14:tracePt t="829120" x="2465388" y="5437188"/>
          <p14:tracePt t="829136" x="2408238" y="5480050"/>
          <p14:tracePt t="829153" x="2351088" y="5494338"/>
          <p14:tracePt t="829170" x="2265363" y="5529263"/>
          <p14:tracePt t="829186" x="2200275" y="5537200"/>
          <p14:tracePt t="829186" x="2157413" y="5551488"/>
          <p14:tracePt t="829204" x="2043113" y="5580063"/>
          <p14:tracePt t="829219" x="1951038" y="5594350"/>
          <p14:tracePt t="829236" x="1885950" y="5600700"/>
          <p14:tracePt t="829252" x="1785938" y="5637213"/>
          <p14:tracePt t="829270" x="1700213" y="5637213"/>
          <p14:tracePt t="829286" x="1622425" y="5643563"/>
          <p14:tracePt t="829303" x="1565275" y="5643563"/>
          <p14:tracePt t="829319" x="1522413" y="5643563"/>
          <p14:tracePt t="829336" x="1471613" y="5643563"/>
          <p14:tracePt t="829353" x="1414463" y="5643563"/>
          <p14:tracePt t="829369" x="1379538" y="5643563"/>
          <p14:tracePt t="829386" x="1336675" y="5643563"/>
          <p14:tracePt t="829402" x="1300163" y="5637213"/>
          <p14:tracePt t="829402" x="1293813" y="5629275"/>
          <p14:tracePt t="829420" x="1257300" y="5622925"/>
          <p14:tracePt t="829436" x="1214438" y="5594350"/>
          <p14:tracePt t="829453" x="1171575" y="5565775"/>
          <p14:tracePt t="829469" x="1122363" y="5514975"/>
          <p14:tracePt t="829485" x="1065213" y="5480050"/>
          <p14:tracePt t="829502" x="1008063" y="5422900"/>
          <p14:tracePt t="829518" x="942975" y="5365750"/>
          <p14:tracePt t="829536" x="885825" y="5322888"/>
          <p14:tracePt t="829552" x="836613" y="5280025"/>
          <p14:tracePt t="829569" x="814388" y="5257800"/>
          <p14:tracePt t="829585" x="793750" y="5214938"/>
          <p14:tracePt t="829602" x="765175" y="5143500"/>
          <p14:tracePt t="829619" x="728663" y="5043488"/>
          <p14:tracePt t="829636" x="708025" y="4965700"/>
          <p14:tracePt t="829652" x="708025" y="4900613"/>
          <p14:tracePt t="829668" x="693738" y="4808538"/>
          <p14:tracePt t="829685" x="671513" y="4679950"/>
          <p14:tracePt t="829702" x="671513" y="4543425"/>
          <p14:tracePt t="829719" x="671513" y="4386263"/>
          <p14:tracePt t="829735" x="742950" y="4200525"/>
          <p14:tracePt t="829752" x="793750" y="4037013"/>
          <p14:tracePt t="829769" x="857250" y="3900488"/>
          <p14:tracePt t="829785" x="871538" y="3843338"/>
          <p14:tracePt t="829802" x="908050" y="3786188"/>
          <p14:tracePt t="829818" x="936625" y="3729038"/>
          <p14:tracePt t="829836" x="971550" y="3694113"/>
          <p14:tracePt t="829852" x="1028700" y="3651250"/>
          <p14:tracePt t="829868" x="1065213" y="3636963"/>
          <p14:tracePt t="829885" x="1136650" y="3594100"/>
          <p14:tracePt t="829902" x="1208088" y="3536950"/>
          <p14:tracePt t="829918" x="1243013" y="3508375"/>
          <p14:tracePt t="829935" x="1257300" y="3494088"/>
          <p14:tracePt t="829951" x="1293813" y="3471863"/>
          <p14:tracePt t="829968" x="1308100" y="3465513"/>
          <p14:tracePt t="829985" x="1322388" y="3465513"/>
          <p14:tracePt t="830001" x="1365250" y="3443288"/>
          <p14:tracePt t="830019" x="1422400" y="3429000"/>
          <p14:tracePt t="830035" x="1508125" y="3429000"/>
          <p14:tracePt t="830052" x="1571625" y="3429000"/>
          <p14:tracePt t="830068" x="1665288" y="3429000"/>
          <p14:tracePt t="830085" x="1736725" y="3429000"/>
          <p14:tracePt t="830101" x="1808163" y="3429000"/>
          <p14:tracePt t="830118" x="1885950" y="3436938"/>
          <p14:tracePt t="830135" x="1979613" y="3451225"/>
          <p14:tracePt t="830151" x="2057400" y="3479800"/>
          <p14:tracePt t="830168" x="2136775" y="3494088"/>
          <p14:tracePt t="830184" x="2193925" y="3522663"/>
          <p14:tracePt t="830201" x="2243138" y="3529013"/>
          <p14:tracePt t="830218" x="2300288" y="3536950"/>
          <p14:tracePt t="830235" x="2371725" y="3579813"/>
          <p14:tracePt t="830251" x="2443163" y="3614738"/>
          <p14:tracePt t="830269" x="2493963" y="3643313"/>
          <p14:tracePt t="830285" x="2536825" y="3686175"/>
          <p14:tracePt t="830302" x="2571750" y="3714750"/>
          <p14:tracePt t="830318" x="2622550" y="3743325"/>
          <p14:tracePt t="830335" x="2651125" y="3800475"/>
          <p14:tracePt t="830352" x="2693988" y="3851275"/>
          <p14:tracePt t="830368" x="2736850" y="3922713"/>
          <p14:tracePt t="830385" x="2786063" y="4051300"/>
          <p14:tracePt t="830401" x="2836863" y="4214813"/>
          <p14:tracePt t="830418" x="2857500" y="4294188"/>
          <p14:tracePt t="830435" x="2894013" y="4429125"/>
          <p14:tracePt t="830451" x="2894013" y="4537075"/>
          <p14:tracePt t="830469" x="2894013" y="4622800"/>
          <p14:tracePt t="830485" x="2894013" y="4729163"/>
          <p14:tracePt t="830501" x="2894013" y="4808538"/>
          <p14:tracePt t="830518" x="2894013" y="4879975"/>
          <p14:tracePt t="830535" x="2894013" y="4972050"/>
          <p14:tracePt t="830551" x="2879725" y="5029200"/>
          <p14:tracePt t="830568" x="2851150" y="5108575"/>
          <p14:tracePt t="830584" x="2808288" y="5208588"/>
          <p14:tracePt t="830602" x="2751138" y="5314950"/>
          <p14:tracePt t="830618" x="2708275" y="5380038"/>
          <p14:tracePt t="830634" x="2665413" y="5472113"/>
          <p14:tracePt t="830652" x="2565400" y="5622925"/>
          <p14:tracePt t="830668" x="2528888" y="5665788"/>
          <p14:tracePt t="830684" x="2493963" y="5715000"/>
          <p14:tracePt t="830701" x="2457450" y="5737225"/>
          <p14:tracePt t="830718" x="2393950" y="5765800"/>
          <p14:tracePt t="830734" x="2322513" y="5822950"/>
          <p14:tracePt t="830751" x="2251075" y="5829300"/>
          <p14:tracePt t="830768" x="2185988" y="5865813"/>
          <p14:tracePt t="830784" x="2114550" y="5880100"/>
          <p14:tracePt t="830801" x="2057400" y="5900738"/>
          <p14:tracePt t="830818" x="1993900" y="5908675"/>
          <p14:tracePt t="830835" x="1951038" y="5908675"/>
          <p14:tracePt t="830851" x="1893888" y="5908675"/>
          <p14:tracePt t="830851" x="1857375" y="5908675"/>
          <p14:tracePt t="830868" x="1814513" y="5908675"/>
          <p14:tracePt t="830884" x="1722438" y="5908675"/>
          <p14:tracePt t="830901" x="1643063" y="5908675"/>
          <p14:tracePt t="830917" x="1522413" y="5894388"/>
          <p14:tracePt t="830934" x="1393825" y="5872163"/>
          <p14:tracePt t="830951" x="1293813" y="5829300"/>
          <p14:tracePt t="830967" x="1193800" y="5786438"/>
          <p14:tracePt t="830984" x="1093788" y="5751513"/>
          <p14:tracePt t="831001" x="993775" y="5715000"/>
          <p14:tracePt t="831018" x="893763" y="5672138"/>
          <p14:tracePt t="831034" x="808038" y="5622925"/>
          <p14:tracePt t="831051" x="750888" y="5565775"/>
          <p14:tracePt t="831067" x="665163" y="5443538"/>
          <p14:tracePt t="831085" x="600075" y="5314950"/>
          <p14:tracePt t="831101" x="536575" y="5114925"/>
          <p14:tracePt t="831117" x="479425" y="4900613"/>
          <p14:tracePt t="831134" x="471488" y="4679950"/>
          <p14:tracePt t="831150" x="471488" y="4471988"/>
          <p14:tracePt t="831168" x="471488" y="4279900"/>
          <p14:tracePt t="831184" x="471488" y="4122738"/>
          <p14:tracePt t="831201" x="500063" y="3979863"/>
          <p14:tracePt t="831217" x="550863" y="3865563"/>
          <p14:tracePt t="831234" x="608013" y="3743325"/>
          <p14:tracePt t="831250" x="636588" y="3700463"/>
          <p14:tracePt t="831267" x="714375" y="3600450"/>
          <p14:tracePt t="831284" x="808038" y="3529013"/>
          <p14:tracePt t="831300" x="922338" y="3486150"/>
          <p14:tracePt t="831317" x="1000125" y="3451225"/>
          <p14:tracePt t="831334" x="1071563" y="3451225"/>
          <p14:tracePt t="831350" x="1136650" y="3443288"/>
          <p14:tracePt t="831366" x="1214438" y="3443288"/>
          <p14:tracePt t="831383" x="1257300" y="3443288"/>
          <p14:tracePt t="831400" x="1279525" y="3443288"/>
          <p14:tracePt t="831417" x="1314450" y="3471863"/>
          <p14:tracePt t="831433" x="1322388" y="3486150"/>
          <p14:tracePt t="831450" x="1328738" y="3500438"/>
          <p14:tracePt t="831723" x="1328738" y="3522663"/>
          <p14:tracePt t="831731" x="1314450" y="3543300"/>
          <p14:tracePt t="831739" x="1250950" y="3543300"/>
          <p14:tracePt t="831749" x="1193800" y="3571875"/>
          <p14:tracePt t="831766" x="1157288" y="3579813"/>
          <p14:tracePt t="831782" x="1150938" y="3579813"/>
          <p14:tracePt t="831827" x="1136650" y="3579813"/>
          <p14:tracePt t="831859" x="1128713" y="3579813"/>
          <p14:tracePt t="831867" x="1114425" y="3579813"/>
          <p14:tracePt t="831875" x="1100138" y="3579813"/>
          <p14:tracePt t="831883" x="1093788" y="3579813"/>
          <p14:tracePt t="831895" x="1085850" y="3579813"/>
          <p14:tracePt t="831902" x="1050925" y="3565525"/>
          <p14:tracePt t="831916" x="1014413" y="3536950"/>
          <p14:tracePt t="831932" x="993775" y="3514725"/>
          <p14:tracePt t="831949" x="965200" y="3486150"/>
          <p14:tracePt t="831965" x="957263" y="3451225"/>
          <p14:tracePt t="831983" x="950913" y="3414713"/>
          <p14:tracePt t="831999" x="950913" y="3371850"/>
          <p14:tracePt t="832016" x="950913" y="3351213"/>
          <p14:tracePt t="832032" x="950913" y="3308350"/>
          <p14:tracePt t="832049" x="950913" y="3279775"/>
          <p14:tracePt t="832065" x="950913" y="3228975"/>
          <p14:tracePt t="832082" x="971550" y="3194050"/>
          <p14:tracePt t="832099" x="1014413" y="3151188"/>
          <p14:tracePt t="832115" x="1093788" y="3094038"/>
          <p14:tracePt t="832132" x="1179513" y="3036888"/>
          <p14:tracePt t="832148" x="1243013" y="3022600"/>
          <p14:tracePt t="832165" x="1328738" y="2965450"/>
          <p14:tracePt t="832182" x="1414463" y="2922588"/>
          <p14:tracePt t="832198" x="1493838" y="2894013"/>
          <p14:tracePt t="832216" x="1579563" y="2857500"/>
          <p14:tracePt t="832232" x="1685925" y="2857500"/>
          <p14:tracePt t="832248" x="1857375" y="2836863"/>
          <p14:tracePt t="832265" x="2051050" y="2822575"/>
          <p14:tracePt t="832283" x="2228850" y="2808288"/>
          <p14:tracePt t="832299" x="2422525" y="2808288"/>
          <p14:tracePt t="832316" x="2522538" y="2808288"/>
          <p14:tracePt t="832333" x="2651125" y="2808288"/>
          <p14:tracePt t="832349" x="2822575" y="2808288"/>
          <p14:tracePt t="832365" x="2994025" y="2808288"/>
          <p14:tracePt t="832382" x="3136900" y="2808288"/>
          <p14:tracePt t="832398" x="3271838" y="2808288"/>
          <p14:tracePt t="832415" x="3379788" y="2808288"/>
          <p14:tracePt t="832432" x="3508375" y="2836863"/>
          <p14:tracePt t="832448" x="3600450" y="2857500"/>
          <p14:tracePt t="832466" x="3665538" y="2886075"/>
          <p14:tracePt t="832482" x="3708400" y="2900363"/>
          <p14:tracePt t="832524" x="3714750" y="2908300"/>
          <p14:tracePt t="832530" x="3714750" y="2928938"/>
          <p14:tracePt t="832532" x="3714750" y="2986088"/>
          <p14:tracePt t="832548" x="3714750" y="3051175"/>
          <p14:tracePt t="832565" x="3714750" y="3108325"/>
          <p14:tracePt t="832582" x="3679825" y="3179763"/>
          <p14:tracePt t="832598" x="3629025" y="3236913"/>
          <p14:tracePt t="832615" x="3536950" y="3328988"/>
          <p14:tracePt t="832631" x="3465513" y="3379788"/>
          <p14:tracePt t="832649" x="3379788" y="3422650"/>
          <p14:tracePt t="832665" x="3300413" y="3479800"/>
          <p14:tracePt t="832682" x="3214688" y="3508375"/>
          <p14:tracePt t="832698" x="3065463" y="3557588"/>
          <p14:tracePt t="832715" x="2851150" y="3614738"/>
          <p14:tracePt t="832732" x="2686050" y="3657600"/>
          <p14:tracePt t="832748" x="2543175" y="3679825"/>
          <p14:tracePt t="832769" x="2400300" y="3679825"/>
          <p14:tracePt t="832781" x="2279650" y="3694113"/>
          <p14:tracePt t="832798" x="2151063" y="3694113"/>
          <p14:tracePt t="832815" x="1993900" y="3694113"/>
          <p14:tracePt t="832832" x="1871663" y="3694113"/>
          <p14:tracePt t="832848" x="1765300" y="3694113"/>
          <p14:tracePt t="832865" x="1628775" y="3694113"/>
          <p14:tracePt t="832881" x="1457325" y="3694113"/>
          <p14:tracePt t="832898" x="1285875" y="3694113"/>
          <p14:tracePt t="832915" x="1143000" y="3694113"/>
          <p14:tracePt t="832931" x="971550" y="3651250"/>
          <p14:tracePt t="832948" x="893763" y="3636963"/>
          <p14:tracePt t="832965" x="836613" y="3608388"/>
          <p14:tracePt t="832981" x="779463" y="3586163"/>
          <p14:tracePt t="832997" x="693738" y="3543300"/>
          <p14:tracePt t="833014" x="665163" y="3536950"/>
          <p14:tracePt t="833031" x="657225" y="3536950"/>
          <p14:tracePt t="833048" x="650875" y="3522663"/>
          <p14:tracePt t="833064" x="650875" y="3479800"/>
          <p14:tracePt t="833081" x="650875" y="3429000"/>
          <p14:tracePt t="833098" x="650875" y="3386138"/>
          <p14:tracePt t="833114" x="650875" y="3322638"/>
          <p14:tracePt t="833131" x="657225" y="3279775"/>
          <p14:tracePt t="833147" x="865188" y="3100388"/>
          <p14:tracePt t="833164" x="1014413" y="3014663"/>
          <p14:tracePt t="833180" x="1200150" y="2908300"/>
          <p14:tracePt t="833197" x="1350963" y="2843213"/>
          <p14:tracePt t="833214" x="1493838" y="2822575"/>
          <p14:tracePt t="833230" x="1657350" y="2794000"/>
          <p14:tracePt t="833247" x="1751013" y="2786063"/>
          <p14:tracePt t="833263" x="1814513" y="2771775"/>
          <p14:tracePt t="833280" x="1893888" y="2771775"/>
          <p14:tracePt t="833297" x="1951038" y="2771775"/>
          <p14:tracePt t="833314" x="2014538" y="2786063"/>
          <p14:tracePt t="833331" x="2157413" y="2808288"/>
          <p14:tracePt t="833331" x="2251075" y="2851150"/>
          <p14:tracePt t="833347" x="2443163" y="2914650"/>
          <p14:tracePt t="833363" x="2608263" y="2951163"/>
          <p14:tracePt t="833380" x="2757488" y="3014663"/>
          <p14:tracePt t="833397" x="2857500" y="3057525"/>
          <p14:tracePt t="833413" x="2914650" y="3086100"/>
          <p14:tracePt t="833430" x="2943225" y="3108325"/>
          <p14:tracePt t="833447" x="2979738" y="3128963"/>
          <p14:tracePt t="833491" x="2979738" y="3136900"/>
          <p14:tracePt t="833507" x="2979738" y="3143250"/>
          <p14:tracePt t="833539" x="2979738" y="3165475"/>
          <p14:tracePt t="833555" x="2979738" y="3171825"/>
          <p14:tracePt t="833563" x="2979738" y="3179763"/>
          <p14:tracePt t="833569" x="2979738" y="3200400"/>
          <p14:tracePt t="833580" x="2979738" y="3208338"/>
          <p14:tracePt t="833634" x="2979738" y="3214688"/>
          <p14:tracePt t="833652" x="2979738" y="3228975"/>
          <p14:tracePt t="833660" x="2979738" y="3243263"/>
          <p14:tracePt t="833668" x="2957513" y="3279775"/>
          <p14:tracePt t="833681" x="2951163" y="3351213"/>
          <p14:tracePt t="833697" x="2936875" y="3443288"/>
          <p14:tracePt t="833712" x="2928938" y="3551238"/>
          <p14:tracePt t="833730" x="2879725" y="3714750"/>
          <p14:tracePt t="833746" x="2822575" y="3879850"/>
          <p14:tracePt t="833746" x="2771775" y="3986213"/>
          <p14:tracePt t="833763" x="2693988" y="4157663"/>
          <p14:tracePt t="833779" x="2614613" y="4357688"/>
          <p14:tracePt t="833797" x="2565400" y="4522788"/>
          <p14:tracePt t="833813" x="2514600" y="4665663"/>
          <p14:tracePt t="833830" x="2493963" y="4765675"/>
          <p14:tracePt t="833846" x="2479675" y="4886325"/>
          <p14:tracePt t="833862" x="2479675" y="5008563"/>
          <p14:tracePt t="833879" x="2479675" y="5100638"/>
          <p14:tracePt t="833896" x="2479675" y="5194300"/>
          <p14:tracePt t="833913" x="2443163" y="5286375"/>
          <p14:tracePt t="833930" x="2428875" y="5357813"/>
          <p14:tracePt t="833947" x="2393950" y="5437188"/>
          <p14:tracePt t="833963" x="2357438" y="5522913"/>
          <p14:tracePt t="833980" x="2328863" y="5572125"/>
          <p14:tracePt t="833996" x="2279650" y="5637213"/>
          <p14:tracePt t="834013" x="2228850" y="5722938"/>
          <p14:tracePt t="834029" x="2151063" y="5772150"/>
          <p14:tracePt t="834046" x="2093913" y="5822950"/>
          <p14:tracePt t="834062" x="2057400" y="5857875"/>
          <p14:tracePt t="834079" x="2008188" y="5908675"/>
          <p14:tracePt t="834096" x="1971675" y="5943600"/>
          <p14:tracePt t="834112" x="1951038" y="5972175"/>
          <p14:tracePt t="834129" x="1922463" y="5986463"/>
          <p14:tracePt t="834146" x="1900238" y="6000750"/>
          <p14:tracePt t="834163" x="1871663" y="6022975"/>
          <p14:tracePt t="834179" x="1822450" y="6029325"/>
          <p14:tracePt t="834196" x="1785938" y="6037263"/>
          <p14:tracePt t="834212" x="1751013" y="6043613"/>
          <p14:tracePt t="834228" x="1722438" y="6065838"/>
          <p14:tracePt t="834246" x="1700213" y="6080125"/>
          <p14:tracePt t="834263" x="1657350" y="6100763"/>
          <p14:tracePt t="834280" x="1628775" y="6115050"/>
          <p14:tracePt t="834296" x="1608138" y="6137275"/>
          <p14:tracePt t="834313" x="1593850" y="6151563"/>
          <p14:tracePt t="834329" x="1571625" y="6172200"/>
          <p14:tracePt t="834346" x="1550988" y="6194425"/>
          <p14:tracePt t="834364" x="1536700" y="6208713"/>
          <p14:tracePt t="834379" x="1508125" y="6237288"/>
          <p14:tracePt t="834457" x="1500188" y="6243638"/>
          <p14:tracePt t="834844" x="1500188" y="6251575"/>
          <p14:tracePt t="834853" x="1508125" y="6251575"/>
          <p14:tracePt t="834860" x="1522413" y="6251575"/>
          <p14:tracePt t="834868" x="1550988" y="6251575"/>
          <p14:tracePt t="834878" x="1565275" y="6251575"/>
          <p14:tracePt t="834895" x="1614488" y="6257925"/>
          <p14:tracePt t="834912" x="1657350" y="6257925"/>
          <p14:tracePt t="834928" x="1728788" y="6272213"/>
          <p14:tracePt t="834945" x="1793875" y="6280150"/>
          <p14:tracePt t="834961" x="1951038" y="6280150"/>
          <p14:tracePt t="834978" x="2108200" y="6315075"/>
          <p14:tracePt t="834995" x="2322513" y="6315075"/>
          <p14:tracePt t="835012" x="2414588" y="6315075"/>
          <p14:tracePt t="835028" x="2428875" y="6315075"/>
          <p14:tracePt t="835044" x="2457450" y="6315075"/>
          <p14:tracePt t="835062" x="2493963" y="6315075"/>
          <p14:tracePt t="835078" x="2536825" y="6315075"/>
          <p14:tracePt t="835095" x="2600325" y="6315075"/>
          <p14:tracePt t="835111" x="2722563" y="6315075"/>
          <p14:tracePt t="835128" x="2843213" y="6315075"/>
          <p14:tracePt t="835144" x="2900363" y="6315075"/>
          <p14:tracePt t="835161" x="2943225" y="6315075"/>
          <p14:tracePt t="835178" x="2957513" y="6315075"/>
          <p14:tracePt t="835194" x="3000375" y="6315075"/>
          <p14:tracePt t="835194" x="3028950" y="6315075"/>
          <p14:tracePt t="835212" x="3086100" y="6315075"/>
          <p14:tracePt t="835227" x="3128963" y="6315075"/>
          <p14:tracePt t="835244" x="3157538" y="6315075"/>
          <p14:tracePt t="835261" x="3200400" y="6315075"/>
          <p14:tracePt t="835278" x="3251200" y="6315075"/>
          <p14:tracePt t="835294" x="3300413" y="6315075"/>
          <p14:tracePt t="835310" x="3357563" y="6315075"/>
          <p14:tracePt t="835327" x="3400425" y="6315075"/>
          <p14:tracePt t="835344" x="3422650" y="6315075"/>
          <p14:tracePt t="835361" x="3457575" y="6315075"/>
          <p14:tracePt t="835377" x="3479800" y="6315075"/>
          <p14:tracePt t="835395" x="3500438" y="6315075"/>
          <p14:tracePt t="835410" x="3508375" y="6315075"/>
          <p14:tracePt t="835427" x="3514725" y="6315075"/>
          <p14:tracePt t="835444" x="3522663" y="6315075"/>
          <p14:tracePt t="835564" x="3471863" y="6323013"/>
          <p14:tracePt t="835572" x="3465513" y="6329363"/>
          <p14:tracePt t="835573" x="3429000" y="6329363"/>
          <p14:tracePt t="835580" x="3422650" y="6329363"/>
          <p14:tracePt t="835593" x="3379788" y="6343650"/>
          <p14:tracePt t="835610" x="3371850" y="6351588"/>
          <p14:tracePt t="835626" x="3343275" y="6357938"/>
          <p14:tracePt t="835643" x="3336925" y="6357938"/>
          <p14:tracePt t="835660" x="3328988" y="6357938"/>
          <p14:tracePt t="835677" x="3300413" y="6365875"/>
          <p14:tracePt t="835693" x="3286125" y="6365875"/>
          <p14:tracePt t="835710" x="3257550" y="6372225"/>
          <p14:tracePt t="835727" x="3236913" y="6372225"/>
          <p14:tracePt t="835743" x="3228975" y="6372225"/>
          <p14:tracePt t="835760" x="3222625" y="6372225"/>
          <p14:tracePt t="835795" x="3208338" y="6372225"/>
          <p14:tracePt t="835796" x="3194050" y="6372225"/>
          <p14:tracePt t="835810" x="3179763" y="6372225"/>
          <p14:tracePt t="835826" x="3143250" y="6372225"/>
          <p14:tracePt t="835844" x="3136900" y="6372225"/>
          <p14:tracePt t="835860" x="3108325" y="6365875"/>
          <p14:tracePt t="835876" x="3086100" y="6343650"/>
          <p14:tracePt t="835893" x="3065463" y="6308725"/>
          <p14:tracePt t="835909" x="3065463" y="6294438"/>
          <p14:tracePt t="835927" x="3057525" y="6265863"/>
          <p14:tracePt t="835944" x="3057525" y="6243638"/>
          <p14:tracePt t="835960" x="3057525" y="6215063"/>
          <p14:tracePt t="835977" x="3057525" y="6194425"/>
          <p14:tracePt t="835994" x="3057525" y="6151563"/>
          <p14:tracePt t="836009" x="3071813" y="6080125"/>
          <p14:tracePt t="836026" x="3079750" y="6051550"/>
          <p14:tracePt t="836043" x="3122613" y="5994400"/>
          <p14:tracePt t="836061" x="3157538" y="5972175"/>
          <p14:tracePt t="836077" x="3186113" y="5965825"/>
          <p14:tracePt t="836094" x="3222625" y="5965825"/>
          <p14:tracePt t="836110" x="3251200" y="5957888"/>
          <p14:tracePt t="836127" x="3279775" y="5957888"/>
          <p14:tracePt t="836144" x="3300413" y="5951538"/>
          <p14:tracePt t="836160" x="3308350" y="5951538"/>
          <p14:tracePt t="836177" x="3322638" y="5951538"/>
          <p14:tracePt t="836193" x="3357563" y="5951538"/>
          <p14:tracePt t="836210" x="3394075" y="5951538"/>
          <p14:tracePt t="836226" x="3422650" y="5951538"/>
          <p14:tracePt t="836243" x="3451225" y="5951538"/>
          <p14:tracePt t="836260" x="3471863" y="5951538"/>
          <p14:tracePt t="836308" x="3479800" y="5951538"/>
          <p14:tracePt t="836316" x="3486150" y="5951538"/>
          <p14:tracePt t="836326" x="3494088" y="5957888"/>
          <p14:tracePt t="836326" x="3508375" y="5980113"/>
          <p14:tracePt t="836343" x="3522663" y="6000750"/>
          <p14:tracePt t="836360" x="3551238" y="6022975"/>
          <p14:tracePt t="836376" x="3551238" y="6043613"/>
          <p14:tracePt t="836393" x="3557588" y="6072188"/>
          <p14:tracePt t="836409" x="3571875" y="6108700"/>
          <p14:tracePt t="836426" x="3594100" y="6143625"/>
          <p14:tracePt t="836443" x="3594100" y="6157913"/>
          <p14:tracePt t="836459" x="3594100" y="6180138"/>
          <p14:tracePt t="836477" x="3594100" y="6215063"/>
          <p14:tracePt t="836493" x="3594100" y="6237288"/>
          <p14:tracePt t="836509" x="3594100" y="6251575"/>
          <p14:tracePt t="836526" x="3579813" y="6286500"/>
          <p14:tracePt t="836543" x="3551238" y="6300788"/>
          <p14:tracePt t="836559" x="3529013" y="6308725"/>
          <p14:tracePt t="836576" x="3500438" y="6329363"/>
          <p14:tracePt t="836592" x="3465513" y="6343650"/>
          <p14:tracePt t="836609" x="3408363" y="6351588"/>
          <p14:tracePt t="836625" x="3379788" y="6351588"/>
          <p14:tracePt t="836642" x="3336925" y="6351588"/>
          <p14:tracePt t="836642" x="3308350" y="6351588"/>
          <p14:tracePt t="836659" x="3251200" y="6351588"/>
          <p14:tracePt t="836675" x="3128963" y="6251575"/>
          <p14:tracePt t="836692" x="3008313" y="6165850"/>
          <p14:tracePt t="836708" x="2865438" y="6051550"/>
          <p14:tracePt t="836725" x="2722563" y="5937250"/>
          <p14:tracePt t="836742" x="2600325" y="5822950"/>
          <p14:tracePt t="836759" x="2422525" y="5657850"/>
          <p14:tracePt t="836775" x="2257425" y="5486400"/>
          <p14:tracePt t="836792" x="2108200" y="5280025"/>
          <p14:tracePt t="836809" x="1979613" y="5108575"/>
          <p14:tracePt t="836825" x="1843088" y="4943475"/>
          <p14:tracePt t="836842" x="1685925" y="4829175"/>
          <p14:tracePt t="836858" x="1557338" y="4751388"/>
          <p14:tracePt t="836875" x="1514475" y="4743450"/>
          <p14:tracePt t="836892" x="1479550" y="4743450"/>
          <p14:tracePt t="836909" x="1443038" y="4757738"/>
          <p14:tracePt t="836925" x="1408113" y="4822825"/>
          <p14:tracePt t="836941" x="1343025" y="4894263"/>
          <p14:tracePt t="836958" x="1293813" y="4965700"/>
          <p14:tracePt t="836974" x="1222375" y="5072063"/>
          <p14:tracePt t="836992" x="1185863" y="5129213"/>
          <p14:tracePt t="837059" x="1179513" y="5129213"/>
          <p14:tracePt t="837072" x="1171575" y="5129213"/>
          <p14:tracePt t="837075" x="1136650" y="5114925"/>
          <p14:tracePt t="837091" x="1065213" y="5014913"/>
          <p14:tracePt t="837093" x="1000125" y="4865688"/>
          <p14:tracePt t="837108" x="928688" y="4614863"/>
          <p14:tracePt t="837124" x="814388" y="4300538"/>
          <p14:tracePt t="837141" x="714375" y="4022725"/>
          <p14:tracePt t="837158" x="650875" y="3836988"/>
          <p14:tracePt t="837175" x="614363" y="3722688"/>
          <p14:tracePt t="837191" x="614363" y="3614738"/>
          <p14:tracePt t="837208" x="614363" y="3543300"/>
          <p14:tracePt t="837224" x="665163" y="3443288"/>
          <p14:tracePt t="837241" x="685800" y="3371850"/>
          <p14:tracePt t="837258" x="714375" y="3314700"/>
          <p14:tracePt t="837274" x="736600" y="3271838"/>
          <p14:tracePt t="837291" x="757238" y="3257550"/>
          <p14:tracePt t="837307" x="793750" y="3228975"/>
          <p14:tracePt t="837324" x="865188" y="3194050"/>
          <p14:tracePt t="837341" x="942975" y="3157538"/>
          <p14:tracePt t="837358" x="1028700" y="3128963"/>
          <p14:tracePt t="837374" x="1157288" y="3108325"/>
          <p14:tracePt t="837391" x="1328738" y="3108325"/>
          <p14:tracePt t="837407" x="1485900" y="3108325"/>
          <p14:tracePt t="837424" x="1608138" y="3108325"/>
          <p14:tracePt t="837441" x="1700213" y="3108325"/>
          <p14:tracePt t="837457" x="1779588" y="3136900"/>
          <p14:tracePt t="837474" x="1943100" y="3194050"/>
          <p14:tracePt t="837491" x="2151063" y="3251200"/>
          <p14:tracePt t="837508" x="2228850" y="3271838"/>
          <p14:tracePt t="837524" x="2271713" y="3279775"/>
          <p14:tracePt t="837541" x="2308225" y="3308350"/>
          <p14:tracePt t="837557" x="2343150" y="3343275"/>
          <p14:tracePt t="837574" x="2393950" y="3394075"/>
          <p14:tracePt t="837590" x="2443163" y="3465513"/>
          <p14:tracePt t="837607" x="2514600" y="3586163"/>
          <p14:tracePt t="837624" x="2600325" y="3694113"/>
          <p14:tracePt t="837640" x="2671763" y="3814763"/>
          <p14:tracePt t="837657" x="2714625" y="3900488"/>
          <p14:tracePt t="837674" x="2751138" y="3979863"/>
          <p14:tracePt t="837691" x="2828925" y="4157663"/>
          <p14:tracePt t="837707" x="2865438" y="4308475"/>
          <p14:tracePt t="837724" x="2894013" y="4437063"/>
          <p14:tracePt t="837740" x="2894013" y="4608513"/>
          <p14:tracePt t="837757" x="2894013" y="4743450"/>
          <p14:tracePt t="837774" x="2894013" y="4937125"/>
          <p14:tracePt t="837790" x="2894013" y="5057775"/>
          <p14:tracePt t="837807" x="2894013" y="5200650"/>
          <p14:tracePt t="837824" x="2894013" y="5280025"/>
          <p14:tracePt t="837841" x="2894013" y="5351463"/>
          <p14:tracePt t="837857" x="2894013" y="5408613"/>
          <p14:tracePt t="837874" x="2857500" y="5494338"/>
          <p14:tracePt t="837890" x="2794000" y="5565775"/>
          <p14:tracePt t="837907" x="2714625" y="5651500"/>
          <p14:tracePt t="837924" x="2651125" y="5715000"/>
          <p14:tracePt t="837940" x="2608263" y="5751513"/>
          <p14:tracePt t="837957" x="2579688" y="5772150"/>
          <p14:tracePt t="837973" x="2528888" y="5794375"/>
          <p14:tracePt t="837990" x="2471738" y="5800725"/>
          <p14:tracePt t="838007" x="2386013" y="5808663"/>
          <p14:tracePt t="838023" x="2243138" y="5808663"/>
          <p14:tracePt t="838040" x="2071688" y="5808663"/>
          <p14:tracePt t="838057" x="1871663" y="5765800"/>
          <p14:tracePt t="838073" x="1628775" y="5700713"/>
          <p14:tracePt t="838090" x="1393825" y="5629275"/>
          <p14:tracePt t="838090" x="1271588" y="5586413"/>
          <p14:tracePt t="838107" x="1122363" y="5514975"/>
          <p14:tracePt t="838123" x="971550" y="5451475"/>
          <p14:tracePt t="838140" x="850900" y="5380038"/>
          <p14:tracePt t="838156" x="757238" y="5300663"/>
          <p14:tracePt t="838174" x="657225" y="5157788"/>
          <p14:tracePt t="838189" x="565150" y="5008563"/>
          <p14:tracePt t="838207" x="500063" y="4822825"/>
          <p14:tracePt t="838224" x="450850" y="4629150"/>
          <p14:tracePt t="838240" x="436563" y="4371975"/>
          <p14:tracePt t="838257" x="436563" y="4143375"/>
          <p14:tracePt t="838274" x="485775" y="3900488"/>
          <p14:tracePt t="838291" x="493713" y="3757613"/>
          <p14:tracePt t="838307" x="557213" y="3600450"/>
          <p14:tracePt t="838324" x="600075" y="3514725"/>
          <p14:tracePt t="838341" x="642938" y="3429000"/>
          <p14:tracePt t="838357" x="714375" y="3351213"/>
          <p14:tracePt t="838373" x="808038" y="3271838"/>
          <p14:tracePt t="838390" x="879475" y="3222625"/>
          <p14:tracePt t="838407" x="1000125" y="3165475"/>
          <p14:tracePt t="838423" x="1143000" y="3136900"/>
          <p14:tracePt t="838440" x="1285875" y="3100388"/>
          <p14:tracePt t="838457" x="1465263" y="3094038"/>
          <p14:tracePt t="838474" x="1636713" y="3079750"/>
          <p14:tracePt t="838490" x="1793875" y="3079750"/>
          <p14:tracePt t="838506" x="1922463" y="3079750"/>
          <p14:tracePt t="838523" x="2071688" y="3094038"/>
          <p14:tracePt t="838540" x="2185988" y="3128963"/>
          <p14:tracePt t="838556" x="2300288" y="3165475"/>
          <p14:tracePt t="838573" x="2479675" y="3243263"/>
          <p14:tracePt t="838590" x="2665413" y="3322638"/>
          <p14:tracePt t="838606" x="2851150" y="3429000"/>
          <p14:tracePt t="838623" x="2957513" y="3494088"/>
          <p14:tracePt t="838639" x="2979738" y="3522663"/>
          <p14:tracePt t="838657" x="2986088" y="3565525"/>
          <p14:tracePt t="838673" x="3000375" y="3629025"/>
          <p14:tracePt t="838689" x="3022600" y="3743325"/>
          <p14:tracePt t="838707" x="3043238" y="3871913"/>
          <p14:tracePt t="838723" x="3043238" y="3971925"/>
          <p14:tracePt t="838723" x="3043238" y="4029075"/>
          <p14:tracePt t="838740" x="3043238" y="4186238"/>
          <p14:tracePt t="838756" x="3043238" y="4357688"/>
          <p14:tracePt t="838773" x="3043238" y="4500563"/>
          <p14:tracePt t="838789" x="3043238" y="4672013"/>
          <p14:tracePt t="838806" x="3043238" y="4794250"/>
          <p14:tracePt t="838822" x="3043238" y="4886325"/>
          <p14:tracePt t="838840" x="3043238" y="4937125"/>
          <p14:tracePt t="838856" x="3043238" y="4972050"/>
          <p14:tracePt t="838873" x="3028950" y="5014913"/>
          <p14:tracePt t="838889" x="3014663" y="5065713"/>
          <p14:tracePt t="838906" x="2979738" y="5108575"/>
          <p14:tracePt t="838923" x="2943225" y="5143500"/>
          <p14:tracePt t="838939" x="2908300" y="5194300"/>
          <p14:tracePt t="838957" x="2886075" y="5222875"/>
          <p14:tracePt t="838972" x="2857500" y="5243513"/>
          <p14:tracePt t="838989" x="2814638" y="5257800"/>
          <p14:tracePt t="839006" x="2786063" y="5286375"/>
          <p14:tracePt t="839023" x="2757488" y="5322888"/>
          <p14:tracePt t="839039" x="2728913" y="5343525"/>
          <p14:tracePt t="839055" x="2708275" y="5372100"/>
          <p14:tracePt t="839072" x="2686050" y="5380038"/>
          <p14:tracePt t="839089" x="2657475" y="5386388"/>
          <p14:tracePt t="839106" x="2643188" y="5400675"/>
          <p14:tracePt t="839122" x="2622550" y="5408613"/>
          <p14:tracePt t="839139" x="2579688" y="5429250"/>
          <p14:tracePt t="839156" x="2551113" y="5437188"/>
          <p14:tracePt t="839172" x="2536825" y="5443538"/>
          <p14:tracePt t="839188" x="2493963" y="5457825"/>
          <p14:tracePt t="839205" x="2471738" y="5472113"/>
          <p14:tracePt t="839222" x="2428875" y="5486400"/>
          <p14:tracePt t="839239" x="2408238" y="5486400"/>
          <p14:tracePt t="839256" x="2386013" y="5494338"/>
          <p14:tracePt t="839272" x="2357438" y="5508625"/>
          <p14:tracePt t="839289" x="2351088" y="5508625"/>
          <p14:tracePt t="839305" x="2308225" y="5514975"/>
          <p14:tracePt t="839322" x="2279650" y="5514975"/>
          <p14:tracePt t="839339" x="2257425" y="5514975"/>
          <p14:tracePt t="839355" x="2185988" y="5537200"/>
          <p14:tracePt t="839372" x="2151063" y="5543550"/>
          <p14:tracePt t="839388" x="2128838" y="5543550"/>
          <p14:tracePt t="839405" x="2093913" y="5543550"/>
          <p14:tracePt t="839421" x="2043113" y="5543550"/>
          <p14:tracePt t="839438" x="1971675" y="5543550"/>
          <p14:tracePt t="839454" x="1928813" y="5543550"/>
          <p14:tracePt t="839471" x="1885950" y="5543550"/>
          <p14:tracePt t="839488" x="1865313" y="5543550"/>
          <p14:tracePt t="839504" x="1828800" y="5543550"/>
          <p14:tracePt t="839521" x="1808163" y="5543550"/>
          <p14:tracePt t="839538" x="1765300" y="5543550"/>
          <p14:tracePt t="839555" x="1693863" y="5543550"/>
          <p14:tracePt t="839571" x="1622425" y="5529263"/>
          <p14:tracePt t="839588" x="1565275" y="5522913"/>
          <p14:tracePt t="839604" x="1514475" y="5508625"/>
          <p14:tracePt t="839622" x="1450975" y="5486400"/>
          <p14:tracePt t="839638" x="1408113" y="5486400"/>
          <p14:tracePt t="839655" x="1365250" y="5486400"/>
          <p14:tracePt t="839672" x="1343025" y="5480050"/>
          <p14:tracePt t="839688" x="1308100" y="5472113"/>
          <p14:tracePt t="839705" x="1279525" y="5443538"/>
          <p14:tracePt t="839721" x="1250950" y="5422900"/>
          <p14:tracePt t="839738" x="1214438" y="5386388"/>
          <p14:tracePt t="839755" x="1179513" y="5143500"/>
          <p14:tracePt t="839772" x="1122363" y="4914900"/>
          <p14:tracePt t="839788" x="1042988" y="4729163"/>
          <p14:tracePt t="839805" x="985838" y="4579938"/>
          <p14:tracePt t="839821" x="936625" y="4429125"/>
          <p14:tracePt t="839839" x="900113" y="4286250"/>
          <p14:tracePt t="839855" x="885825" y="4143375"/>
          <p14:tracePt t="839871" x="871538" y="4037013"/>
          <p14:tracePt t="839888" x="865188" y="3937000"/>
          <p14:tracePt t="839905" x="865188" y="3871913"/>
          <p14:tracePt t="839922" x="865188" y="3808413"/>
          <p14:tracePt t="839938" x="865188" y="3751263"/>
          <p14:tracePt t="839955" x="865188" y="3700463"/>
          <p14:tracePt t="839971" x="885825" y="3565525"/>
          <p14:tracePt t="839988" x="922338" y="3436938"/>
          <p14:tracePt t="840005" x="957263" y="3322638"/>
          <p14:tracePt t="840021" x="1000125" y="3222625"/>
          <p14:tracePt t="840038" x="1028700" y="3165475"/>
          <p14:tracePt t="840054" x="1057275" y="3136900"/>
          <p14:tracePt t="840071" x="1071563" y="3114675"/>
          <p14:tracePt t="840088" x="1108075" y="3065463"/>
          <p14:tracePt t="840105" x="1128713" y="3051175"/>
          <p14:tracePt t="840121" x="1179513" y="3022600"/>
          <p14:tracePt t="840138" x="1236663" y="3014663"/>
          <p14:tracePt t="840154" x="1328738" y="3014663"/>
          <p14:tracePt t="840171" x="1436688" y="3000375"/>
          <p14:tracePt t="840171" x="1508125" y="3000375"/>
          <p14:tracePt t="840188" x="1643063" y="3000375"/>
          <p14:tracePt t="840204" x="1785938" y="3000375"/>
          <p14:tracePt t="840221" x="1871663" y="3000375"/>
          <p14:tracePt t="840237" x="1957388" y="3008313"/>
          <p14:tracePt t="840254" x="2051050" y="3014663"/>
          <p14:tracePt t="840270" x="2108200" y="3028950"/>
          <p14:tracePt t="840287" x="2185988" y="3036888"/>
          <p14:tracePt t="840304" x="2251075" y="3043238"/>
          <p14:tracePt t="840321" x="2314575" y="3057525"/>
          <p14:tracePt t="840337" x="2386013" y="3086100"/>
          <p14:tracePt t="840353" x="2443163" y="3094038"/>
          <p14:tracePt t="840371" x="2536825" y="3108325"/>
          <p14:tracePt t="840387" x="2622550" y="3122613"/>
          <p14:tracePt t="840404" x="2651125" y="3122613"/>
          <p14:tracePt t="840420" x="2665413" y="3136900"/>
          <p14:tracePt t="840437" x="2671763" y="3143250"/>
          <p14:tracePt t="840453" x="2700338" y="3165475"/>
          <p14:tracePt t="840470" x="2714625" y="3194050"/>
          <p14:tracePt t="840487" x="2722563" y="3243263"/>
          <p14:tracePt t="840503" x="2751138" y="3286125"/>
          <p14:tracePt t="840520" x="2757488" y="3328988"/>
          <p14:tracePt t="840537" x="2771775" y="3386138"/>
          <p14:tracePt t="840554" x="2794000" y="3443288"/>
          <p14:tracePt t="840570" x="2800350" y="3536950"/>
          <p14:tracePt t="840587" x="2822575" y="3686175"/>
          <p14:tracePt t="840604" x="2822575" y="3765550"/>
          <p14:tracePt t="840620" x="2857500" y="3879850"/>
          <p14:tracePt t="840637" x="2865438" y="3971925"/>
          <p14:tracePt t="840653" x="2879725" y="4094163"/>
          <p14:tracePt t="840670" x="2914650" y="4237038"/>
          <p14:tracePt t="840687" x="2928938" y="4337050"/>
          <p14:tracePt t="840703" x="2928938" y="4408488"/>
          <p14:tracePt t="840720" x="2936875" y="4465638"/>
          <p14:tracePt t="840737" x="2943225" y="4522788"/>
          <p14:tracePt t="840753" x="2957513" y="4586288"/>
          <p14:tracePt t="840770" x="2957513" y="4657725"/>
          <p14:tracePt t="840786" x="2951163" y="4729163"/>
          <p14:tracePt t="840786" x="2943225" y="4757738"/>
          <p14:tracePt t="840804" x="2922588" y="4829175"/>
          <p14:tracePt t="840820" x="2908300" y="4872038"/>
          <p14:tracePt t="840836" x="2886075" y="4908550"/>
          <p14:tracePt t="840853" x="2865438" y="4951413"/>
          <p14:tracePt t="840870" x="2814638" y="5008563"/>
          <p14:tracePt t="840887" x="2794000" y="5065713"/>
          <p14:tracePt t="840903" x="2751138" y="5129213"/>
          <p14:tracePt t="840920" x="2722563" y="5180013"/>
          <p14:tracePt t="840936" x="2693988" y="5222875"/>
          <p14:tracePt t="840953" x="2657475" y="5257800"/>
          <p14:tracePt t="840969" x="2628900" y="5286375"/>
          <p14:tracePt t="840986" x="2593975" y="5308600"/>
          <p14:tracePt t="841003" x="2543175" y="5351463"/>
          <p14:tracePt t="841019" x="2514600" y="5380038"/>
          <p14:tracePt t="841036" x="2465388" y="5400675"/>
          <p14:tracePt t="841053" x="2443163" y="5400675"/>
          <p14:tracePt t="841070" x="2422525" y="5408613"/>
          <p14:tracePt t="841086" x="2365375" y="5422900"/>
          <p14:tracePt t="841103" x="2322513" y="5429250"/>
          <p14:tracePt t="841119" x="2243138" y="5429250"/>
          <p14:tracePt t="841136" x="2185988" y="5443538"/>
          <p14:tracePt t="841152" x="2100263" y="5451475"/>
          <p14:tracePt t="841169" x="2028825" y="5472113"/>
          <p14:tracePt t="841186" x="1936750" y="5472113"/>
          <p14:tracePt t="841203" x="1822450" y="5472113"/>
          <p14:tracePt t="841220" x="1728788" y="5472113"/>
          <p14:tracePt t="841235" x="1651000" y="5472113"/>
          <p14:tracePt t="841253" x="1614488" y="5472113"/>
          <p14:tracePt t="841269" x="1585913" y="5472113"/>
          <p14:tracePt t="841286" x="1543050" y="5472113"/>
          <p14:tracePt t="841302" x="1479550" y="5451475"/>
          <p14:tracePt t="841319" x="1422400" y="5414963"/>
          <p14:tracePt t="841336" x="1343025" y="5351463"/>
          <p14:tracePt t="841352" x="1257300" y="5272088"/>
          <p14:tracePt t="841369" x="1222375" y="5200650"/>
          <p14:tracePt t="841385" x="1179513" y="5029200"/>
          <p14:tracePt t="841402" x="1136650" y="4851400"/>
          <p14:tracePt t="841418" x="1114425" y="4600575"/>
          <p14:tracePt t="841436" x="1100138" y="4457700"/>
          <p14:tracePt t="841452" x="1100138" y="4286250"/>
          <p14:tracePt t="841468" x="1100138" y="4165600"/>
          <p14:tracePt t="841485" x="1100138" y="4022725"/>
          <p14:tracePt t="841501" x="1100138" y="3957638"/>
          <p14:tracePt t="841518" x="1122363" y="3879850"/>
          <p14:tracePt t="841535" x="1157288" y="3765550"/>
          <p14:tracePt t="841551" x="1214438" y="3671888"/>
          <p14:tracePt t="841568" x="1271588" y="3579813"/>
          <p14:tracePt t="841586" x="1322388" y="3514725"/>
          <p14:tracePt t="841602" x="1393825" y="3457575"/>
          <p14:tracePt t="841619" x="1450975" y="3408363"/>
          <p14:tracePt t="841635" x="1565275" y="3322638"/>
          <p14:tracePt t="841652" x="1614488" y="3300413"/>
          <p14:tracePt t="841669" x="1693863" y="3271838"/>
          <p14:tracePt t="841685" x="1785938" y="3257550"/>
          <p14:tracePt t="841702" x="1865313" y="3257550"/>
          <p14:tracePt t="841719" x="2008188" y="3257550"/>
          <p14:tracePt t="841736" x="2114550" y="3251200"/>
          <p14:tracePt t="841752" x="2179638" y="3251200"/>
          <p14:tracePt t="841769" x="2236788" y="3251200"/>
          <p14:tracePt t="841785" x="2300288" y="3251200"/>
          <p14:tracePt t="841802" x="2386013" y="3294063"/>
          <p14:tracePt t="841819" x="2471738" y="3351213"/>
          <p14:tracePt t="841835" x="2522538" y="3386138"/>
          <p14:tracePt t="841852" x="2557463" y="3400425"/>
          <p14:tracePt t="841868" x="2571750" y="3414713"/>
          <p14:tracePt t="841885" x="2614613" y="3465513"/>
          <p14:tracePt t="841901" x="2636838" y="3494088"/>
          <p14:tracePt t="841919" x="2657475" y="3536950"/>
          <p14:tracePt t="841935" x="2665413" y="3557588"/>
          <p14:tracePt t="841951" x="2679700" y="3594100"/>
          <p14:tracePt t="841968" x="2679700" y="3629025"/>
          <p14:tracePt t="841985" x="2693988" y="3671888"/>
          <p14:tracePt t="842002" x="2693988" y="3714750"/>
          <p14:tracePt t="842018" x="2693988" y="3786188"/>
          <p14:tracePt t="842035" x="2686050" y="3851275"/>
          <p14:tracePt t="842052" x="2679700" y="3957638"/>
          <p14:tracePt t="842068" x="2679700" y="4022725"/>
          <p14:tracePt t="842085" x="2679700" y="4086225"/>
          <p14:tracePt t="842102" x="2679700" y="4151313"/>
          <p14:tracePt t="842118" x="2665413" y="4257675"/>
          <p14:tracePt t="842134" x="2628900" y="4386263"/>
          <p14:tracePt t="842151" x="2622550" y="4451350"/>
          <p14:tracePt t="842167" x="2600325" y="4508500"/>
          <p14:tracePt t="842185" x="2586038" y="4543425"/>
          <p14:tracePt t="842201" x="2571750" y="4586288"/>
          <p14:tracePt t="842217" x="2557463" y="4643438"/>
          <p14:tracePt t="842234" x="2536825" y="4679950"/>
          <p14:tracePt t="842234" x="2536825" y="4694238"/>
          <p14:tracePt t="842251" x="2536825" y="4737100"/>
          <p14:tracePt t="842267" x="2536825" y="4772025"/>
          <p14:tracePt t="842284" x="2543175" y="4808538"/>
          <p14:tracePt t="842300" x="2551113" y="4829175"/>
          <p14:tracePt t="842317" x="2557463" y="4865688"/>
          <p14:tracePt t="842335" x="2571750" y="4894263"/>
          <p14:tracePt t="842350" x="2600325" y="4914900"/>
          <p14:tracePt t="842367" x="2636838" y="4951413"/>
          <p14:tracePt t="842383" x="2671763" y="4957763"/>
          <p14:tracePt t="842401" x="2714625" y="4957763"/>
          <p14:tracePt t="842417" x="2771775" y="4957763"/>
          <p14:tracePt t="842433" x="2828925" y="4929188"/>
          <p14:tracePt t="842450" x="2857500" y="4879975"/>
          <p14:tracePt t="842467" x="2865438" y="4843463"/>
          <p14:tracePt t="842484" x="2865438" y="4794250"/>
          <p14:tracePt t="842501" x="2865438" y="4757738"/>
          <p14:tracePt t="842518" x="2871788" y="4686300"/>
          <p14:tracePt t="842534" x="2908300" y="4608513"/>
          <p14:tracePt t="842551" x="2928938" y="4514850"/>
          <p14:tracePt t="842567" x="2957513" y="4443413"/>
          <p14:tracePt t="842585" x="2957513" y="4365625"/>
          <p14:tracePt t="842600" x="2965450" y="4300538"/>
          <p14:tracePt t="842617" x="2979738" y="4251325"/>
          <p14:tracePt t="842634" x="3008313" y="4186238"/>
          <p14:tracePt t="842650" x="3008313" y="4108450"/>
          <p14:tracePt t="842650" x="3008313" y="4057650"/>
          <p14:tracePt t="842668" x="3008313" y="3965575"/>
          <p14:tracePt t="842684" x="3008313" y="3914775"/>
          <p14:tracePt t="842700" x="3008313" y="3886200"/>
          <p14:tracePt t="842717" x="2994025" y="3843338"/>
          <p14:tracePt t="842734" x="2986088" y="3822700"/>
          <p14:tracePt t="842750" x="2957513" y="3771900"/>
          <p14:tracePt t="842767" x="2943225" y="3736975"/>
          <p14:tracePt t="842783" x="2894013" y="3686175"/>
          <p14:tracePt t="842800" x="2865438" y="3651250"/>
          <p14:tracePt t="842817" x="2822575" y="3622675"/>
          <p14:tracePt t="842833" x="2771775" y="3600450"/>
          <p14:tracePt t="842850" x="2728913" y="3571875"/>
          <p14:tracePt t="842866" x="2679700" y="3551238"/>
          <p14:tracePt t="842884" x="2651125" y="3543300"/>
          <p14:tracePt t="842900" x="2628900" y="3529013"/>
          <p14:tracePt t="842916" x="2593975" y="3522663"/>
          <p14:tracePt t="842933" x="2557463" y="3514725"/>
          <p14:tracePt t="842950" x="2522538" y="3514725"/>
          <p14:tracePt t="842966" x="2493963" y="3514725"/>
          <p14:tracePt t="842983" x="2465388" y="3508375"/>
          <p14:tracePt t="843000" x="2436813" y="3508375"/>
          <p14:tracePt t="843016" x="2400300" y="3508375"/>
          <p14:tracePt t="843033" x="2386013" y="3508375"/>
          <p14:tracePt t="843050" x="2365375" y="3508375"/>
          <p14:tracePt t="843067" x="2357438" y="3508375"/>
          <p14:tracePt t="843163" x="2371725" y="3479800"/>
          <p14:tracePt t="843171" x="2528888" y="3408363"/>
          <p14:tracePt t="843178" x="2608263" y="3394075"/>
          <p14:tracePt t="843182" x="2800350" y="3343275"/>
          <p14:tracePt t="843199" x="3014663" y="3286125"/>
          <p14:tracePt t="843216" x="3322638" y="3243263"/>
          <p14:tracePt t="843232" x="3722688" y="3171825"/>
          <p14:tracePt t="843249" x="4086225" y="3051175"/>
          <p14:tracePt t="843266" x="4394200" y="2979738"/>
          <p14:tracePt t="843282" x="4694238" y="2908300"/>
          <p14:tracePt t="843300" x="4808538" y="2886075"/>
          <p14:tracePt t="843316" x="4886325" y="2886075"/>
          <p14:tracePt t="843334" x="4943475" y="2886075"/>
          <p14:tracePt t="843349" x="4986338" y="2886075"/>
          <p14:tracePt t="843366" x="5037138" y="2886075"/>
          <p14:tracePt t="843382" x="5129213" y="2886075"/>
          <p14:tracePt t="843399" x="5237163" y="2886075"/>
          <p14:tracePt t="843416" x="5408613" y="2886075"/>
          <p14:tracePt t="843432" x="5580063" y="2886075"/>
          <p14:tracePt t="843450" x="5772150" y="2886075"/>
          <p14:tracePt t="843465" x="5880100" y="2851150"/>
          <p14:tracePt t="843483" x="5965825" y="2851150"/>
          <p14:tracePt t="843483" x="6015038" y="2851150"/>
          <p14:tracePt t="843499" x="6094413" y="2851150"/>
          <p14:tracePt t="843516" x="6143625" y="2851150"/>
          <p14:tracePt t="843532" x="6180138" y="2851150"/>
          <p14:tracePt t="843549" x="6215063" y="2843213"/>
          <p14:tracePt t="843565" x="6237288" y="2836863"/>
          <p14:tracePt t="843582" x="6265863" y="2822575"/>
          <p14:tracePt t="843598" x="6280150" y="2808288"/>
          <p14:tracePt t="843615" x="6300788" y="2808288"/>
          <p14:tracePt t="843632" x="6315075" y="2800350"/>
          <p14:tracePt t="843648" x="6329363" y="2800350"/>
          <p14:tracePt t="843665" x="6343650" y="2800350"/>
          <p14:tracePt t="843682" x="6365875" y="2794000"/>
          <p14:tracePt t="843699" x="6372225" y="2794000"/>
          <p14:tracePt t="843844" x="6337300" y="2794000"/>
          <p14:tracePt t="843852" x="6294438" y="2800350"/>
          <p14:tracePt t="843860" x="6251575" y="2822575"/>
          <p14:tracePt t="843868" x="6186488" y="2822575"/>
          <p14:tracePt t="843868" x="6151563" y="2828925"/>
          <p14:tracePt t="843884" x="6129338" y="2836863"/>
          <p14:tracePt t="843899" x="6072188" y="2851150"/>
          <p14:tracePt t="843914" x="6022975" y="2865438"/>
          <p14:tracePt t="843932" x="6000750" y="2879725"/>
          <p14:tracePt t="843948" x="5980113" y="2886075"/>
          <p14:tracePt t="843965" x="5937250" y="2914650"/>
          <p14:tracePt t="843981" x="5900738" y="2922588"/>
          <p14:tracePt t="843998" x="5857875" y="2928938"/>
          <p14:tracePt t="844014" x="5808663" y="2951163"/>
          <p14:tracePt t="844032" x="5751513" y="2957513"/>
          <p14:tracePt t="844048" x="5686425" y="2957513"/>
          <p14:tracePt t="844065" x="5608638" y="2971800"/>
          <p14:tracePt t="844083" x="5508625" y="2971800"/>
          <p14:tracePt t="844098" x="5437188" y="2971800"/>
          <p14:tracePt t="844098" x="5386388" y="2971800"/>
          <p14:tracePt t="844115" x="5308600" y="2971800"/>
          <p14:tracePt t="844131" x="5243513" y="2971800"/>
          <p14:tracePt t="844148" x="5157788" y="2971800"/>
          <p14:tracePt t="844164" x="5100638" y="2971800"/>
          <p14:tracePt t="844181" x="5057775" y="2971800"/>
          <p14:tracePt t="844198" x="5022850" y="2971800"/>
          <p14:tracePt t="844215" x="5000625" y="2971800"/>
          <p14:tracePt t="844232" x="4965700" y="2979738"/>
          <p14:tracePt t="844248" x="4943475" y="2979738"/>
          <p14:tracePt t="844265" x="4894263" y="2994025"/>
          <p14:tracePt t="844282" x="4857750" y="2994025"/>
          <p14:tracePt t="844298" x="4814888" y="2994025"/>
          <p14:tracePt t="844315" x="4772025" y="2994025"/>
          <p14:tracePt t="844333" x="4765675" y="2994025"/>
          <p14:tracePt t="844396" x="4751388" y="2994025"/>
          <p14:tracePt t="844403" x="4729163" y="2986088"/>
          <p14:tracePt t="844404" x="4714875" y="2979738"/>
          <p14:tracePt t="844414" x="4686300" y="2957513"/>
          <p14:tracePt t="844431" x="4637088" y="2928938"/>
          <p14:tracePt t="844448" x="4600575" y="2894013"/>
          <p14:tracePt t="844464" x="4551363" y="2843213"/>
          <p14:tracePt t="844481" x="4529138" y="2808288"/>
          <p14:tracePt t="844498" x="4500563" y="2786063"/>
          <p14:tracePt t="844515" x="4494213" y="2779713"/>
          <p14:tracePt t="844548" x="4494213" y="2771775"/>
          <p14:tracePt t="844548" x="4486275" y="2757488"/>
          <p14:tracePt t="844564" x="4479925" y="2728913"/>
          <p14:tracePt t="844581" x="4465638" y="2714625"/>
          <p14:tracePt t="844597" x="4465638" y="2708275"/>
          <p14:tracePt t="844643" x="4465638" y="2700338"/>
          <p14:tracePt t="844651" x="4465638" y="2686050"/>
          <p14:tracePt t="844659" x="4465638" y="2671763"/>
          <p14:tracePt t="844664" x="4465638" y="2643188"/>
          <p14:tracePt t="844680" x="4465638" y="2622550"/>
          <p14:tracePt t="844697" x="4471988" y="2608263"/>
          <p14:tracePt t="844714" x="4486275" y="2586038"/>
          <p14:tracePt t="844730" x="4514850" y="2543175"/>
          <p14:tracePt t="844748" x="4543425" y="2528888"/>
          <p14:tracePt t="844765" x="4557713" y="2522538"/>
          <p14:tracePt t="844781" x="4572000" y="2522538"/>
          <p14:tracePt t="844797" x="4586288" y="2522538"/>
          <p14:tracePt t="844814" x="4622800" y="2522538"/>
          <p14:tracePt t="844831" x="4643438" y="2508250"/>
          <p14:tracePt t="844847" x="4665663" y="2508250"/>
          <p14:tracePt t="844864" x="4694238" y="2500313"/>
          <p14:tracePt t="844880" x="4737100" y="2486025"/>
          <p14:tracePt t="844897" x="4751388" y="2479675"/>
          <p14:tracePt t="844913" x="4779963" y="2479675"/>
          <p14:tracePt t="844930" x="4822825" y="2479675"/>
          <p14:tracePt t="844947" x="4886325" y="2465388"/>
          <p14:tracePt t="844964" x="4951413" y="2443163"/>
          <p14:tracePt t="844980" x="5008563" y="2436813"/>
          <p14:tracePt t="844997" x="5065713" y="2414588"/>
          <p14:tracePt t="845013" x="5122863" y="2400300"/>
          <p14:tracePt t="845030" x="5194300" y="2386013"/>
          <p14:tracePt t="845046" x="5237163" y="2365375"/>
          <p14:tracePt t="845063" x="5294313" y="2357438"/>
          <p14:tracePt t="845080" x="5351463" y="2343150"/>
          <p14:tracePt t="845096" x="5394325" y="2322513"/>
          <p14:tracePt t="845113" x="5472113" y="2308225"/>
          <p14:tracePt t="845130" x="5529263" y="2300288"/>
          <p14:tracePt t="845130" x="5557838" y="2293938"/>
          <p14:tracePt t="845147" x="5622925" y="2293938"/>
          <p14:tracePt t="845163" x="5665788" y="2271713"/>
          <p14:tracePt t="845180" x="5708650" y="2271713"/>
          <p14:tracePt t="845196" x="5765800" y="2271713"/>
          <p14:tracePt t="845213" x="5808663" y="2271713"/>
          <p14:tracePt t="845229" x="5886450" y="2271713"/>
          <p14:tracePt t="845247" x="5980113" y="2271713"/>
          <p14:tracePt t="845264" x="6072188" y="2271713"/>
          <p14:tracePt t="845280" x="6151563" y="2271713"/>
          <p14:tracePt t="845296" x="6180138" y="2271713"/>
          <p14:tracePt t="845312" x="6208713" y="2271713"/>
          <p14:tracePt t="845330" x="6229350" y="2271713"/>
          <p14:tracePt t="845330" x="6243638" y="2279650"/>
          <p14:tracePt t="845348" x="6251575" y="2279650"/>
          <p14:tracePt t="845363" x="6280150" y="2286000"/>
          <p14:tracePt t="845380" x="6308725" y="2314575"/>
          <p14:tracePt t="845397" x="6329363" y="2322513"/>
          <p14:tracePt t="845413" x="6372225" y="2351088"/>
          <p14:tracePt t="845430" x="6408738" y="2365375"/>
          <p14:tracePt t="845447" x="6415088" y="2371725"/>
          <p14:tracePt t="845463" x="6437313" y="2400300"/>
          <p14:tracePt t="845481" x="6443663" y="2408238"/>
          <p14:tracePt t="845496" x="6443663" y="2428875"/>
          <p14:tracePt t="845513" x="6451600" y="2451100"/>
          <p14:tracePt t="845530" x="6465888" y="2479675"/>
          <p14:tracePt t="845546" x="6465888" y="2500313"/>
          <p14:tracePt t="845546" x="6465888" y="2508250"/>
          <p14:tracePt t="845564" x="6465888" y="2551113"/>
          <p14:tracePt t="845580" x="6465888" y="2608263"/>
          <p14:tracePt t="845597" x="6443663" y="2636838"/>
          <p14:tracePt t="845613" x="6423025" y="2665413"/>
          <p14:tracePt t="845630" x="6386513" y="2686050"/>
          <p14:tracePt t="845646" x="6372225" y="2693988"/>
          <p14:tracePt t="845663" x="6337300" y="2728913"/>
          <p14:tracePt t="845679" x="6323013" y="2728913"/>
          <p14:tracePt t="845696" x="6265863" y="2765425"/>
          <p14:tracePt t="845713" x="6208713" y="2794000"/>
          <p14:tracePt t="845729" x="6115050" y="2828925"/>
          <p14:tracePt t="845746" x="5986463" y="2851150"/>
          <p14:tracePt t="845763" x="5808663" y="2886075"/>
          <p14:tracePt t="845763" x="5757863" y="2886075"/>
          <p14:tracePt t="845780" x="5643563" y="2914650"/>
          <p14:tracePt t="845796" x="5500688" y="2922588"/>
          <p14:tracePt t="845812" x="5372100" y="2951163"/>
          <p14:tracePt t="845829" x="5251450" y="2951163"/>
          <p14:tracePt t="845846" x="5108575" y="2957513"/>
          <p14:tracePt t="845862" x="4957763" y="2957513"/>
          <p14:tracePt t="845879" x="4851400" y="2957513"/>
          <p14:tracePt t="845896" x="4779963" y="2957513"/>
          <p14:tracePt t="845912" x="4737100" y="2957513"/>
          <p14:tracePt t="845929" x="4694238" y="2957513"/>
          <p14:tracePt t="845945" x="4665663" y="2957513"/>
          <p14:tracePt t="845963" x="4629150" y="2957513"/>
          <p14:tracePt t="845979" x="4600575" y="2951163"/>
          <p14:tracePt t="845996" x="4586288" y="2951163"/>
          <p14:tracePt t="846012" x="4572000" y="2951163"/>
          <p14:tracePt t="846028" x="4551363" y="2943225"/>
          <p14:tracePt t="846084" x="4543425" y="2943225"/>
          <p14:tracePt t="848338" x="4572000" y="2943225"/>
          <p14:tracePt t="848347" x="4600575" y="2943225"/>
          <p14:tracePt t="848355" x="4679950" y="2965450"/>
          <p14:tracePt t="848371" x="4694238" y="2965450"/>
          <p14:tracePt t="848376" x="4751388" y="2971800"/>
          <p14:tracePt t="848391" x="4779963" y="2971800"/>
          <p14:tracePt t="848408" x="4786313" y="2971800"/>
          <p14:tracePt t="848425" x="4800600" y="2994025"/>
          <p14:tracePt t="848442" x="4829175" y="2994025"/>
          <p14:tracePt t="848459" x="4957763" y="3022600"/>
          <p14:tracePt t="848475" x="5022850" y="3051175"/>
          <p14:tracePt t="848492" x="5100638" y="3065463"/>
          <p14:tracePt t="848508" x="5143500" y="3065463"/>
          <p14:tracePt t="848525" x="5151438" y="3071813"/>
          <p14:tracePt t="848541" x="5157788" y="3071813"/>
          <p14:tracePt t="848558" x="5186363" y="3071813"/>
          <p14:tracePt t="848575" x="5200650" y="3071813"/>
          <p14:tracePt t="848591" x="5229225" y="3071813"/>
          <p14:tracePt t="848609" x="5251450" y="3071813"/>
          <p14:tracePt t="848625" x="5272088" y="3065463"/>
          <p14:tracePt t="848642" x="5280025" y="3065463"/>
          <p14:tracePt t="848659" x="5308600" y="3051175"/>
          <p14:tracePt t="848677" x="5322888" y="3051175"/>
          <p14:tracePt t="848692" x="5343525" y="3051175"/>
          <p14:tracePt t="848709" x="5372100" y="3043238"/>
          <p14:tracePt t="848725" x="5422900" y="3043238"/>
          <p14:tracePt t="848742" x="5494338" y="3043238"/>
          <p14:tracePt t="848759" x="5580063" y="3043238"/>
          <p14:tracePt t="848775" x="5651500" y="3043238"/>
          <p14:tracePt t="848792" x="5715000" y="3043238"/>
          <p14:tracePt t="848808" x="5772150" y="3043238"/>
          <p14:tracePt t="848825" x="5800725" y="3057525"/>
          <p14:tracePt t="848842" x="5808663" y="3065463"/>
          <p14:tracePt t="848859" x="5837238" y="3071813"/>
          <p14:tracePt t="848875" x="5865813" y="3086100"/>
          <p14:tracePt t="848891" x="5915025" y="3094038"/>
          <p14:tracePt t="848908" x="5986463" y="3122613"/>
          <p14:tracePt t="848925" x="6037263" y="3151188"/>
          <p14:tracePt t="848942" x="6080125" y="3165475"/>
          <p14:tracePt t="848958" x="6115050" y="3186113"/>
          <p14:tracePt t="848975" x="6143625" y="3194050"/>
          <p14:tracePt t="848991" x="6172200" y="3208338"/>
          <p14:tracePt t="849008" x="6194425" y="3222625"/>
          <p14:tracePt t="849024" x="6200775" y="3228975"/>
          <p14:tracePt t="849041" x="6237288" y="3236913"/>
          <p14:tracePt t="849058" x="6251575" y="3243263"/>
          <p14:tracePt t="849074" x="6265863" y="3257550"/>
          <p14:tracePt t="849074" x="6280150" y="3279775"/>
          <p14:tracePt t="849092" x="6300788" y="3300413"/>
          <p14:tracePt t="849108" x="6308725" y="3336925"/>
          <p14:tracePt t="849125" x="6323013" y="3357563"/>
          <p14:tracePt t="849141" x="6337300" y="3386138"/>
          <p14:tracePt t="849158" x="6337300" y="3414713"/>
          <p14:tracePt t="849174" x="6343650" y="3451225"/>
          <p14:tracePt t="849191" x="6372225" y="3522663"/>
          <p14:tracePt t="849208" x="6380163" y="3565525"/>
          <p14:tracePt t="849224" x="6394450" y="3608388"/>
          <p14:tracePt t="849241" x="6400800" y="3657600"/>
          <p14:tracePt t="849257" x="6400800" y="3686175"/>
          <p14:tracePt t="849274" x="6400800" y="3743325"/>
          <p14:tracePt t="849291" x="6400800" y="3829050"/>
          <p14:tracePt t="849291" x="6400800" y="3857625"/>
          <p14:tracePt t="849307" x="6400800" y="3937000"/>
          <p14:tracePt t="849324" x="6400800" y="3994150"/>
          <p14:tracePt t="849342" x="6400800" y="4037013"/>
          <p14:tracePt t="849357" x="6400800" y="4079875"/>
          <p14:tracePt t="849374" x="6400800" y="4157663"/>
          <p14:tracePt t="849390" x="6380163" y="4222750"/>
          <p14:tracePt t="849407" x="6357938" y="4314825"/>
          <p14:tracePt t="849424" x="6337300" y="4371975"/>
          <p14:tracePt t="849440" x="6308725" y="4422775"/>
          <p14:tracePt t="849457" x="6257925" y="4479925"/>
          <p14:tracePt t="849473" x="6194425" y="4565650"/>
          <p14:tracePt t="849490" x="6143625" y="4614863"/>
          <p14:tracePt t="849507" x="6043613" y="4708525"/>
          <p14:tracePt t="849524" x="5980113" y="4772025"/>
          <p14:tracePt t="849540" x="5937250" y="4794250"/>
          <p14:tracePt t="849557" x="5908675" y="4829175"/>
          <p14:tracePt t="849573" x="5865813" y="4851400"/>
          <p14:tracePt t="849590" x="5808663" y="4908550"/>
          <p14:tracePt t="849607" x="5715000" y="4994275"/>
          <p14:tracePt t="849623" x="5594350" y="5086350"/>
          <p14:tracePt t="849640" x="5514975" y="5151438"/>
          <p14:tracePt t="849656" x="5457825" y="5194300"/>
          <p14:tracePt t="849673" x="5400675" y="5222875"/>
          <p14:tracePt t="849690" x="5386388" y="5237163"/>
          <p14:tracePt t="849706" x="5294313" y="5265738"/>
          <p14:tracePt t="849724" x="5208588" y="5286375"/>
          <p14:tracePt t="849740" x="5100638" y="5308600"/>
          <p14:tracePt t="849756" x="4986338" y="5351463"/>
          <p14:tracePt t="849773" x="4886325" y="5400675"/>
          <p14:tracePt t="849790" x="4800600" y="5429250"/>
          <p14:tracePt t="849806" x="4743450" y="5451475"/>
          <p14:tracePt t="849823" x="4708525" y="5465763"/>
          <p14:tracePt t="849840" x="4651375" y="5494338"/>
          <p14:tracePt t="849856" x="4622800" y="5500688"/>
          <p14:tracePt t="849873" x="4551363" y="5514975"/>
          <p14:tracePt t="849889" x="4471988" y="5514975"/>
          <p14:tracePt t="849906" x="4379913" y="5543550"/>
          <p14:tracePt t="849923" x="4308475" y="5551488"/>
          <p14:tracePt t="849940" x="4265613" y="5551488"/>
          <p14:tracePt t="849957" x="4208463" y="5551488"/>
          <p14:tracePt t="849973" x="4143375" y="5551488"/>
          <p14:tracePt t="849989" x="4079875" y="5551488"/>
          <p14:tracePt t="850006" x="4037013" y="5551488"/>
          <p14:tracePt t="850022" x="4014788" y="5551488"/>
          <p14:tracePt t="850039" x="3965575" y="5537200"/>
          <p14:tracePt t="850056" x="3943350" y="5529263"/>
          <p14:tracePt t="850073" x="3908425" y="5522913"/>
          <p14:tracePt t="850090" x="3886200" y="5508625"/>
          <p14:tracePt t="850106" x="3851275" y="5480050"/>
          <p14:tracePt t="850106" x="3829050" y="5465763"/>
          <p14:tracePt t="850124" x="3794125" y="5437188"/>
          <p14:tracePt t="850140" x="3743325" y="5394325"/>
          <p14:tracePt t="850156" x="3714750" y="5343525"/>
          <p14:tracePt t="850173" x="3665538" y="5272088"/>
          <p14:tracePt t="850189" x="3629025" y="5214938"/>
          <p14:tracePt t="850207" x="3600450" y="5157788"/>
          <p14:tracePt t="850223" x="3557588" y="5080000"/>
          <p14:tracePt t="850240" x="3543300" y="5022850"/>
          <p14:tracePt t="850256" x="3514725" y="4965700"/>
          <p14:tracePt t="850273" x="3471863" y="4879975"/>
          <p14:tracePt t="850289" x="3451225" y="4822825"/>
          <p14:tracePt t="850306" x="3429000" y="4779963"/>
          <p14:tracePt t="850323" x="3422650" y="4737100"/>
          <p14:tracePt t="850339" x="3400425" y="4629150"/>
          <p14:tracePt t="850357" x="3379788" y="4537075"/>
          <p14:tracePt t="850373" x="3371850" y="4429125"/>
          <p14:tracePt t="850389" x="3371850" y="4337050"/>
          <p14:tracePt t="850406" x="3371850" y="4229100"/>
          <p14:tracePt t="850423" x="3371850" y="4137025"/>
          <p14:tracePt t="850439" x="3371850" y="4057650"/>
          <p14:tracePt t="850457" x="3371850" y="4014788"/>
          <p14:tracePt t="850472" x="3371850" y="3971925"/>
          <p14:tracePt t="850489" x="3371850" y="3943350"/>
          <p14:tracePt t="850506" x="3386138" y="3886200"/>
          <p14:tracePt t="850522" x="3443288" y="3771900"/>
          <p14:tracePt t="850522" x="3451225" y="3729038"/>
          <p14:tracePt t="850540" x="3514725" y="3622675"/>
          <p14:tracePt t="850556" x="3565525" y="3529013"/>
          <p14:tracePt t="850573" x="3608388" y="3443288"/>
          <p14:tracePt t="850589" x="3614738" y="3408363"/>
          <p14:tracePt t="850606" x="3643313" y="3357563"/>
          <p14:tracePt t="850622" x="3665538" y="3322638"/>
          <p14:tracePt t="850639" x="3694113" y="3286125"/>
          <p14:tracePt t="850656" x="3743325" y="3236913"/>
          <p14:tracePt t="850672" x="3794125" y="3194050"/>
          <p14:tracePt t="850689" x="3871913" y="3136900"/>
          <p14:tracePt t="850705" x="3957638" y="3108325"/>
          <p14:tracePt t="850723" x="4071938" y="3071813"/>
          <p14:tracePt t="850739" x="4300538" y="3057525"/>
          <p14:tracePt t="850756" x="4471988" y="3057525"/>
          <p14:tracePt t="850772" x="4614863" y="3057525"/>
          <p14:tracePt t="850789" x="4772025" y="3022600"/>
          <p14:tracePt t="850805" x="4886325" y="3014663"/>
          <p14:tracePt t="850822" x="4972050" y="3014663"/>
          <p14:tracePt t="850839" x="5022850" y="3014663"/>
          <p14:tracePt t="850855" x="5072063" y="3014663"/>
          <p14:tracePt t="850872" x="5129213" y="3014663"/>
          <p14:tracePt t="850888" x="5208588" y="3014663"/>
          <p14:tracePt t="850905" x="5280025" y="3014663"/>
          <p14:tracePt t="850922" x="5386388" y="3014663"/>
          <p14:tracePt t="850938" x="5465763" y="3014663"/>
          <p14:tracePt t="850955" x="5543550" y="3000375"/>
          <p14:tracePt t="850972" x="5614988" y="2994025"/>
          <p14:tracePt t="850988" x="5657850" y="2979738"/>
          <p14:tracePt t="851005" x="5708650" y="2965450"/>
          <p14:tracePt t="851021" x="5743575" y="2965450"/>
          <p14:tracePt t="851038" x="5780088" y="2965450"/>
          <p14:tracePt t="851055" x="5808663" y="2965450"/>
          <p14:tracePt t="851071" x="5837238" y="2965450"/>
          <p14:tracePt t="851088" x="5872163" y="2965450"/>
          <p14:tracePt t="851105" x="5908675" y="2979738"/>
          <p14:tracePt t="851121" x="5965825" y="3000375"/>
          <p14:tracePt t="851138" x="6000750" y="3043238"/>
          <p14:tracePt t="851154" x="6072188" y="3128963"/>
          <p14:tracePt t="851172" x="6108700" y="3179763"/>
          <p14:tracePt t="851188" x="6137275" y="3222625"/>
          <p14:tracePt t="851205" x="6143625" y="3243263"/>
          <p14:tracePt t="851221" x="6157913" y="3294063"/>
          <p14:tracePt t="851238" x="6194425" y="3351213"/>
          <p14:tracePt t="851254" x="6208713" y="3422650"/>
          <p14:tracePt t="851272" x="6229350" y="3486150"/>
          <p14:tracePt t="851287" x="6237288" y="3543300"/>
          <p14:tracePt t="851304" x="6237288" y="3629025"/>
          <p14:tracePt t="851321" x="6237288" y="3771900"/>
          <p14:tracePt t="851338" x="6237288" y="3965575"/>
          <p14:tracePt t="851354" x="6237288" y="4151313"/>
          <p14:tracePt t="851372" x="6237288" y="4379913"/>
          <p14:tracePt t="851387" x="6237288" y="4537075"/>
          <p14:tracePt t="851405" x="6237288" y="4672013"/>
          <p14:tracePt t="851421" x="6237288" y="4779963"/>
          <p14:tracePt t="851438" x="6237288" y="4900613"/>
          <p14:tracePt t="851455" x="6237288" y="4994275"/>
          <p14:tracePt t="851471" x="6237288" y="5072063"/>
          <p14:tracePt t="851488" x="6229350" y="5129213"/>
          <p14:tracePt t="851505" x="6223000" y="5172075"/>
          <p14:tracePt t="851521" x="6200775" y="5243513"/>
          <p14:tracePt t="851538" x="6172200" y="5300663"/>
          <p14:tracePt t="851554" x="6115050" y="5386388"/>
          <p14:tracePt t="851571" x="6029325" y="5480050"/>
          <p14:tracePt t="851588" x="5965825" y="5537200"/>
          <p14:tracePt t="851605" x="5894388" y="5580063"/>
          <p14:tracePt t="851621" x="5837238" y="5594350"/>
          <p14:tracePt t="851637" x="5780088" y="5622925"/>
          <p14:tracePt t="851654" x="5665788" y="5657850"/>
          <p14:tracePt t="851670" x="5472113" y="5700713"/>
          <p14:tracePt t="851688" x="5229225" y="5708650"/>
          <p14:tracePt t="851704" x="5014913" y="5751513"/>
          <p14:tracePt t="851721" x="4879975" y="5751513"/>
          <p14:tracePt t="851737" x="4737100" y="5751513"/>
          <p14:tracePt t="851754" x="4665663" y="5751513"/>
          <p14:tracePt t="851771" x="4522788" y="5772150"/>
          <p14:tracePt t="851787" x="4343400" y="5786438"/>
          <p14:tracePt t="851804" x="4251325" y="5786438"/>
          <p14:tracePt t="851821" x="4171950" y="5786438"/>
          <p14:tracePt t="851838" x="4137025" y="5786438"/>
          <p14:tracePt t="851854" x="4086225" y="5786438"/>
          <p14:tracePt t="851871" x="4008438" y="5786438"/>
          <p14:tracePt t="851887" x="3943350" y="5786438"/>
          <p14:tracePt t="851904" x="3908425" y="5786438"/>
          <p14:tracePt t="851920" x="3900488" y="5786438"/>
          <p14:tracePt t="851955" x="3879850" y="5786438"/>
          <p14:tracePt t="851970" x="3857625" y="5786438"/>
          <p14:tracePt t="851971" x="3836988" y="5765800"/>
          <p14:tracePt t="851987" x="3800475" y="5757863"/>
          <p14:tracePt t="852004" x="3786188" y="5751513"/>
          <p14:tracePt t="852331" x="3779838" y="5743575"/>
          <p14:tracePt t="852363" x="3779838" y="5737225"/>
          <p14:tracePt t="852371" x="3779838" y="5729288"/>
          <p14:tracePt t="852379" x="3779838" y="5722938"/>
          <p14:tracePt t="852412" x="3779838" y="5715000"/>
          <p14:tracePt t="852539" x="3779838" y="5708650"/>
          <p14:tracePt t="852547" x="3779838" y="5700713"/>
          <p14:tracePt t="852731" x="3743325" y="5672138"/>
          <p14:tracePt t="852739" x="3714750" y="5643563"/>
          <p14:tracePt t="852747" x="3686175" y="5629275"/>
          <p14:tracePt t="852747" x="3643313" y="5622925"/>
          <p14:tracePt t="852756" x="3571875" y="5586413"/>
          <p14:tracePt t="852769" x="3394075" y="5543550"/>
          <p14:tracePt t="852786" x="3108325" y="5465763"/>
          <p14:tracePt t="852802" x="2865438" y="5380038"/>
          <p14:tracePt t="852819" x="2479675" y="5280025"/>
          <p14:tracePt t="852836" x="2243138" y="5214938"/>
          <p14:tracePt t="852852" x="2051050" y="5157788"/>
          <p14:tracePt t="852869" x="1900238" y="5108575"/>
          <p14:tracePt t="852885" x="1722438" y="5086350"/>
          <p14:tracePt t="852902" x="1608138" y="5022850"/>
          <p14:tracePt t="852918" x="1471613" y="4951413"/>
          <p14:tracePt t="852935" x="1328738" y="4851400"/>
          <p14:tracePt t="852952" x="1236663" y="4772025"/>
          <p14:tracePt t="852968" x="1150938" y="4694238"/>
          <p14:tracePt t="852985" x="1057275" y="4608513"/>
          <p14:tracePt t="853002" x="1022350" y="4565650"/>
          <p14:tracePt t="853002" x="985838" y="4537075"/>
          <p14:tracePt t="853020" x="971550" y="4479925"/>
          <p14:tracePt t="853035" x="950913" y="4386263"/>
          <p14:tracePt t="853052" x="900113" y="4286250"/>
          <p14:tracePt t="853068" x="900113" y="4222750"/>
          <p14:tracePt t="853085" x="900113" y="4143375"/>
          <p14:tracePt t="853102" x="885825" y="4071938"/>
          <p14:tracePt t="853119" x="885825" y="4000500"/>
          <p14:tracePt t="853136" x="885825" y="3894138"/>
          <p14:tracePt t="853152" x="885825" y="3786188"/>
          <p14:tracePt t="853169" x="900113" y="3657600"/>
          <p14:tracePt t="853185" x="922338" y="3586163"/>
          <p14:tracePt t="853202" x="936625" y="3522663"/>
          <p14:tracePt t="853219" x="950913" y="3465513"/>
          <p14:tracePt t="853235" x="979488" y="3379788"/>
          <p14:tracePt t="853253" x="1000125" y="3300413"/>
          <p14:tracePt t="853269" x="1028700" y="3251200"/>
          <p14:tracePt t="853285" x="1050925" y="3214688"/>
          <p14:tracePt t="853302" x="1065213" y="3200400"/>
          <p14:tracePt t="853319" x="1093788" y="3179763"/>
          <p14:tracePt t="853336" x="1114425" y="3165475"/>
          <p14:tracePt t="853352" x="1136650" y="3143250"/>
          <p14:tracePt t="853368" x="1171575" y="3136900"/>
          <p14:tracePt t="853385" x="1208088" y="3114675"/>
          <p14:tracePt t="853402" x="1228725" y="3114675"/>
          <p14:tracePt t="853418" x="1250950" y="3100388"/>
          <p14:tracePt t="853418" x="1257300" y="3100388"/>
          <p14:tracePt t="853436" x="1271588" y="3094038"/>
          <p14:tracePt t="853452" x="1300163" y="3094038"/>
          <p14:tracePt t="853469" x="1322388" y="3094038"/>
          <p14:tracePt t="853485" x="1343025" y="3094038"/>
          <p14:tracePt t="853502" x="1365250" y="3094038"/>
          <p14:tracePt t="853518" x="1379538" y="3094038"/>
          <p14:tracePt t="853535" x="1408113" y="3100388"/>
          <p14:tracePt t="853551" x="1422400" y="3122613"/>
          <p14:tracePt t="853568" x="1436688" y="3136900"/>
          <p14:tracePt t="853585" x="1465263" y="3171825"/>
          <p14:tracePt t="853601" x="1508125" y="3222625"/>
          <p14:tracePt t="853618" x="1528763" y="3265488"/>
          <p14:tracePt t="853634" x="1565275" y="3322638"/>
          <p14:tracePt t="853651" x="1600200" y="3371850"/>
          <p14:tracePt t="853668" x="1608138" y="3408363"/>
          <p14:tracePt t="853685" x="1636713" y="3471863"/>
          <p14:tracePt t="853701" x="1657350" y="3536950"/>
          <p14:tracePt t="853718" x="1685925" y="3622675"/>
          <p14:tracePt t="853735" x="1693863" y="3657600"/>
          <p14:tracePt t="853751" x="1708150" y="3700463"/>
          <p14:tracePt t="853768" x="1714500" y="3736975"/>
          <p14:tracePt t="853784" x="1714500" y="3786188"/>
          <p14:tracePt t="853801" x="1722438" y="3843338"/>
          <p14:tracePt t="853818" x="1736725" y="3879850"/>
          <p14:tracePt t="853835" x="1743075" y="3922713"/>
          <p14:tracePt t="853851" x="1751013" y="4000500"/>
          <p14:tracePt t="853868" x="1765300" y="4079875"/>
          <p14:tracePt t="853884" x="1793875" y="4157663"/>
          <p14:tracePt t="853901" x="1814513" y="4243388"/>
          <p14:tracePt t="853917" x="1843088" y="4314825"/>
          <p14:tracePt t="853934" x="1851025" y="4394200"/>
          <p14:tracePt t="853951" x="1857375" y="4437063"/>
          <p14:tracePt t="853967" x="1857375" y="4471988"/>
          <p14:tracePt t="853984" x="1857375" y="4522788"/>
          <p14:tracePt t="854000" x="1857375" y="4579938"/>
          <p14:tracePt t="854017" x="1857375" y="4637088"/>
          <p14:tracePt t="854034" x="1857375" y="4672013"/>
          <p14:tracePt t="854050" x="1857375" y="4714875"/>
          <p14:tracePt t="854068" x="1857375" y="4757738"/>
          <p14:tracePt t="854084" x="1836738" y="4808538"/>
          <p14:tracePt t="854101" x="1822450" y="4851400"/>
          <p14:tracePt t="854117" x="1785938" y="4894263"/>
          <p14:tracePt t="854134" x="1771650" y="4943475"/>
          <p14:tracePt t="854150" x="1743075" y="4986338"/>
          <p14:tracePt t="854167" x="1728788" y="5008563"/>
          <p14:tracePt t="854183" x="1708150" y="5029200"/>
          <p14:tracePt t="854200" x="1700213" y="5051425"/>
          <p14:tracePt t="854217" x="1679575" y="5072063"/>
          <p14:tracePt t="854233" x="1643063" y="5122863"/>
          <p14:tracePt t="854250" x="1614488" y="5165725"/>
          <p14:tracePt t="854266" x="1571625" y="5214938"/>
          <p14:tracePt t="854284" x="1557338" y="5229225"/>
          <p14:tracePt t="854300" x="1522413" y="5280025"/>
          <p14:tracePt t="854317" x="1500188" y="5294313"/>
          <p14:tracePt t="854334" x="1471613" y="5308600"/>
          <p14:tracePt t="854350" x="1450975" y="5337175"/>
          <p14:tracePt t="854367" x="1408113" y="5365750"/>
          <p14:tracePt t="854384" x="1379538" y="5386388"/>
          <p14:tracePt t="854400" x="1350963" y="5400675"/>
          <p14:tracePt t="854417" x="1300163" y="5422900"/>
          <p14:tracePt t="854434" x="1285875" y="5422900"/>
          <p14:tracePt t="854450" x="1279525" y="5422900"/>
          <p14:tracePt t="854516" x="1271588" y="5422900"/>
          <p14:tracePt t="854524" x="1222375" y="5414963"/>
          <p14:tracePt t="854532" x="1208088" y="5386388"/>
          <p14:tracePt t="854536" x="1165225" y="5343525"/>
          <p14:tracePt t="854550" x="1100138" y="5257800"/>
          <p14:tracePt t="854567" x="1014413" y="5114925"/>
          <p14:tracePt t="854584" x="942975" y="5000625"/>
          <p14:tracePt t="854600" x="885825" y="4879975"/>
          <p14:tracePt t="854617" x="822325" y="4714875"/>
          <p14:tracePt t="854633" x="793750" y="4572000"/>
          <p14:tracePt t="854650" x="771525" y="4394200"/>
          <p14:tracePt t="854666" x="757238" y="4129088"/>
          <p14:tracePt t="854683" x="757238" y="3971925"/>
          <p14:tracePt t="854700" x="757238" y="3836988"/>
          <p14:tracePt t="854716" x="736600" y="3708400"/>
          <p14:tracePt t="854733" x="736600" y="3614738"/>
          <p14:tracePt t="854749" x="736600" y="3529013"/>
          <p14:tracePt t="854766" x="736600" y="3457575"/>
          <p14:tracePt t="854783" x="736600" y="3386138"/>
          <p14:tracePt t="854800" x="736600" y="3314700"/>
          <p14:tracePt t="854816" x="736600" y="3271838"/>
          <p14:tracePt t="854834" x="736600" y="3194050"/>
          <p14:tracePt t="854849" x="765175" y="3128963"/>
          <p14:tracePt t="854866" x="814388" y="3057525"/>
          <p14:tracePt t="854883" x="857250" y="2994025"/>
          <p14:tracePt t="854899" x="871538" y="2979738"/>
          <p14:tracePt t="854916" x="922338" y="2943225"/>
          <p14:tracePt t="854932" x="950913" y="2936875"/>
          <p14:tracePt t="854949" x="1000125" y="2908300"/>
          <p14:tracePt t="854966" x="1042988" y="2886075"/>
          <p14:tracePt t="854983" x="1085850" y="2886075"/>
          <p14:tracePt t="854999" x="1157288" y="2886075"/>
          <p14:tracePt t="855016" x="1200150" y="2886075"/>
          <p14:tracePt t="855032" x="1214438" y="2886075"/>
          <p14:tracePt t="855049" x="1236663" y="2886075"/>
          <p14:tracePt t="855066" x="1257300" y="2886075"/>
          <p14:tracePt t="855082" x="1271588" y="2914650"/>
          <p14:tracePt t="855100" x="1293813" y="2951163"/>
          <p14:tracePt t="855116" x="1300163" y="2965450"/>
          <p14:tracePt t="855132" x="1308100" y="2971800"/>
          <p14:tracePt t="855171" x="1308100" y="2979738"/>
          <p14:tracePt t="855852" x="1314450" y="2986088"/>
          <p14:tracePt t="856324" x="1328738" y="2986088"/>
          <p14:tracePt t="856419" x="1328738" y="2994025"/>
          <p14:tracePt t="856427" x="1328738" y="3028950"/>
          <p14:tracePt t="856435" x="1328738" y="3086100"/>
          <p14:tracePt t="856443" x="1328738" y="3100388"/>
          <p14:tracePt t="856451" x="1336675" y="3179763"/>
          <p14:tracePt t="856464" x="1336675" y="3228975"/>
          <p14:tracePt t="856480" x="1350963" y="3286125"/>
          <p14:tracePt t="856497" x="1357313" y="3336925"/>
          <p14:tracePt t="856514" x="1400175" y="3386138"/>
          <p14:tracePt t="856530" x="1400175" y="3436938"/>
          <p14:tracePt t="856530" x="1400175" y="3451225"/>
          <p14:tracePt t="856548" x="1400175" y="3471863"/>
          <p14:tracePt t="856563" x="1400175" y="3494088"/>
          <p14:tracePt t="856581" x="1371600" y="3543300"/>
          <p14:tracePt t="856596" x="1350963" y="3557588"/>
          <p14:tracePt t="856613" x="1336675" y="3557588"/>
          <p14:tracePt t="856630" x="1322388" y="3557588"/>
          <p14:tracePt t="856646" x="1300163" y="3557588"/>
          <p14:tracePt t="856664" x="1250950" y="3557588"/>
          <p14:tracePt t="856680" x="1222375" y="3557588"/>
          <p14:tracePt t="856697" x="1193800" y="3551238"/>
          <p14:tracePt t="856713" x="1185863" y="3536950"/>
          <p14:tracePt t="856730" x="1185863" y="3457575"/>
          <p14:tracePt t="856730" x="1185863" y="3436938"/>
          <p14:tracePt t="856747" x="1243013" y="3328988"/>
          <p14:tracePt t="856764" x="1314450" y="3279775"/>
          <p14:tracePt t="856780" x="1414463" y="3236913"/>
          <p14:tracePt t="856796" x="1465263" y="3222625"/>
          <p14:tracePt t="856813" x="1508125" y="3222625"/>
          <p14:tracePt t="856891" x="1514475" y="3222625"/>
          <p14:tracePt t="856899" x="1514475" y="3236913"/>
          <p14:tracePt t="856907" x="1514475" y="3243263"/>
          <p14:tracePt t="856913" x="1514475" y="3257550"/>
          <p14:tracePt t="857244" x="1522413" y="3257550"/>
          <p14:tracePt t="857246" x="1550988" y="3257550"/>
          <p14:tracePt t="857263" x="1585913" y="3251200"/>
          <p14:tracePt t="857263" x="1657350" y="3222625"/>
          <p14:tracePt t="857279" x="1743075" y="3214688"/>
          <p14:tracePt t="857296" x="1793875" y="3200400"/>
          <p14:tracePt t="857313" x="1857375" y="3179763"/>
          <p14:tracePt t="857330" x="1943100" y="3171825"/>
          <p14:tracePt t="857346" x="2000250" y="3171825"/>
          <p14:tracePt t="857363" x="2079625" y="3171825"/>
          <p14:tracePt t="857379" x="2193925" y="3171825"/>
          <p14:tracePt t="857397" x="2322513" y="3171825"/>
          <p14:tracePt t="857412" x="2436813" y="3186113"/>
          <p14:tracePt t="857429" x="2543175" y="3200400"/>
          <p14:tracePt t="857446" x="2614613" y="3228975"/>
          <p14:tracePt t="857462" x="2657475" y="3251200"/>
          <p14:tracePt t="857479" x="2728913" y="3300413"/>
          <p14:tracePt t="857496" x="2814638" y="3351213"/>
          <p14:tracePt t="857512" x="2965450" y="3414713"/>
          <p14:tracePt t="857529" x="3165475" y="3465513"/>
          <p14:tracePt t="857545" x="3357563" y="3494088"/>
          <p14:tracePt t="857562" x="3500438" y="3543300"/>
          <p14:tracePt t="857579" x="3629025" y="3594100"/>
          <p14:tracePt t="857596" x="3714750" y="3636963"/>
          <p14:tracePt t="857612" x="3757613" y="3657600"/>
          <p14:tracePt t="857628" x="3794125" y="3657600"/>
          <p14:tracePt t="857645" x="3808413" y="3671888"/>
          <p14:tracePt t="857692" x="3814763" y="3671888"/>
          <p14:tracePt t="857731" x="3836988" y="3671888"/>
          <p14:tracePt t="857795" x="3814763" y="3665538"/>
          <p14:tracePt t="857801" x="3800475" y="3657600"/>
          <p14:tracePt t="857811" x="3771900" y="3629025"/>
          <p14:tracePt t="857812" x="3729038" y="3594100"/>
          <p14:tracePt t="857828" x="3714750" y="3565525"/>
          <p14:tracePt t="857845" x="3714750" y="3543300"/>
          <p14:tracePt t="857861" x="3714750" y="3522663"/>
          <p14:tracePt t="857879" x="3714750" y="3514725"/>
          <p14:tracePt t="857895" x="3714750" y="3494088"/>
          <p14:tracePt t="858052" x="3714750" y="3522663"/>
          <p14:tracePt t="858060" x="3714750" y="3551238"/>
          <p14:tracePt t="858066" x="3714750" y="3636963"/>
          <p14:tracePt t="858078" x="3714750" y="3708400"/>
          <p14:tracePt t="858095" x="3714750" y="3751263"/>
          <p14:tracePt t="858112" x="3722688" y="3771900"/>
          <p14:tracePt t="858128" x="3722688" y="3794125"/>
          <p14:tracePt t="858145" x="3722688" y="3822700"/>
          <p14:tracePt t="858161" x="3722688" y="3836988"/>
          <p14:tracePt t="858178" x="3722688" y="3851275"/>
          <p14:tracePt t="858395" x="3722688" y="3857625"/>
          <p14:tracePt t="858403" x="3722688" y="3871913"/>
          <p14:tracePt t="858411" x="3722688" y="3900488"/>
          <p14:tracePt t="858419" x="3722688" y="3951288"/>
          <p14:tracePt t="858427" x="3722688" y="4000500"/>
          <p14:tracePt t="858444" x="3722688" y="4037013"/>
          <p14:tracePt t="858460" x="3736975" y="4051300"/>
          <p14:tracePt t="858477" x="3736975" y="4065588"/>
          <p14:tracePt t="858724" x="3736975" y="4071938"/>
          <p14:tracePt t="858731" x="3736975" y="4086225"/>
          <p14:tracePt t="858732" x="3736975" y="4108450"/>
          <p14:tracePt t="858744" x="3736975" y="4129088"/>
          <p14:tracePt t="858761" x="3736975" y="4157663"/>
          <p14:tracePt t="858778" x="3736975" y="4186238"/>
          <p14:tracePt t="858794" x="3736975" y="4194175"/>
          <p14:tracePt t="858811" x="3736975" y="4200525"/>
          <p14:tracePt t="858876" x="3736975" y="4208463"/>
          <p14:tracePt t="858891" x="3736975" y="4222750"/>
          <p14:tracePt t="858948" x="3743325" y="4229100"/>
          <p14:tracePt t="858954" x="3751263" y="4237038"/>
          <p14:tracePt t="858988" x="3751263" y="4243388"/>
          <p14:tracePt t="858996" x="3751263" y="4257675"/>
          <p14:tracePt t="859018" x="3751263" y="4265613"/>
          <p14:tracePt t="859060" x="3751263" y="4271963"/>
          <p14:tracePt t="859068" x="3751263" y="4300538"/>
          <p14:tracePt t="859084" x="3751263" y="4308475"/>
          <p14:tracePt t="859324" x="3751263" y="4314825"/>
          <p14:tracePt t="859325" x="3751263" y="4322763"/>
          <p14:tracePt t="859343" x="3751263" y="4337050"/>
          <p14:tracePt t="859343" x="3751263" y="4357688"/>
          <p14:tracePt t="859360" x="3751263" y="4422775"/>
          <p14:tracePt t="859376" x="3743325" y="4465638"/>
          <p14:tracePt t="859393" x="3743325" y="4508500"/>
          <p14:tracePt t="859410" x="3743325" y="4529138"/>
          <p14:tracePt t="859426" x="3743325" y="4551363"/>
          <p14:tracePt t="859475" x="3743325" y="4557713"/>
          <p14:tracePt t="859483" x="3743325" y="4565650"/>
          <p14:tracePt t="859491" x="3736975" y="4572000"/>
          <p14:tracePt t="859509" x="3736975" y="4586288"/>
          <p14:tracePt t="859539" x="3736975" y="4594225"/>
          <p14:tracePt t="859539" x="3736975" y="4600575"/>
          <p14:tracePt t="859555" x="3736975" y="4608513"/>
          <p14:tracePt t="859563" x="3736975" y="4629150"/>
          <p14:tracePt t="859571" x="3736975" y="4637088"/>
          <p14:tracePt t="859579" x="3736975" y="4643438"/>
          <p14:tracePt t="859592" x="3736975" y="4665663"/>
          <p14:tracePt t="859835" x="3736975" y="4686300"/>
          <p14:tracePt t="859843" x="3736975" y="4714875"/>
          <p14:tracePt t="859845" x="3736975" y="4757738"/>
          <p14:tracePt t="859858" x="3708400" y="4822825"/>
          <p14:tracePt t="859875" x="3708400" y="4865688"/>
          <p14:tracePt t="859892" x="3700463" y="4908550"/>
          <p14:tracePt t="859908" x="3700463" y="4929188"/>
          <p14:tracePt t="859926" x="3700463" y="4937125"/>
          <p14:tracePt t="859942" x="3700463" y="4951413"/>
          <p14:tracePt t="859959" x="3700463" y="4979988"/>
          <p14:tracePt t="859975" x="3700463" y="4986338"/>
          <p14:tracePt t="859993" x="3700463" y="4994275"/>
          <p14:tracePt t="860043" x="3700463" y="5008563"/>
          <p14:tracePt t="860059" x="3700463" y="5014913"/>
          <p14:tracePt t="860275" x="3700463" y="5022850"/>
          <p14:tracePt t="860411" x="3679825" y="5022850"/>
          <p14:tracePt t="860419" x="3657600" y="5022850"/>
          <p14:tracePt t="860427" x="3629025" y="5022850"/>
          <p14:tracePt t="860441" x="3594100" y="5014913"/>
          <p14:tracePt t="860458" x="3571875" y="4994275"/>
          <p14:tracePt t="860458" x="3543300" y="4965700"/>
          <p14:tracePt t="860475" x="3529013" y="4951413"/>
          <p14:tracePt t="860491" x="3494088" y="4908550"/>
          <p14:tracePt t="860508" x="3471863" y="4865688"/>
          <p14:tracePt t="860525" x="3443288" y="4808538"/>
          <p14:tracePt t="860540" x="3429000" y="4751388"/>
          <p14:tracePt t="860558" x="3408363" y="4694238"/>
          <p14:tracePt t="860575" x="3400425" y="4600575"/>
          <p14:tracePt t="860592" x="3400425" y="4537075"/>
          <p14:tracePt t="860608" x="3386138" y="4457700"/>
          <p14:tracePt t="860625" x="3379788" y="4386263"/>
          <p14:tracePt t="860641" x="3379788" y="4314825"/>
          <p14:tracePt t="860658" x="3379788" y="4257675"/>
          <p14:tracePt t="860675" x="3379788" y="4179888"/>
          <p14:tracePt t="860691" x="3379788" y="4043363"/>
          <p14:tracePt t="860709" x="3379788" y="3957638"/>
          <p14:tracePt t="860724" x="3379788" y="3879850"/>
          <p14:tracePt t="860742" x="3379788" y="3822700"/>
          <p14:tracePt t="860757" x="3379788" y="3771900"/>
          <p14:tracePt t="860775" x="3408363" y="3700463"/>
          <p14:tracePt t="860791" x="3408363" y="3643313"/>
          <p14:tracePt t="860808" x="3414713" y="3586163"/>
          <p14:tracePt t="860824" x="3429000" y="3529013"/>
          <p14:tracePt t="860841" x="3429000" y="3500438"/>
          <p14:tracePt t="860858" x="3443288" y="3471863"/>
          <p14:tracePt t="860874" x="3457575" y="3451225"/>
          <p14:tracePt t="860891" x="3514725" y="3386138"/>
          <p14:tracePt t="860907" x="3529013" y="3357563"/>
          <p14:tracePt t="860924" x="3557588" y="3336925"/>
          <p14:tracePt t="860941" x="3579813" y="3328988"/>
          <p14:tracePt t="860958" x="3614738" y="3314700"/>
          <p14:tracePt t="860974" x="3629025" y="3308350"/>
          <p14:tracePt t="860990" x="3643313" y="3308350"/>
          <p14:tracePt t="861007" x="3657600" y="3308350"/>
          <p14:tracePt t="861023" x="3694113" y="3308350"/>
          <p14:tracePt t="861040" x="3722688" y="3308350"/>
          <p14:tracePt t="861057" x="3743325" y="3308350"/>
          <p14:tracePt t="861073" x="3786188" y="3308350"/>
          <p14:tracePt t="861090" x="3836988" y="3308350"/>
          <p14:tracePt t="861090" x="3851275" y="3308350"/>
          <p14:tracePt t="861107" x="3871913" y="3308350"/>
          <p14:tracePt t="861123" x="3908425" y="3308350"/>
          <p14:tracePt t="861140" x="3929063" y="3308350"/>
          <p14:tracePt t="861157" x="3971925" y="3308350"/>
          <p14:tracePt t="861174" x="3994150" y="3308350"/>
          <p14:tracePt t="861190" x="4057650" y="3308350"/>
          <p14:tracePt t="861207" x="4094163" y="3308350"/>
          <p14:tracePt t="861224" x="4122738" y="3308350"/>
          <p14:tracePt t="861240" x="4143375" y="3322638"/>
          <p14:tracePt t="861257" x="4165600" y="3336925"/>
          <p14:tracePt t="861273" x="4200525" y="3343275"/>
          <p14:tracePt t="861290" x="4243388" y="3371850"/>
          <p14:tracePt t="861307" x="4294188" y="3408363"/>
          <p14:tracePt t="861323" x="4329113" y="3436938"/>
          <p14:tracePt t="861341" x="4379913" y="3479800"/>
          <p14:tracePt t="861356" x="4394200" y="3500438"/>
          <p14:tracePt t="861374" x="4422775" y="3536950"/>
          <p14:tracePt t="861390" x="4451350" y="3557588"/>
          <p14:tracePt t="861407" x="4457700" y="3565525"/>
          <p14:tracePt t="861423" x="4486275" y="3600450"/>
          <p14:tracePt t="861440" x="4500563" y="3622675"/>
          <p14:tracePt t="861456" x="4514850" y="3694113"/>
          <p14:tracePt t="861473" x="4537075" y="3751263"/>
          <p14:tracePt t="861490" x="4551363" y="3814763"/>
          <p14:tracePt t="861506" x="4557713" y="3900488"/>
          <p14:tracePt t="861523" x="4557713" y="3965575"/>
          <p14:tracePt t="861539" x="4557713" y="4037013"/>
          <p14:tracePt t="861556" x="4557713" y="4086225"/>
          <p14:tracePt t="861572" x="4557713" y="4143375"/>
          <p14:tracePt t="861590" x="4557713" y="4186238"/>
          <p14:tracePt t="861607" x="4557713" y="4229100"/>
          <p14:tracePt t="861623" x="4557713" y="4265613"/>
          <p14:tracePt t="861639" x="4557713" y="4300538"/>
          <p14:tracePt t="861656" x="4557713" y="4343400"/>
          <p14:tracePt t="861673" x="4557713" y="4365625"/>
          <p14:tracePt t="861690" x="4557713" y="4408488"/>
          <p14:tracePt t="861707" x="4557713" y="4451350"/>
          <p14:tracePt t="861723" x="4543425" y="4565650"/>
          <p14:tracePt t="861740" x="4537075" y="4622800"/>
          <p14:tracePt t="861756" x="4514850" y="4665663"/>
          <p14:tracePt t="861773" x="4486275" y="4743450"/>
          <p14:tracePt t="861789" x="4465638" y="4814888"/>
          <p14:tracePt t="861806" x="4429125" y="4872038"/>
          <p14:tracePt t="861822" x="4408488" y="4929188"/>
          <p14:tracePt t="861839" x="4371975" y="4979988"/>
          <p14:tracePt t="861856" x="4337050" y="5037138"/>
          <p14:tracePt t="861872" x="4286250" y="5086350"/>
          <p14:tracePt t="861890" x="4237038" y="5108575"/>
          <p14:tracePt t="861905" x="4194175" y="5129213"/>
          <p14:tracePt t="861922" x="4094163" y="5165725"/>
          <p14:tracePt t="861939" x="4029075" y="5200650"/>
          <p14:tracePt t="861956" x="3957638" y="5208588"/>
          <p14:tracePt t="861973" x="3908425" y="5208588"/>
          <p14:tracePt t="861989" x="3836988" y="5208588"/>
          <p14:tracePt t="862006" x="3822700" y="5208588"/>
          <p14:tracePt t="862022" x="3794125" y="5208588"/>
          <p14:tracePt t="862039" x="3786188" y="5208588"/>
          <p14:tracePt t="862055" x="3779838" y="5200650"/>
          <p14:tracePt t="862099" x="3751263" y="5194300"/>
          <p14:tracePt t="862131" x="3751263" y="5172075"/>
          <p14:tracePt t="862275" x="3751263" y="5165725"/>
          <p14:tracePt t="862307" x="3757613" y="5165725"/>
          <p14:tracePt t="862315" x="3765550" y="5172075"/>
          <p14:tracePt t="862324" x="3765550" y="5200650"/>
          <p14:tracePt t="862339" x="3765550" y="5208588"/>
          <p14:tracePt t="862355" x="3757613" y="5214938"/>
          <p14:tracePt t="862388" x="3751263" y="5214938"/>
          <p14:tracePt t="862398" x="3743325" y="5222875"/>
          <p14:tracePt t="862412" x="3736975" y="5222875"/>
          <p14:tracePt t="862422" x="3729038" y="5229225"/>
          <p14:tracePt t="862422" x="3722688" y="5237163"/>
          <p14:tracePt t="862439" x="3700463" y="5243513"/>
          <p14:tracePt t="862455" x="3686175" y="5251450"/>
          <p14:tracePt t="862471" x="3657600" y="5272088"/>
          <p14:tracePt t="862489" x="3643313" y="5280025"/>
          <p14:tracePt t="862505" x="3629025" y="5300663"/>
          <p14:tracePt t="862522" x="3600450" y="5322888"/>
          <p14:tracePt t="862803" x="3594100" y="5329238"/>
          <p14:tracePt t="862859" x="3600450" y="5337175"/>
          <p14:tracePt t="862915" x="3608388" y="5343525"/>
          <p14:tracePt t="862923" x="3608388" y="5357813"/>
          <p14:tracePt t="862930" x="3608388" y="5365750"/>
          <p14:tracePt t="862937" x="3579813" y="5372100"/>
          <p14:tracePt t="862954" x="3514725" y="5372100"/>
          <p14:tracePt t="862971" x="3500438" y="5372100"/>
          <p14:tracePt t="862987" x="3457575" y="5329238"/>
          <p14:tracePt t="863004" x="3394075" y="5257800"/>
          <p14:tracePt t="863020" x="3336925" y="5186363"/>
          <p14:tracePt t="863037" x="3294063" y="5100638"/>
          <p14:tracePt t="863054" x="3251200" y="5037138"/>
          <p14:tracePt t="863071" x="3228975" y="4943475"/>
          <p14:tracePt t="863088" x="3194050" y="4829175"/>
          <p14:tracePt t="863104" x="3171825" y="4714875"/>
          <p14:tracePt t="863121" x="3136900" y="4622800"/>
          <p14:tracePt t="863138" x="3094038" y="4537075"/>
          <p14:tracePt t="863155" x="3065463" y="4437063"/>
          <p14:tracePt t="863171" x="3014663" y="4214813"/>
          <p14:tracePt t="863188" x="3008313" y="4057650"/>
          <p14:tracePt t="863204" x="2965450" y="3851275"/>
          <p14:tracePt t="863222" x="2951163" y="3671888"/>
          <p14:tracePt t="863237" x="2951163" y="3579813"/>
          <p14:tracePt t="863254" x="2951163" y="3529013"/>
          <p14:tracePt t="863271" x="2951163" y="3451225"/>
          <p14:tracePt t="863287" x="2979738" y="3379788"/>
          <p14:tracePt t="863304" x="2994025" y="3343275"/>
          <p14:tracePt t="863320" x="3022600" y="3279775"/>
          <p14:tracePt t="863338" x="3057525" y="3228975"/>
          <p14:tracePt t="863354" x="3108325" y="3194050"/>
          <p14:tracePt t="863371" x="3151188" y="3179763"/>
          <p14:tracePt t="863387" x="3251200" y="3128963"/>
          <p14:tracePt t="863404" x="3322638" y="3100388"/>
          <p14:tracePt t="863420" x="3357563" y="3100388"/>
          <p14:tracePt t="863437" x="3386138" y="3094038"/>
          <p14:tracePt t="863454" x="3429000" y="3094038"/>
          <p14:tracePt t="863470" x="3500438" y="3094038"/>
          <p14:tracePt t="863487" x="3543300" y="3094038"/>
          <p14:tracePt t="863503" x="3571875" y="3094038"/>
          <p14:tracePt t="863619" x="3514725" y="3094038"/>
          <p14:tracePt t="863627" x="3465513" y="3094038"/>
          <p14:tracePt t="863629" x="3422650" y="3108325"/>
          <p14:tracePt t="863636" x="3357563" y="3108325"/>
          <p14:tracePt t="863653" x="3322638" y="3122613"/>
          <p14:tracePt t="863670" x="3286125" y="3157538"/>
          <p14:tracePt t="863686" x="3265488" y="3186113"/>
          <p14:tracePt t="863703" x="3228975" y="3243263"/>
          <p14:tracePt t="863719" x="3186113" y="3328988"/>
          <p14:tracePt t="863736" x="3165475" y="3471863"/>
          <p14:tracePt t="863753" x="3151188" y="3594100"/>
          <p14:tracePt t="863769" x="3151188" y="3686175"/>
          <p14:tracePt t="863769" x="3151188" y="3729038"/>
          <p14:tracePt t="863787" x="3151188" y="3794125"/>
          <p14:tracePt t="863804" x="3151188" y="3871913"/>
          <p14:tracePt t="863820" x="3157538" y="3951288"/>
          <p14:tracePt t="863837" x="3179763" y="4086225"/>
          <p14:tracePt t="863854" x="3179763" y="4165600"/>
          <p14:tracePt t="863870" x="3186113" y="4271963"/>
          <p14:tracePt t="863886" x="3200400" y="4337050"/>
          <p14:tracePt t="863903" x="3208338" y="4394200"/>
          <p14:tracePt t="863920" x="3208338" y="4457700"/>
          <p14:tracePt t="863937" x="3228975" y="4537075"/>
          <p14:tracePt t="863953" x="3251200" y="4608513"/>
          <p14:tracePt t="863970" x="3279775" y="4700588"/>
          <p14:tracePt t="863986" x="3300413" y="4779963"/>
          <p14:tracePt t="863986" x="3336925" y="4829175"/>
          <p14:tracePt t="864003" x="3351213" y="4851400"/>
          <p14:tracePt t="864019" x="3400425" y="4900613"/>
          <p14:tracePt t="864036" x="3414713" y="4914900"/>
          <p14:tracePt t="864053" x="3443288" y="4943475"/>
          <p14:tracePt t="864069" x="3486150" y="4957763"/>
          <p14:tracePt t="864086" x="3508375" y="4979988"/>
          <p14:tracePt t="864103" x="3543300" y="5022850"/>
          <p14:tracePt t="864119" x="3571875" y="5037138"/>
          <p14:tracePt t="864136" x="3600450" y="5057775"/>
          <p14:tracePt t="864153" x="3608388" y="5065713"/>
          <p14:tracePt t="864275" x="3586163" y="5065713"/>
          <p14:tracePt t="864283" x="3536950" y="5043488"/>
          <p14:tracePt t="864292" x="3494088" y="5014913"/>
          <p14:tracePt t="864302" x="3479800" y="4943475"/>
          <p14:tracePt t="864319" x="3451225" y="4794250"/>
          <p14:tracePt t="864336" x="3451225" y="4608513"/>
          <p14:tracePt t="864352" x="3451225" y="4414838"/>
          <p14:tracePt t="864368" x="3451225" y="4208463"/>
          <p14:tracePt t="864385" x="3451225" y="4037013"/>
          <p14:tracePt t="864403" x="3457575" y="3829050"/>
          <p14:tracePt t="864419" x="3529013" y="3529013"/>
          <p14:tracePt t="864436" x="3579813" y="3365500"/>
          <p14:tracePt t="864453" x="3636963" y="3214688"/>
          <p14:tracePt t="864469" x="3671888" y="3114675"/>
          <p14:tracePt t="864486" x="3714750" y="3028950"/>
          <p14:tracePt t="864502" x="3743325" y="2971800"/>
          <p14:tracePt t="864520" x="3757613" y="2936875"/>
          <p14:tracePt t="864536" x="3765550" y="2900363"/>
          <p14:tracePt t="864552" x="3786188" y="2865438"/>
          <p14:tracePt t="864569" x="3786188" y="2843213"/>
          <p14:tracePt t="864644" x="3786188" y="2836863"/>
          <p14:tracePt t="864652" x="3757613" y="2836863"/>
          <p14:tracePt t="864660" x="3736975" y="2836863"/>
          <p14:tracePt t="864669" x="3700463" y="2843213"/>
          <p14:tracePt t="864686" x="3679825" y="2857500"/>
          <p14:tracePt t="864702" x="3657600" y="2871788"/>
          <p14:tracePt t="864718" x="3614738" y="2879725"/>
          <p14:tracePt t="864735" x="3579813" y="2908300"/>
          <p14:tracePt t="864752" x="3557588" y="2922588"/>
          <p14:tracePt t="864769" x="3514725" y="2957513"/>
          <p14:tracePt t="864786" x="3486150" y="3000375"/>
          <p14:tracePt t="864802" x="3451225" y="3051175"/>
          <p14:tracePt t="864819" x="3429000" y="3079750"/>
          <p14:tracePt t="864819" x="3408363" y="3122613"/>
          <p14:tracePt t="864836" x="3379788" y="3165475"/>
          <p14:tracePt t="864852" x="3343275" y="3214688"/>
          <p14:tracePt t="864868" x="3300413" y="3286125"/>
          <p14:tracePt t="864885" x="3286125" y="3357563"/>
          <p14:tracePt t="864901" x="3243263" y="3436938"/>
          <p14:tracePt t="864918" x="3194050" y="3586163"/>
          <p14:tracePt t="864935" x="3157538" y="3714750"/>
          <p14:tracePt t="864951" x="3122613" y="3829050"/>
          <p14:tracePt t="864968" x="3086100" y="3943350"/>
          <p14:tracePt t="864984" x="3065463" y="4037013"/>
          <p14:tracePt t="865002" x="3057525" y="4108450"/>
          <p14:tracePt t="865018" x="3057525" y="4179888"/>
          <p14:tracePt t="865034" x="3036888" y="4286250"/>
          <p14:tracePt t="865052" x="3036888" y="4357688"/>
          <p14:tracePt t="865068" x="3028950" y="4422775"/>
          <p14:tracePt t="865085" x="3028950" y="4500563"/>
          <p14:tracePt t="865101" x="3028950" y="4579938"/>
          <p14:tracePt t="865118" x="3028950" y="4643438"/>
          <p14:tracePt t="865134" x="3051175" y="4722813"/>
          <p14:tracePt t="865151" x="3057525" y="4779963"/>
          <p14:tracePt t="865167" x="3065463" y="4837113"/>
          <p14:tracePt t="865184" x="3086100" y="4872038"/>
          <p14:tracePt t="865201" x="3108325" y="4914900"/>
          <p14:tracePt t="865217" x="3122613" y="4929188"/>
          <p14:tracePt t="865234" x="3136900" y="4951413"/>
          <p14:tracePt t="865251" x="3143250" y="4957763"/>
          <p14:tracePt t="865268" x="3157538" y="4965700"/>
          <p14:tracePt t="865284" x="3194050" y="4994275"/>
          <p14:tracePt t="865301" x="3208338" y="5000625"/>
          <p14:tracePt t="865317" x="3243263" y="5008563"/>
          <p14:tracePt t="865334" x="3251200" y="5014913"/>
          <p14:tracePt t="865351" x="3257550" y="5022850"/>
          <p14:tracePt t="865367" x="3279775" y="5022850"/>
          <p14:tracePt t="865385" x="3286125" y="5029200"/>
          <p14:tracePt t="865401" x="3308350" y="5029200"/>
          <p14:tracePt t="865418" x="3314700" y="5037138"/>
          <p14:tracePt t="865434" x="3343275" y="5057775"/>
          <p14:tracePt t="865451" x="3357563" y="5072063"/>
          <p14:tracePt t="865467" x="3365500" y="5080000"/>
          <p14:tracePt t="865484" x="3371850" y="5094288"/>
          <p14:tracePt t="865500" x="3379788" y="5100638"/>
          <p14:tracePt t="865611" x="3386138" y="5114925"/>
          <p14:tracePt t="865644" x="3394075" y="5122863"/>
          <p14:tracePt t="867315" x="3400425" y="5122863"/>
          <p14:tracePt t="867323" x="3422650" y="5122863"/>
          <p14:tracePt t="867331" x="3443288" y="5137150"/>
          <p14:tracePt t="867349" x="3465513" y="5143500"/>
          <p14:tracePt t="867365" x="3486150" y="5143500"/>
          <p14:tracePt t="867382" x="3508375" y="5151438"/>
          <p14:tracePt t="867398" x="3522663" y="5151438"/>
          <p14:tracePt t="867415" x="3543300" y="5151438"/>
          <p14:tracePt t="867431" x="3579813" y="5151438"/>
          <p14:tracePt t="867448" x="3594100" y="5151438"/>
          <p14:tracePt t="867464" x="3636963" y="5180013"/>
          <p14:tracePt t="867481" x="3643313" y="5180013"/>
          <p14:tracePt t="867498" x="3671888" y="5186363"/>
          <p14:tracePt t="867539" x="3679825" y="5186363"/>
          <p14:tracePt t="867547" x="3686175" y="5186363"/>
          <p14:tracePt t="867554" x="3736975" y="5186363"/>
          <p14:tracePt t="867565" x="3814763" y="5186363"/>
          <p14:tracePt t="867581" x="3865563" y="5186363"/>
          <p14:tracePt t="867597" x="3937000" y="5186363"/>
          <p14:tracePt t="867615" x="3951288" y="5186363"/>
          <p14:tracePt t="867631" x="3979863" y="5186363"/>
          <p14:tracePt t="867648" x="4022725" y="5186363"/>
          <p14:tracePt t="867665" x="4057650" y="5186363"/>
          <p14:tracePt t="867681" x="4114800" y="5172075"/>
          <p14:tracePt t="867698" x="4143375" y="5157788"/>
          <p14:tracePt t="867715" x="4179888" y="5129213"/>
          <p14:tracePt t="867731" x="4237038" y="5114925"/>
          <p14:tracePt t="867749" x="4286250" y="5086350"/>
          <p14:tracePt t="867764" x="4300538" y="5086350"/>
          <p14:tracePt t="867781" x="4322763" y="5086350"/>
          <p14:tracePt t="867798" x="4343400" y="5080000"/>
          <p14:tracePt t="867814" x="4365625" y="5072063"/>
          <p14:tracePt t="867831" x="4408488" y="5072063"/>
          <p14:tracePt t="867847" x="4451350" y="5051425"/>
          <p14:tracePt t="867865" x="4514850" y="5051425"/>
          <p14:tracePt t="867881" x="4557713" y="5051425"/>
          <p14:tracePt t="867898" x="4608513" y="5051425"/>
          <p14:tracePt t="867914" x="4651375" y="5051425"/>
          <p14:tracePt t="867931" x="4779963" y="5065713"/>
          <p14:tracePt t="867948" x="4837113" y="5080000"/>
          <p14:tracePt t="867964" x="4929188" y="5108575"/>
          <p14:tracePt t="867981" x="5000625" y="5129213"/>
          <p14:tracePt t="867997" x="5086350" y="5172075"/>
          <p14:tracePt t="868014" x="5094288" y="5180013"/>
          <p14:tracePt t="868031" x="5114925" y="5200650"/>
          <p14:tracePt t="868047" x="5122863" y="5208588"/>
          <p14:tracePt t="868064" x="5108575" y="5229225"/>
          <p14:tracePt t="868080" x="5080000" y="5265738"/>
          <p14:tracePt t="868097" x="5043488" y="5337175"/>
          <p14:tracePt t="868114" x="5014913" y="5380038"/>
          <p14:tracePt t="868130" x="4972050" y="5429250"/>
          <p14:tracePt t="868147" x="4937125" y="5494338"/>
          <p14:tracePt t="868164" x="4922838" y="5529263"/>
          <p14:tracePt t="868180" x="4886325" y="5565775"/>
          <p14:tracePt t="868197" x="4851400" y="5614988"/>
          <p14:tracePt t="868213" x="4808538" y="5657850"/>
          <p14:tracePt t="868231" x="4779963" y="5672138"/>
          <p14:tracePt t="868247" x="4751388" y="5700713"/>
          <p14:tracePt t="868264" x="4714875" y="5715000"/>
          <p14:tracePt t="868280" x="4672013" y="5743575"/>
          <p14:tracePt t="868297" x="4637088" y="5751513"/>
          <p14:tracePt t="868314" x="4579938" y="5757863"/>
          <p14:tracePt t="868331" x="4522788" y="5786438"/>
          <p14:tracePt t="868347" x="4451350" y="5786438"/>
          <p14:tracePt t="868363" x="4408488" y="5786438"/>
          <p14:tracePt t="868380" x="4365625" y="5786438"/>
          <p14:tracePt t="868396" x="4308475" y="5786438"/>
          <p14:tracePt t="868413" x="4279900" y="5786438"/>
          <p14:tracePt t="868430" x="4222750" y="5786438"/>
          <p14:tracePt t="868446" x="4143375" y="5765800"/>
          <p14:tracePt t="868463" x="4057650" y="5743575"/>
          <p14:tracePt t="868480" x="3994150" y="5715000"/>
          <p14:tracePt t="868496" x="3957638" y="5700713"/>
          <p14:tracePt t="868513" x="3929063" y="5680075"/>
          <p14:tracePt t="868529" x="3900488" y="5672138"/>
          <p14:tracePt t="868546" x="3800475" y="5614988"/>
          <p14:tracePt t="868563" x="3743325" y="5565775"/>
          <p14:tracePt t="868579" x="3665538" y="5494338"/>
          <p14:tracePt t="868596" x="3614738" y="5400675"/>
          <p14:tracePt t="868612" x="3508375" y="5251450"/>
          <p14:tracePt t="868629" x="3436938" y="5114925"/>
          <p14:tracePt t="868646" x="3357563" y="4979988"/>
          <p14:tracePt t="868662" x="3308350" y="4829175"/>
          <p14:tracePt t="868681" x="3271838" y="4665663"/>
          <p14:tracePt t="868696" x="3257550" y="4443413"/>
          <p14:tracePt t="868714" x="3257550" y="4222750"/>
          <p14:tracePt t="868730" x="3257550" y="4029075"/>
          <p14:tracePt t="868745" x="3257550" y="3836988"/>
          <p14:tracePt t="868745" x="3257550" y="3771900"/>
          <p14:tracePt t="868763" x="3257550" y="3614738"/>
          <p14:tracePt t="868779" x="3257550" y="3471863"/>
          <p14:tracePt t="868795" x="3257550" y="3365500"/>
          <p14:tracePt t="868812" x="3300413" y="3200400"/>
          <p14:tracePt t="868830" x="3351213" y="3086100"/>
          <p14:tracePt t="868846" x="3394075" y="3008313"/>
          <p14:tracePt t="868863" x="3443288" y="2922588"/>
          <p14:tracePt t="868879" x="3500438" y="2851150"/>
          <p14:tracePt t="868896" x="3557588" y="2822575"/>
          <p14:tracePt t="868913" x="3629025" y="2771775"/>
          <p14:tracePt t="868929" x="3708400" y="2728913"/>
          <p14:tracePt t="868946" x="3822700" y="2700338"/>
          <p14:tracePt t="868962" x="3929063" y="2700338"/>
          <p14:tracePt t="868962" x="4029075" y="2686050"/>
          <p14:tracePt t="868980" x="4171950" y="2686050"/>
          <p14:tracePt t="868996" x="4329113" y="2686050"/>
          <p14:tracePt t="869013" x="4465638" y="2686050"/>
          <p14:tracePt t="869029" x="4643438" y="2714625"/>
          <p14:tracePt t="869046" x="4843463" y="2779713"/>
          <p14:tracePt t="869062" x="5008563" y="2843213"/>
          <p14:tracePt t="869079" x="5165725" y="2922588"/>
          <p14:tracePt t="869096" x="5257800" y="2951163"/>
          <p14:tracePt t="869112" x="5294313" y="2979738"/>
          <p14:tracePt t="869129" x="5322888" y="2994025"/>
          <p14:tracePt t="869145" x="5357813" y="3022600"/>
          <p14:tracePt t="869162" x="5400675" y="3057525"/>
          <p14:tracePt t="869179" x="5472113" y="3151188"/>
          <p14:tracePt t="869196" x="5529263" y="3208338"/>
          <p14:tracePt t="869212" x="5572125" y="3294063"/>
          <p14:tracePt t="869229" x="5622925" y="3408363"/>
          <p14:tracePt t="869245" x="5651500" y="3522663"/>
          <p14:tracePt t="869262" x="5665788" y="3629025"/>
          <p14:tracePt t="869279" x="5672138" y="3714750"/>
          <p14:tracePt t="869295" x="5686425" y="3822700"/>
          <p14:tracePt t="869312" x="5686425" y="3908425"/>
          <p14:tracePt t="869328" x="5708650" y="4014788"/>
          <p14:tracePt t="869346" x="5708650" y="4114800"/>
          <p14:tracePt t="869362" x="5708650" y="4279900"/>
          <p14:tracePt t="869378" x="5708650" y="4471988"/>
          <p14:tracePt t="869396" x="5694363" y="4586288"/>
          <p14:tracePt t="869412" x="5651500" y="4686300"/>
          <p14:tracePt t="869428" x="5637213" y="4737100"/>
          <p14:tracePt t="869445" x="5608638" y="4808538"/>
          <p14:tracePt t="869462" x="5551488" y="4908550"/>
          <p14:tracePt t="869478" x="5522913" y="4957763"/>
          <p14:tracePt t="869495" x="5486400" y="5008563"/>
          <p14:tracePt t="869511" x="5451475" y="5057775"/>
          <p14:tracePt t="869528" x="5400675" y="5108575"/>
          <p14:tracePt t="869545" x="5351463" y="5157788"/>
          <p14:tracePt t="869561" x="5294313" y="5186363"/>
          <p14:tracePt t="869578" x="5222875" y="5222875"/>
          <p14:tracePt t="869594" x="5151438" y="5251450"/>
          <p14:tracePt t="869612" x="5094288" y="5272088"/>
          <p14:tracePt t="869628" x="5029200" y="5280025"/>
          <p14:tracePt t="869646" x="4972050" y="5294313"/>
          <p14:tracePt t="869661" x="4894263" y="5294313"/>
          <p14:tracePt t="869679" x="4814888" y="5300663"/>
          <p14:tracePt t="869695" x="4743450" y="5322888"/>
          <p14:tracePt t="869711" x="4694238" y="5322888"/>
          <p14:tracePt t="869728" x="4637088" y="5322888"/>
          <p14:tracePt t="869744" x="4594225" y="5322888"/>
          <p14:tracePt t="869762" x="4537075" y="5308600"/>
          <p14:tracePt t="869778" x="4465638" y="5280025"/>
          <p14:tracePt t="869795" x="4343400" y="5251450"/>
          <p14:tracePt t="869811" x="4265613" y="5208588"/>
          <p14:tracePt t="869828" x="4129088" y="5151438"/>
          <p14:tracePt t="869844" x="3994150" y="5086350"/>
          <p14:tracePt t="869861" x="3894138" y="5043488"/>
          <p14:tracePt t="869878" x="3822700" y="5000625"/>
          <p14:tracePt t="869894" x="3771900" y="4951413"/>
          <p14:tracePt t="869911" x="3722688" y="4879975"/>
          <p14:tracePt t="869927" x="3679825" y="4786313"/>
          <p14:tracePt t="869945" x="3629025" y="4672013"/>
          <p14:tracePt t="869961" x="3622675" y="4572000"/>
          <p14:tracePt t="869977" x="3608388" y="4465638"/>
          <p14:tracePt t="869994" x="3608388" y="4294188"/>
          <p14:tracePt t="870012" x="3608388" y="4171950"/>
          <p14:tracePt t="870027" x="3657600" y="3986213"/>
          <p14:tracePt t="870044" x="3736975" y="3808413"/>
          <p14:tracePt t="870060" x="3822700" y="3636963"/>
          <p14:tracePt t="870077" x="3894138" y="3514725"/>
          <p14:tracePt t="870094" x="3951288" y="3429000"/>
          <p14:tracePt t="870110" x="3986213" y="3379788"/>
          <p14:tracePt t="870127" x="4014788" y="3343275"/>
          <p14:tracePt t="870143" x="4086225" y="3314700"/>
          <p14:tracePt t="870162" x="4194175" y="3279775"/>
          <p14:tracePt t="870178" x="4314825" y="3271838"/>
          <p14:tracePt t="870194" x="4471988" y="3257550"/>
          <p14:tracePt t="870194" x="4543425" y="3228975"/>
          <p14:tracePt t="870212" x="4614863" y="3228975"/>
          <p14:tracePt t="870227" x="4794250" y="3222625"/>
          <p14:tracePt t="870245" x="4886325" y="3222625"/>
          <p14:tracePt t="870261" x="4972050" y="3222625"/>
          <p14:tracePt t="870278" x="5037138" y="3222625"/>
          <p14:tracePt t="870294" x="5129213" y="3236913"/>
          <p14:tracePt t="870311" x="5251450" y="3279775"/>
          <p14:tracePt t="870327" x="5365750" y="3343275"/>
          <p14:tracePt t="870344" x="5451475" y="3371850"/>
          <p14:tracePt t="870361" x="5537200" y="3436938"/>
          <p14:tracePt t="870377" x="5600700" y="3514725"/>
          <p14:tracePt t="870395" x="5657850" y="3586163"/>
          <p14:tracePt t="870411" x="5729288" y="3671888"/>
          <p14:tracePt t="870411" x="5751513" y="3700463"/>
          <p14:tracePt t="870428" x="5794375" y="3771900"/>
          <p14:tracePt t="870444" x="5822950" y="3822700"/>
          <p14:tracePt t="870461" x="5837238" y="3865563"/>
          <p14:tracePt t="870477" x="5837238" y="3900488"/>
          <p14:tracePt t="870494" x="5837238" y="3943350"/>
          <p14:tracePt t="870510" x="5837238" y="3971925"/>
          <p14:tracePt t="870527" x="5829300" y="3986213"/>
          <p14:tracePt t="870588" x="5822950" y="3994150"/>
          <p14:tracePt t="870860" x="5800725" y="3994150"/>
          <p14:tracePt t="870868" x="5780088" y="3986213"/>
          <p14:tracePt t="870877" x="5772150" y="3965575"/>
          <p14:tracePt t="870877" x="5743575" y="3900488"/>
          <p14:tracePt t="870900" x="5722938" y="3843338"/>
          <p14:tracePt t="870910" x="5686425" y="3794125"/>
          <p14:tracePt t="870926" x="5657850" y="3751263"/>
          <p14:tracePt t="870944" x="5629275" y="3714750"/>
          <p14:tracePt t="870960" x="5608638" y="3679825"/>
          <p14:tracePt t="870977" x="5600700" y="3657600"/>
          <p14:tracePt t="870993" x="5572125" y="3622675"/>
          <p14:tracePt t="871010" x="5522913" y="3551238"/>
          <p14:tracePt t="871027" x="5494338" y="3522663"/>
          <p14:tracePt t="871043" x="5429250" y="3508375"/>
          <p14:tracePt t="871060" x="5394325" y="3486150"/>
          <p14:tracePt t="871076" x="5365750" y="3486150"/>
          <p14:tracePt t="871093" x="5337175" y="3486150"/>
          <p14:tracePt t="871109" x="5300663" y="3486150"/>
          <p14:tracePt t="871126" x="5257800" y="3486150"/>
          <p14:tracePt t="871143" x="5186363" y="3486150"/>
          <p14:tracePt t="871159" x="5108575" y="3500438"/>
          <p14:tracePt t="871176" x="4994275" y="3536950"/>
          <p14:tracePt t="871193" x="4843463" y="3571875"/>
          <p14:tracePt t="871210" x="4714875" y="3608388"/>
          <p14:tracePt t="871226" x="4586288" y="3643313"/>
          <p14:tracePt t="871243" x="4479925" y="3671888"/>
          <p14:tracePt t="871259" x="4400550" y="3671888"/>
          <p14:tracePt t="871276" x="4329113" y="3679825"/>
          <p14:tracePt t="871292" x="4237038" y="3708400"/>
          <p14:tracePt t="871309" x="4179888" y="3714750"/>
          <p14:tracePt t="871325" x="4108450" y="3722688"/>
          <p14:tracePt t="871343" x="4086225" y="3722688"/>
          <p14:tracePt t="871359" x="4043363" y="3736975"/>
          <p14:tracePt t="871375" x="3971925" y="3757613"/>
          <p14:tracePt t="871393" x="3922713" y="3757613"/>
          <p14:tracePt t="871409" x="3851275" y="3757613"/>
          <p14:tracePt t="871426" x="3822700" y="3757613"/>
          <p14:tracePt t="871442" x="3751263" y="3757613"/>
          <p14:tracePt t="871460" x="3708400" y="3765550"/>
          <p14:tracePt t="871476" x="3657600" y="3771900"/>
          <p14:tracePt t="871492" x="3608388" y="3771900"/>
          <p14:tracePt t="871509" x="3594100" y="3771900"/>
          <p14:tracePt t="871525" x="3557588" y="3771900"/>
          <p14:tracePt t="871543" x="3536950" y="3771900"/>
          <p14:tracePt t="871558" x="3522663" y="3771900"/>
          <p14:tracePt t="871603" x="3514725" y="3771900"/>
          <p14:tracePt t="871619" x="3500438" y="3771900"/>
          <p14:tracePt t="871753" x="3514725" y="3771900"/>
          <p14:tracePt t="871764" x="3536950" y="3771900"/>
          <p14:tracePt t="871765" x="3565525" y="3771900"/>
          <p14:tracePt t="871779" x="3608388" y="3743325"/>
          <p14:tracePt t="871793" x="3665538" y="3743325"/>
          <p14:tracePt t="871808" x="3708400" y="3736975"/>
          <p14:tracePt t="871825" x="3757613" y="3708400"/>
          <p14:tracePt t="871842" x="3814763" y="3694113"/>
          <p14:tracePt t="871858" x="3843338" y="3694113"/>
          <p14:tracePt t="871858" x="3857625" y="3686175"/>
          <p14:tracePt t="871875" x="3894138" y="3686175"/>
          <p14:tracePt t="871891" x="3929063" y="3671888"/>
          <p14:tracePt t="871908" x="3957638" y="3671888"/>
          <p14:tracePt t="871924" x="3986213" y="3657600"/>
          <p14:tracePt t="871941" x="4008438" y="3657600"/>
          <p14:tracePt t="871957" x="4043363" y="3657600"/>
          <p14:tracePt t="871974" x="4057650" y="3651250"/>
          <p14:tracePt t="871991" x="4086225" y="3651250"/>
          <p14:tracePt t="872007" x="4122738" y="3643313"/>
          <p14:tracePt t="872025" x="4151313" y="3629025"/>
          <p14:tracePt t="872041" x="4179888" y="3629025"/>
          <p14:tracePt t="872058" x="4214813" y="3629025"/>
          <p14:tracePt t="872074" x="4251325" y="3629025"/>
          <p14:tracePt t="872091" x="4265613" y="3629025"/>
          <p14:tracePt t="872107" x="4286250" y="3629025"/>
          <p14:tracePt t="872124" x="4322763" y="3629025"/>
          <p14:tracePt t="872142" x="4386263" y="3629025"/>
          <p14:tracePt t="872157" x="4465638" y="3629025"/>
          <p14:tracePt t="872174" x="4557713" y="3629025"/>
          <p14:tracePt t="872190" x="4686300" y="3643313"/>
          <p14:tracePt t="872209" x="4765675" y="3643313"/>
          <p14:tracePt t="872225" x="4857750" y="3643313"/>
          <p14:tracePt t="872241" x="4929188" y="3643313"/>
          <p14:tracePt t="872258" x="4972050" y="3643313"/>
          <p14:tracePt t="872274" x="5000625" y="3643313"/>
          <p14:tracePt t="872291" x="5022850" y="3643313"/>
          <p14:tracePt t="872308" x="5051425" y="3651250"/>
          <p14:tracePt t="872324" x="5080000" y="3679825"/>
          <p14:tracePt t="872342" x="5114925" y="3686175"/>
          <p14:tracePt t="872358" x="5157788" y="3722688"/>
          <p14:tracePt t="872374" x="5200650" y="3757613"/>
          <p14:tracePt t="872391" x="5237163" y="3779838"/>
          <p14:tracePt t="872407" x="5251450" y="3808413"/>
          <p14:tracePt t="872424" x="5257800" y="3814763"/>
          <p14:tracePt t="872441" x="5272088" y="3829050"/>
          <p14:tracePt t="872458" x="5286375" y="3851275"/>
          <p14:tracePt t="872474" x="5294313" y="3865563"/>
          <p14:tracePt t="872498" x="5314950" y="3908425"/>
          <p14:tracePt t="872507" x="5322888" y="3965575"/>
          <p14:tracePt t="872524" x="5322888" y="4022725"/>
          <p14:tracePt t="872541" x="5322888" y="4100513"/>
          <p14:tracePt t="872557" x="5322888" y="4165600"/>
          <p14:tracePt t="872574" x="5322888" y="4243388"/>
          <p14:tracePt t="872590" x="5314950" y="4300538"/>
          <p14:tracePt t="872607" x="5294313" y="4343400"/>
          <p14:tracePt t="872624" x="5257800" y="4394200"/>
          <p14:tracePt t="872640" x="5237163" y="4408488"/>
          <p14:tracePt t="872657" x="5208588" y="4437063"/>
          <p14:tracePt t="872673" x="5137150" y="4465638"/>
          <p14:tracePt t="872690" x="5043488" y="4543425"/>
          <p14:tracePt t="872707" x="4937125" y="4600575"/>
          <p14:tracePt t="872724" x="4894263" y="4637088"/>
          <p14:tracePt t="872740" x="4857750" y="4665663"/>
          <p14:tracePt t="872756" x="4808538" y="4700588"/>
          <p14:tracePt t="872773" x="4772025" y="4722813"/>
          <p14:tracePt t="872790" x="4737100" y="4751388"/>
          <p14:tracePt t="872807" x="4679950" y="4757738"/>
          <p14:tracePt t="872823" x="4643438" y="4794250"/>
          <p14:tracePt t="872840" x="4586288" y="4837113"/>
          <p14:tracePt t="872856" x="4514850" y="4886325"/>
          <p14:tracePt t="872873" x="4465638" y="4922838"/>
          <p14:tracePt t="872889" x="4443413" y="4943475"/>
          <p14:tracePt t="872889" x="4443413" y="4951413"/>
          <p14:tracePt t="872907" x="4429125" y="4979988"/>
          <p14:tracePt t="872923" x="4408488" y="5000625"/>
          <p14:tracePt t="872939" x="4394200" y="5014913"/>
          <p14:tracePt t="872956" x="4365625" y="5037138"/>
          <p14:tracePt t="872974" x="4357688" y="5037138"/>
          <p14:tracePt t="872990" x="4343400" y="5043488"/>
          <p14:tracePt t="873007" x="4322763" y="5065713"/>
          <p14:tracePt t="873024" x="4271963" y="5080000"/>
          <p14:tracePt t="873040" x="4243388" y="5094288"/>
          <p14:tracePt t="873057" x="4194175" y="5100638"/>
          <p14:tracePt t="873073" x="4171950" y="5100638"/>
          <p14:tracePt t="873090" x="4157663" y="5108575"/>
          <p14:tracePt t="873107" x="4122738" y="5114925"/>
          <p14:tracePt t="873123" x="4086225" y="5129213"/>
          <p14:tracePt t="873141" x="4043363" y="5129213"/>
          <p14:tracePt t="873156" x="4000500" y="5129213"/>
          <p14:tracePt t="873174" x="3986213" y="5137150"/>
          <p14:tracePt t="873190" x="3957638" y="5137150"/>
          <p14:tracePt t="873207" x="3929063" y="5137150"/>
          <p14:tracePt t="873223" x="3894138" y="5137150"/>
          <p14:tracePt t="873240" x="3871913" y="5137150"/>
          <p14:tracePt t="873256" x="3843338" y="5137150"/>
          <p14:tracePt t="873273" x="3800475" y="5137150"/>
          <p14:tracePt t="873290" x="3765550" y="5129213"/>
          <p14:tracePt t="873307" x="3743325" y="5129213"/>
          <p14:tracePt t="873307" x="3714750" y="5114925"/>
          <p14:tracePt t="873324" x="3679825" y="5108575"/>
          <p14:tracePt t="873340" x="3643313" y="5100638"/>
          <p14:tracePt t="873357" x="3608388" y="5065713"/>
          <p14:tracePt t="873373" x="3557588" y="5014913"/>
          <p14:tracePt t="873390" x="3543300" y="4979988"/>
          <p14:tracePt t="873406" x="3522663" y="4929188"/>
          <p14:tracePt t="873423" x="3514725" y="4894263"/>
          <p14:tracePt t="873439" x="3500438" y="4851400"/>
          <p14:tracePt t="873457" x="3500438" y="4808538"/>
          <p14:tracePt t="873473" x="3500438" y="4765675"/>
          <p14:tracePt t="873489" x="3500438" y="4722813"/>
          <p14:tracePt t="873507" x="3500438" y="4679950"/>
          <p14:tracePt t="873523" x="3500438" y="4586288"/>
          <p14:tracePt t="873540" x="3500438" y="4514850"/>
          <p14:tracePt t="873556" x="3500438" y="4443413"/>
          <p14:tracePt t="873572" x="3500438" y="4371975"/>
          <p14:tracePt t="873589" x="3500438" y="4271963"/>
          <p14:tracePt t="873606" x="3486150" y="4194175"/>
          <p14:tracePt t="873622" x="3465513" y="4143375"/>
          <p14:tracePt t="873639" x="3465513" y="4129088"/>
          <p14:tracePt t="873656" x="3465513" y="4100513"/>
          <p14:tracePt t="873672" x="3465513" y="4057650"/>
          <p14:tracePt t="873689" x="3465513" y="3979863"/>
          <p14:tracePt t="873706" x="3465513" y="3929063"/>
          <p14:tracePt t="873723" x="3465513" y="3879850"/>
          <p14:tracePt t="873739" x="3465513" y="3843338"/>
          <p14:tracePt t="873755" x="3465513" y="3836988"/>
          <p14:tracePt t="873772" x="3465513" y="3829050"/>
          <p14:tracePt t="873859" x="3486150" y="3800475"/>
          <p14:tracePt t="873867" x="3494088" y="3800475"/>
          <p14:tracePt t="873875" x="3514725" y="3794125"/>
          <p14:tracePt t="873875" x="3536950" y="3786188"/>
          <p14:tracePt t="873888" x="3579813" y="3771900"/>
          <p14:tracePt t="873907" x="3608388" y="3751263"/>
          <p14:tracePt t="873921" x="3614738" y="3751263"/>
          <p14:tracePt t="873938" x="3622675" y="3743325"/>
          <p14:tracePt t="874043" x="3636963" y="3743325"/>
          <p14:tracePt t="874075" x="3643313" y="3743325"/>
          <p14:tracePt t="874087" x="3651250" y="3743325"/>
          <p14:tracePt t="874091" x="3671888" y="3743325"/>
          <p14:tracePt t="874105" x="3686175" y="3736975"/>
          <p14:tracePt t="874121" x="3700463" y="3722688"/>
          <p14:tracePt t="874138" x="3708400" y="3722688"/>
          <p14:tracePt t="874154" x="3722688" y="3714750"/>
          <p14:tracePt t="874172" x="3729038" y="3708400"/>
          <p14:tracePt t="874188" x="3757613" y="3708400"/>
          <p14:tracePt t="874205" x="3786188" y="3708400"/>
          <p14:tracePt t="874221" x="3808413" y="3708400"/>
          <p14:tracePt t="874238" x="3857625" y="3694113"/>
          <p14:tracePt t="874255" x="3900488" y="3679825"/>
          <p14:tracePt t="874272" x="3914775" y="3679825"/>
          <p14:tracePt t="874288" x="3951288" y="3657600"/>
          <p14:tracePt t="874305" x="3965575" y="3657600"/>
          <p14:tracePt t="874322" x="3979863" y="3651250"/>
          <p14:tracePt t="874339" x="4000500" y="3636963"/>
          <p14:tracePt t="874355" x="4008438" y="3636963"/>
          <p14:tracePt t="874395" x="4022725" y="3629025"/>
          <p14:tracePt t="874411" x="4037013" y="3629025"/>
          <p14:tracePt t="874451" x="4043363" y="3629025"/>
          <p14:tracePt t="874467" x="4051300" y="3629025"/>
          <p14:tracePt t="874483" x="4071938" y="3622675"/>
          <p14:tracePt t="874491" x="4079875" y="3622675"/>
          <p14:tracePt t="874507" x="4086225" y="3622675"/>
          <p14:tracePt t="874515" x="4094163" y="3622675"/>
          <p14:tracePt t="874523" x="4114800" y="3622675"/>
          <p14:tracePt t="874539" x="4129088" y="3622675"/>
          <p14:tracePt t="874554" x="4165600" y="3651250"/>
          <p14:tracePt t="874571" x="4222750" y="3729038"/>
          <p14:tracePt t="874588" x="4229100" y="3771900"/>
          <p14:tracePt t="874604" x="4237038" y="3808413"/>
          <p14:tracePt t="874621" x="4237038" y="3851275"/>
          <p14:tracePt t="874637" x="4237038" y="3908425"/>
          <p14:tracePt t="874655" x="4237038" y="3971925"/>
          <p14:tracePt t="874671" x="4237038" y="4051300"/>
          <p14:tracePt t="874688" x="4237038" y="4094163"/>
          <p14:tracePt t="874704" x="4237038" y="4122738"/>
          <p14:tracePt t="874721" x="4229100" y="4137025"/>
          <p14:tracePt t="874738" x="4214813" y="4151313"/>
          <p14:tracePt t="874779" x="4208463" y="4157663"/>
          <p14:tracePt t="874811" x="4186238" y="4157663"/>
          <p14:tracePt t="874819" x="4137025" y="4157663"/>
          <p14:tracePt t="874827" x="4057650" y="4151313"/>
          <p14:tracePt t="874838" x="3971925" y="4129088"/>
          <p14:tracePt t="874854" x="3943350" y="4129088"/>
          <p14:tracePt t="874871" x="3929063" y="4129088"/>
          <p14:tracePt t="874887" x="3894138" y="4129088"/>
          <p14:tracePt t="874907" x="3851275" y="4129088"/>
          <p14:tracePt t="874921" x="3822700" y="4129088"/>
          <p14:tracePt t="874937" x="3765550" y="4143375"/>
          <p14:tracePt t="874954" x="3651250" y="4200525"/>
          <p14:tracePt t="874970" x="3457575" y="4294188"/>
          <p14:tracePt t="874988" x="3257550" y="4357688"/>
          <p14:tracePt t="875004" x="3094038" y="4437063"/>
          <p14:tracePt t="875020" x="2894013" y="4508500"/>
          <p14:tracePt t="875037" x="2728913" y="4572000"/>
          <p14:tracePt t="875053" x="2551113" y="4622800"/>
          <p14:tracePt t="875070" x="2371725" y="4651375"/>
          <p14:tracePt t="875087" x="2179638" y="4700588"/>
          <p14:tracePt t="875104" x="2036763" y="4714875"/>
          <p14:tracePt t="875120" x="1922463" y="4743450"/>
          <p14:tracePt t="875137" x="1843088" y="4743450"/>
          <p14:tracePt t="875153" x="1785938" y="4765675"/>
          <p14:tracePt t="875170" x="1671638" y="4822825"/>
          <p14:tracePt t="875187" x="1522413" y="4865688"/>
          <p14:tracePt t="875203" x="1436688" y="4886325"/>
          <p14:tracePt t="875220" x="1365250" y="4929188"/>
          <p14:tracePt t="875236" x="1322388" y="4937125"/>
          <p14:tracePt t="875254" x="1285875" y="4965700"/>
          <p14:tracePt t="875270" x="1265238" y="4972050"/>
          <p14:tracePt t="875286" x="1222375" y="4979988"/>
          <p14:tracePt t="875303" x="1179513" y="5000625"/>
          <p14:tracePt t="875320" x="1143000" y="5008563"/>
          <p14:tracePt t="875337" x="1093788" y="5014913"/>
          <p14:tracePt t="875353" x="1079500" y="5014913"/>
          <p14:tracePt t="875370" x="1042988" y="5022850"/>
          <p14:tracePt t="875386" x="993775" y="5022850"/>
          <p14:tracePt t="875386" x="965200" y="5022850"/>
          <p14:tracePt t="875403" x="922338" y="5022850"/>
          <p14:tracePt t="875419" x="893763" y="5022850"/>
          <p14:tracePt t="875437" x="871538" y="5022850"/>
          <p14:tracePt t="875452" x="842963" y="5022850"/>
          <p14:tracePt t="875470" x="808038" y="5022850"/>
          <p14:tracePt t="875486" x="771525" y="5008563"/>
          <p14:tracePt t="875502" x="714375" y="4979988"/>
          <p14:tracePt t="875519" x="685800" y="4937125"/>
          <p14:tracePt t="875536" x="650875" y="4894263"/>
          <p14:tracePt t="875553" x="622300" y="4829175"/>
          <p14:tracePt t="875569" x="622300" y="4772025"/>
          <p14:tracePt t="875586" x="622300" y="4729163"/>
          <p14:tracePt t="875602" x="628650" y="4672013"/>
          <p14:tracePt t="875619" x="657225" y="4657725"/>
          <p14:tracePt t="875636" x="671513" y="4657725"/>
          <p14:tracePt t="875653" x="714375" y="4643438"/>
          <p14:tracePt t="875669" x="765175" y="4629150"/>
          <p14:tracePt t="875685" x="836613" y="4629150"/>
          <p14:tracePt t="875702" x="908050" y="4622800"/>
          <p14:tracePt t="875719" x="971550" y="4622800"/>
          <p14:tracePt t="875736" x="1014413" y="4622800"/>
          <p14:tracePt t="875752" x="1071563" y="4622800"/>
          <p14:tracePt t="875769" x="1128713" y="4622800"/>
          <p14:tracePt t="875785" x="1171575" y="4622800"/>
          <p14:tracePt t="875802" x="1243013" y="4622800"/>
          <p14:tracePt t="875819" x="1265238" y="4622800"/>
          <p14:tracePt t="875835" x="1285875" y="4622800"/>
          <p14:tracePt t="875852" x="1314450" y="4629150"/>
          <p14:tracePt t="875869" x="1328738" y="4637088"/>
          <p14:tracePt t="875885" x="1336675" y="4643438"/>
          <p14:tracePt t="875902" x="1343025" y="4651375"/>
          <p14:tracePt t="875919" x="1350963" y="4657725"/>
          <p14:tracePt t="875955" x="1357313" y="4665663"/>
          <p14:tracePt t="875995" x="1365250" y="4665663"/>
          <p14:tracePt t="876003" x="1371600" y="4665663"/>
          <p14:tracePt t="876011" x="1393825" y="4665663"/>
          <p14:tracePt t="876156" x="1400175" y="4665663"/>
          <p14:tracePt t="876164" x="1422400" y="4665663"/>
          <p14:tracePt t="876172" x="1450975" y="4657725"/>
          <p14:tracePt t="876186" x="1471613" y="4643438"/>
          <p14:tracePt t="876202" x="1565275" y="4608513"/>
          <p14:tracePt t="876219" x="1722438" y="4565650"/>
          <p14:tracePt t="876236" x="1800225" y="4551363"/>
          <p14:tracePt t="876253" x="1865313" y="4543425"/>
          <p14:tracePt t="876269" x="1957388" y="4522788"/>
          <p14:tracePt t="876286" x="2028825" y="4508500"/>
          <p14:tracePt t="876302" x="2122488" y="4500563"/>
          <p14:tracePt t="876318" x="2214563" y="4494213"/>
          <p14:tracePt t="876336" x="2357438" y="4465638"/>
          <p14:tracePt t="876351" x="2536825" y="4443413"/>
          <p14:tracePt t="876369" x="2714625" y="4400550"/>
          <p14:tracePt t="876385" x="2857500" y="4379913"/>
          <p14:tracePt t="876402" x="2965450" y="4365625"/>
          <p14:tracePt t="876418" x="3043238" y="4343400"/>
          <p14:tracePt t="876418" x="3057525" y="4343400"/>
          <p14:tracePt t="876436" x="3094038" y="4343400"/>
          <p14:tracePt t="876451" x="3122613" y="4337050"/>
          <p14:tracePt t="876469" x="3151188" y="4337050"/>
          <p14:tracePt t="876485" x="3200400" y="4322763"/>
          <p14:tracePt t="876501" x="3271838" y="4314825"/>
          <p14:tracePt t="876518" x="3400425" y="4294188"/>
          <p14:tracePt t="876534" x="3543300" y="4251325"/>
          <p14:tracePt t="876552" x="3636963" y="4222750"/>
          <p14:tracePt t="876568" x="3671888" y="4214813"/>
          <p14:tracePt t="876585" x="3708400" y="4208463"/>
          <p14:tracePt t="876601" x="3722688" y="4186238"/>
          <p14:tracePt t="876618" x="3736975" y="4186238"/>
          <p14:tracePt t="876634" x="3757613" y="4179888"/>
          <p14:tracePt t="876675" x="3786188" y="4165600"/>
          <p14:tracePt t="876683" x="3800475" y="4157663"/>
          <p14:tracePt t="876683" x="3808413" y="4157663"/>
          <p14:tracePt t="876692" x="3829050" y="4157663"/>
          <p14:tracePt t="876701" x="3871913" y="4157663"/>
          <p14:tracePt t="876717" x="3894138" y="4143375"/>
          <p14:tracePt t="876735" x="3929063" y="4143375"/>
          <p14:tracePt t="876751" x="3951288" y="4143375"/>
          <p14:tracePt t="876768" x="3971925" y="4143375"/>
          <p14:tracePt t="876784" x="3986213" y="4143375"/>
          <p14:tracePt t="876843" x="3994150" y="4143375"/>
          <p14:tracePt t="876851" x="4000500" y="4143375"/>
          <p14:tracePt t="876867" x="4008438" y="4143375"/>
          <p14:tracePt t="876876" x="4029075" y="4143375"/>
          <p14:tracePt t="876884" x="4037013" y="4143375"/>
          <p14:tracePt t="876947" x="4051300" y="4143375"/>
          <p14:tracePt t="876954" x="4065588" y="4143375"/>
          <p14:tracePt t="876967" x="4071938" y="4143375"/>
          <p14:tracePt t="876968" x="4086225" y="4151313"/>
          <p14:tracePt t="876984" x="4108450" y="4151313"/>
          <p14:tracePt t="877027" x="4114800" y="4157663"/>
          <p14:tracePt t="877035" x="4122738" y="4165600"/>
          <p14:tracePt t="877043" x="4122738" y="4171950"/>
          <p14:tracePt t="877051" x="4122738" y="4186238"/>
          <p14:tracePt t="877068" x="4122738" y="4222750"/>
          <p14:tracePt t="877084" x="4079875" y="4237038"/>
          <p14:tracePt t="877101" x="4029075" y="4265613"/>
          <p14:tracePt t="877117" x="3971925" y="4271963"/>
          <p14:tracePt t="877134" x="3922713" y="4286250"/>
          <p14:tracePt t="877150" x="3886200" y="4286250"/>
          <p14:tracePt t="877167" x="3865563" y="4300538"/>
          <p14:tracePt t="877203" x="3857625" y="4300538"/>
          <p14:tracePt t="877208" x="3851275" y="4300538"/>
          <p14:tracePt t="877217" x="3822700" y="4300538"/>
          <p14:tracePt t="877233" x="3800475" y="4308475"/>
          <p14:tracePt t="877250" x="3771900" y="4308475"/>
          <p14:tracePt t="877267" x="3765550" y="4308475"/>
          <p14:tracePt t="877283" x="3757613" y="4308475"/>
          <p14:tracePt t="877339" x="3736975" y="4308475"/>
          <p14:tracePt t="877356" x="3714750" y="4300538"/>
          <p14:tracePt t="877371" x="3708400" y="4294188"/>
          <p14:tracePt t="877387" x="3708400" y="4279900"/>
          <p14:tracePt t="877395" x="3708400" y="4271963"/>
          <p14:tracePt t="877400" x="3694113" y="4257675"/>
          <p14:tracePt t="877435" x="3686175" y="4251325"/>
          <p14:tracePt t="877483" x="3679825" y="4237038"/>
          <p14:tracePt t="877491" x="3671888" y="4229100"/>
          <p14:tracePt t="877499" x="3671888" y="4222750"/>
          <p14:tracePt t="877516" x="3651250" y="4200525"/>
          <p14:tracePt t="877517" x="3651250" y="4179888"/>
          <p14:tracePt t="877533" x="3643313" y="4165600"/>
          <p14:tracePt t="877550" x="3643313" y="4157663"/>
          <p14:tracePt t="877566" x="3643313" y="4143375"/>
          <p14:tracePt t="877584" x="3643313" y="4137025"/>
          <p14:tracePt t="877599" x="3643313" y="4114800"/>
          <p14:tracePt t="877616" x="3643313" y="4100513"/>
          <p14:tracePt t="877633" x="3636963" y="4071938"/>
          <p14:tracePt t="877649" x="3636963" y="4065588"/>
          <p14:tracePt t="877666" x="3636963" y="4043363"/>
          <p14:tracePt t="877683" x="3636963" y="4037013"/>
          <p14:tracePt t="877699" x="3643313" y="4022725"/>
          <p14:tracePt t="877716" x="3686175" y="4014788"/>
          <p14:tracePt t="877733" x="3722688" y="4014788"/>
          <p14:tracePt t="877749" x="3765550" y="4014788"/>
          <p14:tracePt t="877768" x="3808413" y="4014788"/>
          <p14:tracePt t="877782" x="3851275" y="4014788"/>
          <p14:tracePt t="877799" x="3871913" y="4014788"/>
          <p14:tracePt t="877816" x="3900488" y="4014788"/>
          <p14:tracePt t="877833" x="3914775" y="4014788"/>
          <p14:tracePt t="877850" x="3929063" y="4014788"/>
          <p14:tracePt t="877866" x="3943350" y="4014788"/>
          <p14:tracePt t="877883" x="3951288" y="4014788"/>
          <p14:tracePt t="877923" x="3965575" y="4014788"/>
          <p14:tracePt t="877931" x="3979863" y="4014788"/>
          <p14:tracePt t="877947" x="4008438" y="4014788"/>
          <p14:tracePt t="877953" x="4051300" y="4014788"/>
          <p14:tracePt t="877966" x="4108450" y="4037013"/>
          <p14:tracePt t="877983" x="4151313" y="4051300"/>
          <p14:tracePt t="877999" x="4186238" y="4051300"/>
          <p14:tracePt t="878016" x="4208463" y="4057650"/>
          <p14:tracePt t="878033" x="4251325" y="4057650"/>
          <p14:tracePt t="878049" x="4322763" y="4079875"/>
          <p14:tracePt t="878066" x="4429125" y="4094163"/>
          <p14:tracePt t="878082" x="4665663" y="4157663"/>
          <p14:tracePt t="878099" x="4843463" y="4179888"/>
          <p14:tracePt t="878116" x="5022850" y="4237038"/>
          <p14:tracePt t="878132" x="5200650" y="4243388"/>
          <p14:tracePt t="878149" x="5343525" y="4271963"/>
          <p14:tracePt t="878166" x="5465763" y="4271963"/>
          <p14:tracePt t="878183" x="5600700" y="4271963"/>
          <p14:tracePt t="878199" x="5751513" y="4257675"/>
          <p14:tracePt t="878216" x="5857875" y="4243388"/>
          <p14:tracePt t="878232" x="5951538" y="4243388"/>
          <p14:tracePt t="878249" x="6043613" y="4222750"/>
          <p14:tracePt t="878265" x="6122988" y="4214813"/>
          <p14:tracePt t="878282" x="6165850" y="4208463"/>
          <p14:tracePt t="878299" x="6172200" y="4200525"/>
          <p14:tracePt t="878363" x="6143625" y="4200525"/>
          <p14:tracePt t="878371" x="6100763" y="4200525"/>
          <p14:tracePt t="878382" x="6065838" y="4200525"/>
          <p14:tracePt t="878387" x="5908675" y="4229100"/>
          <p14:tracePt t="878399" x="5665788" y="4257675"/>
          <p14:tracePt t="878415" x="5343525" y="4300538"/>
          <p14:tracePt t="878432" x="4865688" y="4329113"/>
          <p14:tracePt t="878448" x="4329113" y="4351338"/>
          <p14:tracePt t="878465" x="3665538" y="4351338"/>
          <p14:tracePt t="878482" x="2808288" y="4394200"/>
          <p14:tracePt t="878498" x="1885950" y="4394200"/>
          <p14:tracePt t="878515" x="1528763" y="4394200"/>
          <p14:tracePt t="878532" x="1250950" y="4394200"/>
          <p14:tracePt t="878549" x="1014413" y="4394200"/>
          <p14:tracePt t="878565" x="871538" y="4394200"/>
          <p14:tracePt t="878582" x="779463" y="4386263"/>
          <p14:tracePt t="878598" x="685800" y="4379913"/>
          <p14:tracePt t="878615" x="593725" y="4365625"/>
          <p14:tracePt t="878632" x="465138" y="4343400"/>
          <p14:tracePt t="878648" x="322263" y="4322763"/>
          <p14:tracePt t="878665" x="222250" y="4286250"/>
          <p14:tracePt t="878681" x="207963" y="4279900"/>
          <p14:tracePt t="878715" x="200025" y="4271963"/>
          <p14:tracePt t="878716" x="193675" y="4265613"/>
          <p14:tracePt t="878731" x="179388" y="4257675"/>
          <p14:tracePt t="878748" x="179388" y="4251325"/>
          <p14:tracePt t="878765" x="179388" y="4237038"/>
          <p14:tracePt t="878782" x="179388" y="4214813"/>
          <p14:tracePt t="878798" x="200025" y="4179888"/>
          <p14:tracePt t="878815" x="242888" y="4151313"/>
          <p14:tracePt t="878831" x="293688" y="4129088"/>
          <p14:tracePt t="878848" x="314325" y="4100513"/>
          <p14:tracePt t="878864" x="328613" y="4094163"/>
          <p14:tracePt t="878881" x="342900" y="4079875"/>
          <p14:tracePt t="878898" x="357188" y="4071938"/>
          <p14:tracePt t="878914" x="436563" y="4037013"/>
          <p14:tracePt t="878932" x="500063" y="4014788"/>
          <p14:tracePt t="878948" x="542925" y="4008438"/>
          <p14:tracePt t="878965" x="579438" y="3994150"/>
          <p14:tracePt t="878981" x="593725" y="3986213"/>
          <p14:tracePt t="878998" x="650875" y="3986213"/>
          <p14:tracePt t="879014" x="722313" y="3979863"/>
          <p14:tracePt t="879031" x="765175" y="3971925"/>
          <p14:tracePt t="879048" x="814388" y="3971925"/>
          <p14:tracePt t="879064" x="885825" y="3971925"/>
          <p14:tracePt t="879081" x="936625" y="3971925"/>
          <p14:tracePt t="879098" x="993775" y="3971925"/>
          <p14:tracePt t="879115" x="1065213" y="3971925"/>
          <p14:tracePt t="879131" x="1071563" y="3965575"/>
          <p14:tracePt t="879147" x="1085850" y="3965575"/>
          <p14:tracePt t="879164" x="1108075" y="3965575"/>
          <p14:tracePt t="879181" x="1122363" y="3965575"/>
          <p14:tracePt t="879197" x="1165225" y="3965575"/>
          <p14:tracePt t="879215" x="1236663" y="3943350"/>
          <p14:tracePt t="879230" x="1279525" y="3937000"/>
          <p14:tracePt t="879247" x="1285875" y="3937000"/>
          <p14:tracePt t="879299" x="1293813" y="3937000"/>
          <p14:tracePt t="879307" x="1314450" y="3937000"/>
          <p14:tracePt t="879326" x="1336675" y="3937000"/>
          <p14:tracePt t="879326" x="1350963" y="3943350"/>
          <p14:tracePt t="879331" x="1400175" y="3951288"/>
          <p14:tracePt t="879347" x="1450975" y="3965575"/>
          <p14:tracePt t="879364" x="1479550" y="3965575"/>
          <p14:tracePt t="879380" x="1508125" y="3986213"/>
          <p14:tracePt t="879397" x="1536700" y="3986213"/>
          <p14:tracePt t="879413" x="1550988" y="3986213"/>
          <p14:tracePt t="879430" x="1579563" y="3986213"/>
          <p14:tracePt t="879447" x="1614488" y="3986213"/>
          <p14:tracePt t="879463" x="1628775" y="3986213"/>
          <p14:tracePt t="879480" x="1657350" y="3986213"/>
          <p14:tracePt t="879497" x="1665288" y="3986213"/>
          <p14:tracePt t="879514" x="1700213" y="3986213"/>
          <p14:tracePt t="879530" x="1751013" y="3971925"/>
          <p14:tracePt t="879547" x="1779588" y="3957638"/>
          <p14:tracePt t="879563" x="1793875" y="3943350"/>
          <p14:tracePt t="879580" x="1800225" y="3937000"/>
          <p14:tracePt t="879659" x="1800225" y="3914775"/>
          <p14:tracePt t="879668" x="1800225" y="3908425"/>
          <p14:tracePt t="879676" x="1800225" y="3900488"/>
          <p14:tracePt t="879684" x="1800225" y="3894138"/>
          <p14:tracePt t="879692" x="1785938" y="3886200"/>
          <p14:tracePt t="879700" x="1765300" y="3879850"/>
          <p14:tracePt t="879714" x="1751013" y="3871913"/>
          <p14:tracePt t="879731" x="1714500" y="3857625"/>
          <p14:tracePt t="879748" x="1700213" y="3851275"/>
          <p14:tracePt t="879764" x="1679575" y="3829050"/>
          <p14:tracePt t="879780" x="1665288" y="3829050"/>
          <p14:tracePt t="879797" x="1636713" y="3829050"/>
          <p14:tracePt t="879814" x="1614488" y="3829050"/>
          <p14:tracePt t="879830" x="1585913" y="3829050"/>
          <p14:tracePt t="879847" x="1557338" y="3829050"/>
          <p14:tracePt t="879863" x="1543050" y="3829050"/>
          <p14:tracePt t="879880" x="1508125" y="3822700"/>
          <p14:tracePt t="879897" x="1471613" y="3822700"/>
          <p14:tracePt t="879914" x="1422400" y="3822700"/>
          <p14:tracePt t="879930" x="1371600" y="3822700"/>
          <p14:tracePt t="879947" x="1314450" y="3822700"/>
          <p14:tracePt t="879964" x="1271588" y="3822700"/>
          <p14:tracePt t="879980" x="1228725" y="3822700"/>
          <p14:tracePt t="879997" x="1157288" y="3822700"/>
          <p14:tracePt t="880013" x="1108075" y="3822700"/>
          <p14:tracePt t="880030" x="1065213" y="3822700"/>
          <p14:tracePt t="880047" x="1028700" y="3822700"/>
          <p14:tracePt t="880063" x="1022350" y="3822700"/>
          <p14:tracePt t="880080" x="1014413" y="3822700"/>
          <p14:tracePt t="880096" x="1008063" y="3822700"/>
          <p14:tracePt t="880147" x="979488" y="3829050"/>
          <p14:tracePt t="880203" x="979488" y="3836988"/>
          <p14:tracePt t="880211" x="979488" y="3843338"/>
          <p14:tracePt t="880219" x="993775" y="3857625"/>
          <p14:tracePt t="880220" x="1008063" y="3865563"/>
          <p14:tracePt t="880229" x="1050925" y="3879850"/>
          <p14:tracePt t="880246" x="1108075" y="3886200"/>
          <p14:tracePt t="880263" x="1185863" y="3894138"/>
          <p14:tracePt t="880279" x="1285875" y="3894138"/>
          <p14:tracePt t="880297" x="1371600" y="3894138"/>
          <p14:tracePt t="880313" x="1465263" y="3894138"/>
          <p14:tracePt t="880330" x="1528763" y="3894138"/>
          <p14:tracePt t="880347" x="1579563" y="3894138"/>
          <p14:tracePt t="880363" x="1608138" y="3894138"/>
          <p14:tracePt t="880380" x="1614488" y="3894138"/>
          <p14:tracePt t="880396" x="1643063" y="3894138"/>
          <p14:tracePt t="880413" x="1671638" y="3894138"/>
          <p14:tracePt t="880429" x="1679575" y="3894138"/>
          <p14:tracePt t="880446" x="1685925" y="3894138"/>
          <p14:tracePt t="880462" x="1708150" y="3894138"/>
          <p14:tracePt t="880479" x="1765300" y="3894138"/>
          <p14:tracePt t="880496" x="1828800" y="3894138"/>
          <p14:tracePt t="880512" x="1936750" y="3894138"/>
          <p14:tracePt t="880529" x="2014538" y="3894138"/>
          <p14:tracePt t="880546" x="2065338" y="3894138"/>
          <p14:tracePt t="880563" x="2122488" y="3894138"/>
          <p14:tracePt t="880579" x="2151063" y="3894138"/>
          <p14:tracePt t="880596" x="2193925" y="3900488"/>
          <p14:tracePt t="880612" x="2228850" y="3914775"/>
          <p14:tracePt t="880629" x="2308225" y="3914775"/>
          <p14:tracePt t="880645" x="2457450" y="3914775"/>
          <p14:tracePt t="880662" x="2636838" y="3914775"/>
          <p14:tracePt t="880678" x="2771775" y="3914775"/>
          <p14:tracePt t="880696" x="2865438" y="3922713"/>
          <p14:tracePt t="880712" x="2922588" y="3929063"/>
          <p14:tracePt t="880729" x="2965450" y="3943350"/>
          <p14:tracePt t="880745" x="3000375" y="3943350"/>
          <p14:tracePt t="880761" x="3043238" y="3943350"/>
          <p14:tracePt t="880779" x="3086100" y="3957638"/>
          <p14:tracePt t="880795" x="3114675" y="3957638"/>
          <p14:tracePt t="880812" x="3171825" y="3965575"/>
          <p14:tracePt t="880828" x="3228975" y="3979863"/>
          <p14:tracePt t="880845" x="3294063" y="3986213"/>
          <p14:tracePt t="880862" x="3343275" y="4008438"/>
          <p14:tracePt t="880878" x="3365500" y="4014788"/>
          <p14:tracePt t="880895" x="3386138" y="4022725"/>
          <p14:tracePt t="880911" x="3422650" y="4022725"/>
          <p14:tracePt t="880929" x="3443288" y="4029075"/>
          <p14:tracePt t="880945" x="3514725" y="4079875"/>
          <p14:tracePt t="880961" x="3600450" y="4108450"/>
          <p14:tracePt t="880978" x="3708400" y="4165600"/>
          <p14:tracePt t="880995" x="3765550" y="4179888"/>
          <p14:tracePt t="881011" x="3800475" y="4200525"/>
          <p14:tracePt t="881028" x="3822700" y="4208463"/>
          <p14:tracePt t="881044" x="3843338" y="4214813"/>
          <p14:tracePt t="881061" x="3857625" y="4222750"/>
          <p14:tracePt t="881078" x="3871913" y="4243388"/>
          <p14:tracePt t="881115" x="3879850" y="4251325"/>
          <p14:tracePt t="881228" x="3886200" y="4257675"/>
          <p14:tracePt t="881235" x="3914775" y="4257675"/>
          <p14:tracePt t="881244" x="3943350" y="4257675"/>
          <p14:tracePt t="881252" x="3965575" y="4257675"/>
          <p14:tracePt t="881262" x="4008438" y="4257675"/>
          <p14:tracePt t="881278" x="4037013" y="4257675"/>
          <p14:tracePt t="881295" x="4065588" y="4243388"/>
          <p14:tracePt t="881311" x="4079875" y="4237038"/>
          <p14:tracePt t="881364" x="4086225" y="4237038"/>
          <p14:tracePt t="881371" x="4094163" y="4229100"/>
          <p14:tracePt t="881379" x="4100513" y="4229100"/>
          <p14:tracePt t="881411" x="4108450" y="4229100"/>
          <p14:tracePt t="881507" x="4114800" y="4229100"/>
          <p14:tracePt t="881507" x="4122738" y="4229100"/>
          <p14:tracePt t="881635" x="4114800" y="4229100"/>
          <p14:tracePt t="881643" x="4079875" y="4229100"/>
          <p14:tracePt t="881651" x="4022725" y="4229100"/>
          <p14:tracePt t="881663" x="3979863" y="4229100"/>
          <p14:tracePt t="881677" x="3922713" y="4243388"/>
          <p14:tracePt t="881694" x="3886200" y="4243388"/>
          <p14:tracePt t="881710" x="3871913" y="4243388"/>
          <p14:tracePt t="881727" x="3843338" y="4243388"/>
          <p14:tracePt t="881744" x="3808413" y="4243388"/>
          <p14:tracePt t="881760" x="3794125" y="4251325"/>
          <p14:tracePt t="881777" x="3765550" y="4251325"/>
          <p14:tracePt t="881793" x="3729038" y="4251325"/>
          <p14:tracePt t="881810" x="3694113" y="4251325"/>
          <p14:tracePt t="881827" x="3679825" y="4251325"/>
          <p14:tracePt t="881844" x="3643313" y="4251325"/>
          <p14:tracePt t="881860" x="3622675" y="4251325"/>
          <p14:tracePt t="881877" x="3600450" y="4251325"/>
          <p14:tracePt t="881894" x="3565525" y="4251325"/>
          <p14:tracePt t="881910" x="3557588" y="4251325"/>
          <p14:tracePt t="881927" x="3543300" y="4251325"/>
          <p14:tracePt t="881944" x="3529013" y="4243388"/>
          <p14:tracePt t="881961" x="3514725" y="4222750"/>
          <p14:tracePt t="881977" x="3500438" y="4222750"/>
          <p14:tracePt t="881994" x="3486150" y="4214813"/>
          <p14:tracePt t="882011" x="3479800" y="4200525"/>
          <p14:tracePt t="882026" x="3457575" y="4171950"/>
          <p14:tracePt t="882043" x="3451225" y="4137025"/>
          <p14:tracePt t="882060" x="3443288" y="4114800"/>
          <p14:tracePt t="882077" x="3443288" y="4100513"/>
          <p14:tracePt t="882094" x="3443288" y="4086225"/>
          <p14:tracePt t="882111" x="3443288" y="4079875"/>
          <p14:tracePt t="882127" x="3443288" y="4057650"/>
          <p14:tracePt t="882144" x="3465513" y="4014788"/>
          <p14:tracePt t="882160" x="3471863" y="3979863"/>
          <p14:tracePt t="882177" x="3494088" y="3951288"/>
          <p14:tracePt t="882194" x="3500438" y="3943350"/>
          <p14:tracePt t="882227" x="3508375" y="3937000"/>
          <p14:tracePt t="882228" x="3514725" y="3929063"/>
          <p14:tracePt t="882244" x="3543300" y="3914775"/>
          <p14:tracePt t="882260" x="3565525" y="3914775"/>
          <p14:tracePt t="882276" x="3586163" y="3908425"/>
          <p14:tracePt t="882293" x="3622675" y="3908425"/>
          <p14:tracePt t="882310" x="3657600" y="3908425"/>
          <p14:tracePt t="882326" x="3694113" y="3908425"/>
          <p14:tracePt t="882344" x="3722688" y="3908425"/>
          <p14:tracePt t="882360" x="3743325" y="3908425"/>
          <p14:tracePt t="882376" x="3751263" y="3908425"/>
          <p14:tracePt t="882393" x="3779838" y="3908425"/>
          <p14:tracePt t="882410" x="3822700" y="3908425"/>
          <p14:tracePt t="882426" x="3851275" y="3908425"/>
          <p14:tracePt t="882444" x="3865563" y="3908425"/>
          <p14:tracePt t="882459" x="3894138" y="3908425"/>
          <p14:tracePt t="882476" x="3908425" y="3908425"/>
          <p14:tracePt t="882493" x="3937000" y="3908425"/>
          <p14:tracePt t="882509" x="3957638" y="3908425"/>
          <p14:tracePt t="882526" x="3965575" y="3908425"/>
          <p14:tracePt t="883827" x="3971925" y="3908425"/>
          <p14:tracePt t="883835" x="3979863" y="3908425"/>
          <p14:tracePt t="883851" x="4000500" y="3908425"/>
          <p14:tracePt t="883851" x="4008438" y="3908425"/>
          <p14:tracePt t="883859" x="4022725" y="3908425"/>
          <p14:tracePt t="883874" x="4051300" y="3908425"/>
          <p14:tracePt t="883892" x="4086225" y="3908425"/>
          <p14:tracePt t="883908" x="4129088" y="3908425"/>
          <p14:tracePt t="883924" x="4143375" y="3908425"/>
          <p14:tracePt t="883941" x="4186238" y="3908425"/>
          <p14:tracePt t="883958" x="4200525" y="3908425"/>
          <p14:tracePt t="883974" x="4208463" y="3908425"/>
          <p14:tracePt t="884043" x="4214813" y="3908425"/>
          <p14:tracePt t="884058" x="4222750" y="3908425"/>
          <p14:tracePt t="884059" x="4251325" y="3914775"/>
          <p14:tracePt t="884075" x="4257675" y="3922713"/>
          <p14:tracePt t="884107" x="4265613" y="3929063"/>
          <p14:tracePt t="884108" x="4271963" y="3937000"/>
          <p14:tracePt t="884171" x="4286250" y="3957638"/>
          <p14:tracePt t="884179" x="4286250" y="3965575"/>
          <p14:tracePt t="884187" x="4286250" y="3971925"/>
          <p14:tracePt t="884190" x="4286250" y="4000500"/>
          <p14:tracePt t="884207" x="4294188" y="4043363"/>
          <p14:tracePt t="884224" x="4294188" y="4057650"/>
          <p14:tracePt t="884240" x="4294188" y="4086225"/>
          <p14:tracePt t="884257" x="4294188" y="4114800"/>
          <p14:tracePt t="884274" x="4294188" y="4129088"/>
          <p14:tracePt t="884290" x="4294188" y="4137025"/>
          <p14:tracePt t="884290" x="4294188" y="4143375"/>
          <p14:tracePt t="884308" x="4294188" y="4157663"/>
          <p14:tracePt t="884324" x="4286250" y="4165600"/>
          <p14:tracePt t="884341" x="4279900" y="4171950"/>
          <p14:tracePt t="884379" x="4271963" y="4186238"/>
          <p14:tracePt t="884387" x="4243388" y="4214813"/>
          <p14:tracePt t="884406" x="4208463" y="4229100"/>
          <p14:tracePt t="884411" x="4165600" y="4257675"/>
          <p14:tracePt t="884423" x="4122738" y="4257675"/>
          <p14:tracePt t="884440" x="4071938" y="4271963"/>
          <p14:tracePt t="884457" x="4029075" y="4271963"/>
          <p14:tracePt t="884473" x="3986213" y="4279900"/>
          <p14:tracePt t="884490" x="3914775" y="4300538"/>
          <p14:tracePt t="884506" x="3879850" y="4300538"/>
          <p14:tracePt t="884524" x="3851275" y="4300538"/>
          <p14:tracePt t="884540" x="3836988" y="4300538"/>
          <p14:tracePt t="884556" x="3800475" y="4300538"/>
          <p14:tracePt t="884573" x="3794125" y="4300538"/>
          <p14:tracePt t="884590" x="3751263" y="4300538"/>
          <p14:tracePt t="884607" x="3714750" y="4300538"/>
          <p14:tracePt t="884623" x="3686175" y="4300538"/>
          <p14:tracePt t="884640" x="3679825" y="4300538"/>
          <p14:tracePt t="884675" x="3671888" y="4294188"/>
          <p14:tracePt t="884689" x="3643313" y="4294188"/>
          <p14:tracePt t="884690" x="3594100" y="4294188"/>
          <p14:tracePt t="884690" x="3565525" y="4265613"/>
          <p14:tracePt t="884707" x="3494088" y="4251325"/>
          <p14:tracePt t="884723" x="3414713" y="4243388"/>
          <p14:tracePt t="884739" x="3379788" y="4243388"/>
          <p14:tracePt t="884756" x="3314700" y="4214813"/>
          <p14:tracePt t="884773" x="3265488" y="4200525"/>
          <p14:tracePt t="884789" x="3171825" y="4194175"/>
          <p14:tracePt t="884806" x="3079750" y="4186238"/>
          <p14:tracePt t="884823" x="2936875" y="4157663"/>
          <p14:tracePt t="884839" x="2794000" y="4137025"/>
          <p14:tracePt t="884856" x="2700338" y="4122738"/>
          <p14:tracePt t="884872" x="2600325" y="4100513"/>
          <p14:tracePt t="884889" x="2551113" y="4100513"/>
          <p14:tracePt t="884906" x="2514600" y="4094163"/>
          <p14:tracePt t="884922" x="2443163" y="4086225"/>
          <p14:tracePt t="884939" x="2400300" y="4086225"/>
          <p14:tracePt t="884956" x="2328863" y="4086225"/>
          <p14:tracePt t="884973" x="2251075" y="4086225"/>
          <p14:tracePt t="884989" x="2185988" y="4086225"/>
          <p14:tracePt t="885006" x="2128838" y="4086225"/>
          <p14:tracePt t="885022" x="2100263" y="4086225"/>
          <p14:tracePt t="885039" x="2065338" y="4086225"/>
          <p14:tracePt t="885055" x="2022475" y="4086225"/>
          <p14:tracePt t="885072" x="1965325" y="4086225"/>
          <p14:tracePt t="885089" x="1922463" y="4086225"/>
          <p14:tracePt t="885105" x="1865313" y="4086225"/>
          <p14:tracePt t="885105" x="1843088" y="4086225"/>
          <p14:tracePt t="885123" x="1771650" y="4071938"/>
          <p14:tracePt t="885139" x="1700213" y="4071938"/>
          <p14:tracePt t="885156" x="1628775" y="4071938"/>
          <p14:tracePt t="885172" x="1528763" y="4071938"/>
          <p14:tracePt t="885189" x="1457325" y="4071938"/>
          <p14:tracePt t="885205" x="1408113" y="4071938"/>
          <p14:tracePt t="885222" x="1371600" y="4071938"/>
          <p14:tracePt t="885239" x="1328738" y="4071938"/>
          <p14:tracePt t="885256" x="1308100" y="4071938"/>
          <p14:tracePt t="885272" x="1271588" y="4071938"/>
          <p14:tracePt t="885289" x="1250950" y="4071938"/>
          <p14:tracePt t="885306" x="1236663" y="4065588"/>
          <p14:tracePt t="885322" x="1208088" y="4057650"/>
          <p14:tracePt t="885322" x="1200150" y="4057650"/>
          <p14:tracePt t="885340" x="1185863" y="4051300"/>
          <p14:tracePt t="885355" x="1157288" y="4043363"/>
          <p14:tracePt t="885372" x="1122363" y="4037013"/>
          <p14:tracePt t="885419" x="1114425" y="4037013"/>
          <p14:tracePt t="885427" x="1108075" y="4029075"/>
          <p14:tracePt t="885435" x="1100138" y="4022725"/>
          <p14:tracePt t="885455" x="1071563" y="4008438"/>
          <p14:tracePt t="885456" x="1042988" y="3986213"/>
          <p14:tracePt t="885472" x="1028700" y="3971925"/>
          <p14:tracePt t="885489" x="1014413" y="3951288"/>
          <p14:tracePt t="885505" x="1000125" y="3929063"/>
          <p14:tracePt t="885522" x="993775" y="3908425"/>
          <p14:tracePt t="885538" x="993775" y="3886200"/>
          <p14:tracePt t="885555" x="993775" y="3865563"/>
          <p14:tracePt t="885572" x="993775" y="3857625"/>
          <p14:tracePt t="885588" x="993775" y="3843338"/>
          <p14:tracePt t="885605" x="993775" y="3822700"/>
          <p14:tracePt t="885622" x="1000125" y="3800475"/>
          <p14:tracePt t="885639" x="1022350" y="3800475"/>
          <p14:tracePt t="885655" x="1050925" y="3779838"/>
          <p14:tracePt t="885672" x="1085850" y="3779838"/>
          <p14:tracePt t="885688" x="1136650" y="3771900"/>
          <p14:tracePt t="885705" x="1165225" y="3765550"/>
          <p14:tracePt t="885722" x="1208088" y="3765550"/>
          <p14:tracePt t="885738" x="1243013" y="3765550"/>
          <p14:tracePt t="885738" x="1257300" y="3757613"/>
          <p14:tracePt t="885756" x="1308100" y="3736975"/>
          <p14:tracePt t="885771" x="1350963" y="3736975"/>
          <p14:tracePt t="885788" x="1443038" y="3722688"/>
          <p14:tracePt t="885804" x="1493838" y="3722688"/>
          <p14:tracePt t="885822" x="1579563" y="3714750"/>
          <p14:tracePt t="885838" x="1622425" y="3714750"/>
          <p14:tracePt t="885855" x="1679575" y="3708400"/>
          <p14:tracePt t="885871" x="1685925" y="3708400"/>
          <p14:tracePt t="885888" x="1722438" y="3708400"/>
          <p14:tracePt t="885905" x="1771650" y="3708400"/>
          <p14:tracePt t="885921" x="1800225" y="3708400"/>
          <p14:tracePt t="885938" x="1836738" y="3708400"/>
          <p14:tracePt t="885954" x="1865313" y="3708400"/>
          <p14:tracePt t="885971" x="1871663" y="3708400"/>
          <p14:tracePt t="886027" x="1879600" y="3708400"/>
          <p14:tracePt t="886035" x="1879600" y="3722688"/>
          <p14:tracePt t="886035" x="1885950" y="3736975"/>
          <p14:tracePt t="886075" x="1885950" y="3765550"/>
          <p14:tracePt t="886080" x="1900238" y="3786188"/>
          <p14:tracePt t="886099" x="1900238" y="3794125"/>
          <p14:tracePt t="886107" x="1900238" y="3800475"/>
          <p14:tracePt t="886115" x="1900238" y="3808413"/>
          <p14:tracePt t="886123" x="1900238" y="3822700"/>
          <p14:tracePt t="886137" x="1900238" y="3836988"/>
          <p14:tracePt t="886154" x="1900238" y="3843338"/>
          <p14:tracePt t="886170" x="1900238" y="3851275"/>
          <p14:tracePt t="886211" x="1900238" y="3857625"/>
          <p14:tracePt t="886283" x="1900238" y="3871913"/>
          <p14:tracePt t="886315" x="1900238" y="3879850"/>
          <p14:tracePt t="886323" x="1885950" y="3900488"/>
          <p14:tracePt t="886337" x="1879600" y="3900488"/>
          <p14:tracePt t="886338" x="1851025" y="3900488"/>
          <p14:tracePt t="886354" x="1793875" y="3908425"/>
          <p14:tracePt t="886370" x="1708150" y="3929063"/>
          <p14:tracePt t="886387" x="1665288" y="3929063"/>
          <p14:tracePt t="886404" x="1643063" y="3929063"/>
          <p14:tracePt t="886421" x="1614488" y="3937000"/>
          <p14:tracePt t="886437" x="1585913" y="3937000"/>
          <p14:tracePt t="886454" x="1528763" y="3937000"/>
          <p14:tracePt t="886470" x="1471613" y="3937000"/>
          <p14:tracePt t="886487" x="1428750" y="3937000"/>
          <p14:tracePt t="886503" x="1400175" y="3937000"/>
          <p14:tracePt t="886520" x="1365250" y="3937000"/>
          <p14:tracePt t="886537" x="1343025" y="3937000"/>
          <p14:tracePt t="886553" x="1328738" y="3937000"/>
          <p14:tracePt t="886571" x="1300163" y="3937000"/>
          <p14:tracePt t="886587" x="1243013" y="3937000"/>
          <p14:tracePt t="886605" x="1222375" y="3937000"/>
          <p14:tracePt t="886621" x="1200150" y="3937000"/>
          <p14:tracePt t="886637" x="1193800" y="3937000"/>
          <p14:tracePt t="886654" x="1171575" y="3937000"/>
          <p14:tracePt t="886670" x="1122363" y="3937000"/>
          <p14:tracePt t="886687" x="1100138" y="3937000"/>
          <p14:tracePt t="886704" x="1085850" y="3937000"/>
          <p14:tracePt t="886740" x="1079500" y="3937000"/>
          <p14:tracePt t="886772" x="1071563" y="3937000"/>
          <p14:tracePt t="886779" x="1065213" y="3937000"/>
          <p14:tracePt t="886785" x="1050925" y="3937000"/>
          <p14:tracePt t="886907" x="1042988" y="3937000"/>
          <p14:tracePt t="886939" x="1050925" y="3937000"/>
          <p14:tracePt t="886947" x="1100138" y="3922713"/>
          <p14:tracePt t="886955" x="1165225" y="3922713"/>
          <p14:tracePt t="886971" x="1222375" y="3922713"/>
          <p14:tracePt t="886986" x="1243013" y="3922713"/>
          <p14:tracePt t="886986" x="1465263" y="3922713"/>
          <p14:tracePt t="887003" x="1636713" y="3922713"/>
          <p14:tracePt t="887020" x="1885950" y="3871913"/>
          <p14:tracePt t="887036" x="2108200" y="3857625"/>
          <p14:tracePt t="887053" x="2279650" y="3857625"/>
          <p14:tracePt t="887070" x="2408238" y="3857625"/>
          <p14:tracePt t="887087" x="2528888" y="3871913"/>
          <p14:tracePt t="887103" x="2657475" y="3894138"/>
          <p14:tracePt t="887120" x="2808288" y="3943350"/>
          <p14:tracePt t="887136" x="2936875" y="3979863"/>
          <p14:tracePt t="887153" x="3114675" y="4022725"/>
          <p14:tracePt t="887170" x="3328988" y="4086225"/>
          <p14:tracePt t="887186" x="3665538" y="4137025"/>
          <p14:tracePt t="887204" x="3836988" y="4137025"/>
          <p14:tracePt t="887220" x="3922713" y="4137025"/>
          <p14:tracePt t="887236" x="3951288" y="4137025"/>
          <p14:tracePt t="887253" x="3986213" y="4137025"/>
          <p14:tracePt t="887270" x="4022725" y="4129088"/>
          <p14:tracePt t="887286" x="4071938" y="4114800"/>
          <p14:tracePt t="887303" x="4122738" y="4114800"/>
          <p14:tracePt t="887319" x="4171950" y="4108450"/>
          <p14:tracePt t="887336" x="4229100" y="4100513"/>
          <p14:tracePt t="887353" x="4271963" y="4100513"/>
          <p14:tracePt t="887369" x="4322763" y="4079875"/>
          <p14:tracePt t="887386" x="4337050" y="4079875"/>
          <p14:tracePt t="887403" x="4351338" y="4079875"/>
          <p14:tracePt t="887523" x="4314825" y="4094163"/>
          <p14:tracePt t="887531" x="4308475" y="4100513"/>
          <p14:tracePt t="887539" x="4294188" y="4114800"/>
          <p14:tracePt t="887547" x="4286250" y="4122738"/>
          <p14:tracePt t="887555" x="4243388" y="4157663"/>
          <p14:tracePt t="887569" x="4194175" y="4208463"/>
          <p14:tracePt t="887585" x="4157663" y="4229100"/>
          <p14:tracePt t="887602" x="4086225" y="4251325"/>
          <p14:tracePt t="887618" x="4022725" y="4279900"/>
          <p14:tracePt t="887635" x="3979863" y="4300538"/>
          <p14:tracePt t="887652" x="3951288" y="4308475"/>
          <p14:tracePt t="887668" x="3914775" y="4308475"/>
          <p14:tracePt t="887685" x="3894138" y="4308475"/>
          <p14:tracePt t="887702" x="3857625" y="4308475"/>
          <p14:tracePt t="887719" x="3822700" y="4308475"/>
          <p14:tracePt t="887735" x="3771900" y="4308475"/>
          <p14:tracePt t="887752" x="3743325" y="4308475"/>
          <p14:tracePt t="887768" x="3700463" y="4308475"/>
          <p14:tracePt t="887785" x="3665538" y="4308475"/>
          <p14:tracePt t="887802" x="3643313" y="4308475"/>
          <p14:tracePt t="887818" x="3614738" y="4294188"/>
          <p14:tracePt t="887835" x="3608388" y="4286250"/>
          <p14:tracePt t="887851" x="3579813" y="4271963"/>
          <p14:tracePt t="887868" x="3551238" y="4251325"/>
          <p14:tracePt t="887885" x="3536950" y="4243388"/>
          <p14:tracePt t="887902" x="3536950" y="4237038"/>
          <p14:tracePt t="887918" x="3529013" y="4229100"/>
          <p14:tracePt t="887935" x="3529013" y="4208463"/>
          <p14:tracePt t="887951" x="3529013" y="4194175"/>
          <p14:tracePt t="887968" x="3529013" y="4186238"/>
          <p14:tracePt t="887985" x="3529013" y="4171950"/>
          <p14:tracePt t="888001" x="3536950" y="4157663"/>
          <p14:tracePt t="888018" x="3571875" y="4122738"/>
          <p14:tracePt t="888034" x="3651250" y="4051300"/>
          <p14:tracePt t="888051" x="3714750" y="4000500"/>
          <p14:tracePt t="888068" x="3757613" y="3971925"/>
          <p14:tracePt t="888085" x="3814763" y="3937000"/>
          <p14:tracePt t="888101" x="3843338" y="3908425"/>
          <p14:tracePt t="888118" x="3865563" y="3894138"/>
          <p14:tracePt t="888134" x="3894138" y="3886200"/>
          <p14:tracePt t="888151" x="3900488" y="3886200"/>
          <p14:tracePt t="888168" x="3914775" y="3871913"/>
          <p14:tracePt t="888184" x="3937000" y="3865563"/>
          <p14:tracePt t="888201" x="3971925" y="3865563"/>
          <p14:tracePt t="888217" x="4014788" y="3865563"/>
          <p14:tracePt t="888234" x="4071938" y="3865563"/>
          <p14:tracePt t="888251" x="4108450" y="3865563"/>
          <p14:tracePt t="888268" x="4143375" y="3865563"/>
          <p14:tracePt t="888284" x="4186238" y="3865563"/>
          <p14:tracePt t="888301" x="4229100" y="3865563"/>
          <p14:tracePt t="888317" x="4243388" y="3871913"/>
          <p14:tracePt t="888334" x="4271963" y="3886200"/>
          <p14:tracePt t="888351" x="4294188" y="3894138"/>
          <p14:tracePt t="888367" x="4308475" y="3908425"/>
          <p14:tracePt t="888411" x="4314825" y="3914775"/>
          <p14:tracePt t="888443" x="4314825" y="3929063"/>
          <p14:tracePt t="888451" x="4314825" y="3957638"/>
          <p14:tracePt t="888467" x="4300538" y="4014788"/>
          <p14:tracePt t="888467" x="4265613" y="4065588"/>
          <p14:tracePt t="888484" x="4237038" y="4100513"/>
          <p14:tracePt t="888500" x="4222750" y="4114800"/>
          <p14:tracePt t="888517" x="4208463" y="4137025"/>
          <p14:tracePt t="888534" x="4194175" y="4143375"/>
          <p14:tracePt t="888550" x="4171950" y="4157663"/>
          <p14:tracePt t="888567" x="4151313" y="4171950"/>
          <p14:tracePt t="888583" x="4114800" y="4179888"/>
          <p14:tracePt t="888600" x="4094163" y="4186238"/>
          <p14:tracePt t="888617" x="4057650" y="4208463"/>
          <p14:tracePt t="888633" x="4051300" y="4214813"/>
          <p14:tracePt t="888650" x="3986213" y="4222750"/>
          <p14:tracePt t="888667" x="3929063" y="4222750"/>
          <p14:tracePt t="888684" x="3879850" y="4222750"/>
          <p14:tracePt t="888700" x="3836988" y="4222750"/>
          <p14:tracePt t="888717" x="3800475" y="4222750"/>
          <p14:tracePt t="888733" x="3786188" y="4222750"/>
          <p14:tracePt t="888751" x="3743325" y="4222750"/>
          <p14:tracePt t="888767" x="3700463" y="4222750"/>
          <p14:tracePt t="888784" x="3657600" y="4222750"/>
          <p14:tracePt t="888801" x="3586163" y="4208463"/>
          <p14:tracePt t="888817" x="3571875" y="4208463"/>
          <p14:tracePt t="888835" x="3551238" y="4208463"/>
          <p14:tracePt t="888851" x="3508375" y="4200525"/>
          <p14:tracePt t="888868" x="3486150" y="4200525"/>
          <p14:tracePt t="888884" x="3457575" y="4186238"/>
          <p14:tracePt t="888901" x="3429000" y="4165600"/>
          <p14:tracePt t="888917" x="3422650" y="4165600"/>
          <p14:tracePt t="888934" x="3414713" y="4165600"/>
          <p14:tracePt t="888951" x="3394075" y="4151313"/>
          <p14:tracePt t="888967" x="3386138" y="4137025"/>
          <p14:tracePt t="888984" x="3379788" y="4122738"/>
          <p14:tracePt t="889020" x="3379788" y="4114800"/>
          <p14:tracePt t="889034" x="3379788" y="4094163"/>
          <p14:tracePt t="889035" x="3379788" y="4071938"/>
          <p14:tracePt t="889050" x="3379788" y="4051300"/>
          <p14:tracePt t="889067" x="3414713" y="4014788"/>
          <p14:tracePt t="889083" x="3465513" y="3994150"/>
          <p14:tracePt t="889100" x="3500438" y="3986213"/>
          <p14:tracePt t="889117" x="3529013" y="3965575"/>
          <p14:tracePt t="889134" x="3571875" y="3951288"/>
          <p14:tracePt t="889150" x="3614738" y="3937000"/>
          <p14:tracePt t="889167" x="3665538" y="3908425"/>
          <p14:tracePt t="889183" x="3694113" y="3900488"/>
          <p14:tracePt t="889200" x="3722688" y="3900488"/>
          <p14:tracePt t="889216" x="3736975" y="3900488"/>
          <p14:tracePt t="889234" x="3771900" y="3900488"/>
          <p14:tracePt t="889250" x="3800475" y="3894138"/>
          <p14:tracePt t="889267" x="3829050" y="3894138"/>
          <p14:tracePt t="889284" x="3851275" y="3894138"/>
          <p14:tracePt t="889300" x="3857625" y="3894138"/>
          <p14:tracePt t="889316" x="3886200" y="3894138"/>
          <p14:tracePt t="889333" x="3922713" y="3894138"/>
          <p14:tracePt t="889350" x="3937000" y="3894138"/>
          <p14:tracePt t="889366" x="3979863" y="3894138"/>
          <p14:tracePt t="889383" x="4000500" y="3894138"/>
          <p14:tracePt t="889399" x="4014788" y="3894138"/>
          <p14:tracePt t="889416" x="4029075" y="3900488"/>
          <p14:tracePt t="889433" x="4043363" y="3908425"/>
          <p14:tracePt t="889449" x="4057650" y="3914775"/>
          <p14:tracePt t="889466" x="4094163" y="3929063"/>
          <p14:tracePt t="889483" x="4137025" y="3943350"/>
          <p14:tracePt t="889499" x="4143375" y="3951288"/>
          <p14:tracePt t="889539" x="4151313" y="3957638"/>
          <p14:tracePt t="889547" x="4151313" y="3965575"/>
          <p14:tracePt t="889555" x="4151313" y="3986213"/>
          <p14:tracePt t="889566" x="4151313" y="4022725"/>
          <p14:tracePt t="889582" x="4143375" y="4037013"/>
          <p14:tracePt t="889599" x="4129088" y="4043363"/>
          <p14:tracePt t="889616" x="4094163" y="4043363"/>
          <p14:tracePt t="889632" x="4057650" y="4057650"/>
          <p14:tracePt t="889649" x="4014788" y="4071938"/>
          <p14:tracePt t="889666" x="3979863" y="4079875"/>
          <p14:tracePt t="889684" x="3929063" y="4086225"/>
          <p14:tracePt t="889699" x="3900488" y="4094163"/>
          <p14:tracePt t="889716" x="3894138" y="4094163"/>
          <p14:tracePt t="889732" x="3879850" y="4094163"/>
          <p14:tracePt t="889749" x="3865563" y="4094163"/>
          <p14:tracePt t="889766" x="3857625" y="4094163"/>
          <p14:tracePt t="889782" x="3822700" y="4094163"/>
          <p14:tracePt t="889799" x="3808413" y="4094163"/>
          <p14:tracePt t="889815" x="3786188" y="4094163"/>
          <p14:tracePt t="889833" x="3779838" y="4094163"/>
          <p14:tracePt t="889848" x="3765550" y="4094163"/>
          <p14:tracePt t="889865" x="3729038" y="4094163"/>
          <p14:tracePt t="889882" x="3700463" y="4094163"/>
          <p14:tracePt t="889898" x="3671888" y="4094163"/>
          <p14:tracePt t="889947" x="3665538" y="4094163"/>
          <p14:tracePt t="889963" x="3657600" y="4094163"/>
          <p14:tracePt t="890211" x="3651250" y="4094163"/>
          <p14:tracePt t="891691" x="3665538" y="4122738"/>
          <p14:tracePt t="891699" x="3671888" y="4129088"/>
          <p14:tracePt t="891715" x="3686175" y="4137025"/>
          <p14:tracePt t="891731" x="3694113" y="4143375"/>
          <p14:tracePt t="891732" x="3714750" y="4157663"/>
          <p14:tracePt t="891771" x="3743325" y="4171950"/>
          <p14:tracePt t="891779" x="3751263" y="4171950"/>
          <p14:tracePt t="891787" x="3771900" y="4171950"/>
          <p14:tracePt t="891797" x="3786188" y="4179888"/>
          <p14:tracePt t="891813" x="3794125" y="4179888"/>
          <p14:tracePt t="891830" x="3808413" y="4194175"/>
          <p14:tracePt t="891846" x="3814763" y="4194175"/>
          <p14:tracePt t="891863" x="3829050" y="4194175"/>
          <p14:tracePt t="891880" x="3857625" y="4194175"/>
          <p14:tracePt t="891895" x="3871913" y="4194175"/>
          <p14:tracePt t="891912" x="3886200" y="4194175"/>
          <p14:tracePt t="891929" x="3908425" y="4194175"/>
          <p14:tracePt t="891946" x="3922713" y="4194175"/>
          <p14:tracePt t="891963" x="3943350" y="4194175"/>
          <p14:tracePt t="891980" x="3951288" y="4186238"/>
          <p14:tracePt t="891996" x="3965575" y="4186238"/>
          <p14:tracePt t="892013" x="3971925" y="4186238"/>
          <p14:tracePt t="892029" x="3986213" y="4179888"/>
          <p14:tracePt t="892046" x="4008438" y="4179888"/>
          <p14:tracePt t="892063" x="4014788" y="4179888"/>
          <p14:tracePt t="892079" x="4037013" y="4171950"/>
          <p14:tracePt t="892096" x="4043363" y="4165600"/>
          <p14:tracePt t="892131" x="4051300" y="4165600"/>
          <p14:tracePt t="892132" x="4065588" y="4157663"/>
          <p14:tracePt t="892171" x="4079875" y="4157663"/>
          <p14:tracePt t="892203" x="4086225" y="4143375"/>
          <p14:tracePt t="892259" x="4094163" y="4137025"/>
          <p14:tracePt t="892299" x="4094163" y="4129088"/>
          <p14:tracePt t="892307" x="4094163" y="4122738"/>
          <p14:tracePt t="892315" x="4094163" y="4114800"/>
          <p14:tracePt t="892331" x="4094163" y="4100513"/>
          <p14:tracePt t="892347" x="4086225" y="4086225"/>
          <p14:tracePt t="892349" x="4079875" y="4079875"/>
          <p14:tracePt t="892362" x="4071938" y="4071938"/>
          <p14:tracePt t="892379" x="4057650" y="4065588"/>
          <p14:tracePt t="892396" x="4037013" y="4043363"/>
          <p14:tracePt t="892412" x="4022725" y="4043363"/>
          <p14:tracePt t="892429" x="4008438" y="4037013"/>
          <p14:tracePt t="892445" x="3986213" y="4029075"/>
          <p14:tracePt t="892462" x="3971925" y="4022725"/>
          <p14:tracePt t="892479" x="3937000" y="4022725"/>
          <p14:tracePt t="892495" x="3908425" y="4022725"/>
          <p14:tracePt t="892512" x="3879850" y="4008438"/>
          <p14:tracePt t="892529" x="3851275" y="4008438"/>
          <p14:tracePt t="892546" x="3836988" y="3994150"/>
          <p14:tracePt t="892562" x="3808413" y="3994150"/>
          <p14:tracePt t="892562" x="3794125" y="3994150"/>
          <p14:tracePt t="892580" x="3779838" y="3994150"/>
          <p14:tracePt t="892595" x="3729038" y="3994150"/>
          <p14:tracePt t="892612" x="3686175" y="3994150"/>
          <p14:tracePt t="892628" x="3671888" y="3994150"/>
          <p14:tracePt t="892646" x="3651250" y="3994150"/>
          <p14:tracePt t="892661" x="3643313" y="3994150"/>
          <p14:tracePt t="892679" x="3636963" y="3994150"/>
          <p14:tracePt t="892695" x="3608388" y="3994150"/>
          <p14:tracePt t="892711" x="3600450" y="3994150"/>
          <p14:tracePt t="892747" x="3594100" y="3994150"/>
          <p14:tracePt t="892763" x="3571875" y="3994150"/>
          <p14:tracePt t="892795" x="3557588" y="4000500"/>
          <p14:tracePt t="892811" x="3551238" y="4014788"/>
          <p14:tracePt t="892827" x="3551238" y="4029075"/>
          <p14:tracePt t="892835" x="3551238" y="4037013"/>
          <p14:tracePt t="892843" x="3551238" y="4043363"/>
          <p14:tracePt t="892851" x="3565525" y="4057650"/>
          <p14:tracePt t="892861" x="3594100" y="4071938"/>
          <p14:tracePt t="892878" x="3636963" y="4079875"/>
          <p14:tracePt t="892895" x="3665538" y="4094163"/>
          <p14:tracePt t="892911" x="3708400" y="4100513"/>
          <p14:tracePt t="892928" x="3751263" y="4100513"/>
          <p14:tracePt t="892945" x="3794125" y="4100513"/>
          <p14:tracePt t="892961" x="3829050" y="4100513"/>
          <p14:tracePt t="892978" x="3857625" y="4100513"/>
          <p14:tracePt t="892995" x="3886200" y="4100513"/>
          <p14:tracePt t="893011" x="3908425" y="4100513"/>
          <p14:tracePt t="893028" x="3937000" y="4100513"/>
          <p14:tracePt t="893044" x="3979863" y="4100513"/>
          <p14:tracePt t="893061" x="4014788" y="4100513"/>
          <p14:tracePt t="893077" x="4022725" y="4100513"/>
          <p14:tracePt t="893094" x="4029075" y="4100513"/>
          <p14:tracePt t="893111" x="4051300" y="4100513"/>
          <p14:tracePt t="893127" x="4057650" y="4100513"/>
          <p14:tracePt t="893144" x="4065588" y="4100513"/>
          <p14:tracePt t="893235" x="4071938" y="4100513"/>
          <p14:tracePt t="893251" x="4079875" y="4100513"/>
          <p14:tracePt t="893283" x="4086225" y="4100513"/>
          <p14:tracePt t="893291" x="4094163" y="4094163"/>
          <p14:tracePt t="893843" x="4100513" y="4086225"/>
          <p14:tracePt t="893859" x="4108450" y="4079875"/>
          <p14:tracePt t="893867" x="4129088" y="4079875"/>
          <p14:tracePt t="893871" x="4137025" y="4071938"/>
          <p14:tracePt t="893877" x="4157663" y="4065588"/>
          <p14:tracePt t="893894" x="4222750" y="4065588"/>
          <p14:tracePt t="893909" x="4271963" y="4043363"/>
          <p14:tracePt t="893926" x="4337050" y="4043363"/>
          <p14:tracePt t="893942" x="4414838" y="4043363"/>
          <p14:tracePt t="893959" x="4479925" y="4043363"/>
          <p14:tracePt t="893976" x="4586288" y="4037013"/>
          <p14:tracePt t="893993" x="4665663" y="4022725"/>
          <p14:tracePt t="894009" x="4714875" y="4022725"/>
          <p14:tracePt t="894026" x="4765675" y="4014788"/>
          <p14:tracePt t="894042" x="4800600" y="4014788"/>
          <p14:tracePt t="894059" x="4829175" y="4014788"/>
          <p14:tracePt t="894075" x="4879975" y="4014788"/>
          <p14:tracePt t="894093" x="4929188" y="4014788"/>
          <p14:tracePt t="894110" x="4986338" y="4014788"/>
          <p14:tracePt t="894126" x="5051425" y="4014788"/>
          <p14:tracePt t="894144" x="5108575" y="4014788"/>
          <p14:tracePt t="894160" x="5172075" y="4014788"/>
          <p14:tracePt t="894176" x="5251450" y="4014788"/>
          <p14:tracePt t="894193" x="5308600" y="4014788"/>
          <p14:tracePt t="894210" x="5343525" y="4014788"/>
          <p14:tracePt t="894226" x="5357813" y="4014788"/>
          <p14:tracePt t="894243" x="5372100" y="4014788"/>
          <p14:tracePt t="894259" x="5394325" y="4000500"/>
          <p14:tracePt t="894276" x="5429250" y="3986213"/>
          <p14:tracePt t="894293" x="5451475" y="3986213"/>
          <p14:tracePt t="894309" x="5465763" y="3979863"/>
          <p14:tracePt t="894326" x="5472113" y="3971925"/>
          <p14:tracePt t="894343" x="5494338" y="3971925"/>
          <p14:tracePt t="894359" x="5514975" y="3971925"/>
          <p14:tracePt t="894376" x="5529263" y="3957638"/>
          <p14:tracePt t="894392" x="5543550" y="3951288"/>
          <p14:tracePt t="894409" x="5572125" y="3951288"/>
          <p14:tracePt t="894426" x="5622925" y="3943350"/>
          <p14:tracePt t="894442" x="5672138" y="3943350"/>
          <p14:tracePt t="894459" x="5715000" y="3937000"/>
          <p14:tracePt t="894476" x="5757863" y="3937000"/>
          <p14:tracePt t="894492" x="5800725" y="3937000"/>
          <p14:tracePt t="894510" x="5829300" y="3937000"/>
          <p14:tracePt t="894525" x="5843588" y="3937000"/>
          <p14:tracePt t="894542" x="5880100" y="3937000"/>
          <p14:tracePt t="894558" x="5922963" y="3937000"/>
          <p14:tracePt t="894576" x="5965825" y="3937000"/>
          <p14:tracePt t="894592" x="6029325" y="3937000"/>
          <p14:tracePt t="894608" x="6086475" y="3957638"/>
          <p14:tracePt t="894626" x="6108700" y="3965575"/>
          <p14:tracePt t="894667" x="6129338" y="3965575"/>
          <p14:tracePt t="894675" x="6137275" y="3965575"/>
          <p14:tracePt t="894683" x="6151563" y="3965575"/>
          <p14:tracePt t="894692" x="6172200" y="3971925"/>
          <p14:tracePt t="894755" x="6180138" y="3979863"/>
          <p14:tracePt t="894763" x="6223000" y="4014788"/>
          <p14:tracePt t="894763" x="6229350" y="4022725"/>
          <p14:tracePt t="894775" x="6251575" y="4051300"/>
          <p14:tracePt t="894792" x="6257925" y="4057650"/>
          <p14:tracePt t="894827" x="6257925" y="4079875"/>
          <p14:tracePt t="894842" x="6257925" y="4100513"/>
          <p14:tracePt t="894843" x="6215063" y="4143375"/>
          <p14:tracePt t="894858" x="6108700" y="4186238"/>
          <p14:tracePt t="894858" x="6051550" y="4214813"/>
          <p14:tracePt t="894875" x="5908675" y="4237038"/>
          <p14:tracePt t="894892" x="5743575" y="4251325"/>
          <p14:tracePt t="894908" x="5622925" y="4251325"/>
          <p14:tracePt t="894925" x="5565775" y="4251325"/>
          <p14:tracePt t="894941" x="5543550" y="4251325"/>
          <p14:tracePt t="894995" x="5537200" y="4251325"/>
          <p14:tracePt t="895003" x="5514975" y="4243388"/>
          <p14:tracePt t="895011" x="5494338" y="4229100"/>
          <p14:tracePt t="895019" x="5443538" y="4194175"/>
          <p14:tracePt t="895028" x="5437188" y="4186238"/>
          <p14:tracePt t="895041" x="5414963" y="4179888"/>
          <p14:tracePt t="895115" x="5414963" y="4171950"/>
          <p14:tracePt t="895123" x="5414963" y="4165600"/>
          <p14:tracePt t="895131" x="5414963" y="4157663"/>
          <p14:tracePt t="895142" x="5429250" y="4122738"/>
          <p14:tracePt t="895158" x="5457825" y="4108450"/>
          <p14:tracePt t="895175" x="5486400" y="4094163"/>
          <p14:tracePt t="895191" x="5514975" y="4065588"/>
          <p14:tracePt t="895208" x="5543550" y="4057650"/>
          <p14:tracePt t="895224" x="5580063" y="4037013"/>
          <p14:tracePt t="895241" x="5622925" y="4029075"/>
          <p14:tracePt t="895258" x="5665788" y="4022725"/>
          <p14:tracePt t="895275" x="5751513" y="4014788"/>
          <p14:tracePt t="895292" x="5808663" y="4014788"/>
          <p14:tracePt t="895308" x="5857875" y="4014788"/>
          <p14:tracePt t="895325" x="5900738" y="4014788"/>
          <p14:tracePt t="895341" x="5972175" y="4014788"/>
          <p14:tracePt t="895358" x="5994400" y="4014788"/>
          <p14:tracePt t="895374" x="6000750" y="4022725"/>
          <p14:tracePt t="895391" x="6015038" y="4043363"/>
          <p14:tracePt t="895408" x="6015038" y="4071938"/>
          <p14:tracePt t="895424" x="6015038" y="4094163"/>
          <p14:tracePt t="895442" x="6015038" y="4129088"/>
          <p14:tracePt t="895458" x="5965825" y="4171950"/>
          <p14:tracePt t="895475" x="5786438" y="4229100"/>
          <p14:tracePt t="895491" x="5643563" y="4243388"/>
          <p14:tracePt t="895508" x="5543550" y="4243388"/>
          <p14:tracePt t="895524" x="5514975" y="4243388"/>
          <p14:tracePt t="895541" x="5500688" y="4243388"/>
          <p14:tracePt t="895579" x="5494338" y="4243388"/>
          <p14:tracePt t="895580" x="5494338" y="4229100"/>
          <p14:tracePt t="895591" x="5494338" y="4194175"/>
          <p14:tracePt t="895607" x="5557838" y="4129088"/>
          <p14:tracePt t="895624" x="5672138" y="4108450"/>
          <p14:tracePt t="895641" x="5765800" y="4079875"/>
          <p14:tracePt t="895658" x="5943600" y="4079875"/>
          <p14:tracePt t="895674" x="6086475" y="4079875"/>
          <p14:tracePt t="895674" x="6137275" y="4094163"/>
          <p14:tracePt t="895691" x="6243638" y="4165600"/>
          <p14:tracePt t="895707" x="6294438" y="4200525"/>
          <p14:tracePt t="895724" x="6294438" y="4265613"/>
          <p14:tracePt t="895741" x="6280150" y="4337050"/>
          <p14:tracePt t="895757" x="6165850" y="4379913"/>
          <p14:tracePt t="895774" x="5957888" y="4379913"/>
          <p14:tracePt t="895791" x="5715000" y="4379913"/>
          <p14:tracePt t="895807" x="5537200" y="4322763"/>
          <p14:tracePt t="895824" x="5480050" y="4286250"/>
          <p14:tracePt t="895841" x="5472113" y="4251325"/>
          <p14:tracePt t="895857" x="5500688" y="4194175"/>
          <p14:tracePt t="895874" x="5551488" y="4143375"/>
          <p14:tracePt t="895890" x="5700713" y="4086225"/>
          <p14:tracePt t="895907" x="5857875" y="4086225"/>
          <p14:tracePt t="895924" x="5986463" y="4086225"/>
          <p14:tracePt t="895940" x="6057900" y="4151313"/>
          <p14:tracePt t="895958" x="6080125" y="4200525"/>
          <p14:tracePt t="895974" x="6072188" y="4237038"/>
          <p14:tracePt t="895990" x="6022975" y="4279900"/>
          <p14:tracePt t="896007" x="5951538" y="4329113"/>
          <p14:tracePt t="896024" x="5872163" y="4343400"/>
          <p14:tracePt t="896040" x="5772150" y="4343400"/>
          <p14:tracePt t="896057" x="5700713" y="4343400"/>
          <p14:tracePt t="896074" x="5686425" y="4343400"/>
          <p14:tracePt t="896090" x="5686425" y="4314825"/>
          <p14:tracePt t="896090" x="5686425" y="4279900"/>
          <p14:tracePt t="896108" x="5743575" y="4243388"/>
          <p14:tracePt t="896123" x="5865813" y="4186238"/>
          <p14:tracePt t="896140" x="6022975" y="4157663"/>
          <p14:tracePt t="896157" x="6137275" y="4151313"/>
          <p14:tracePt t="896174" x="6151563" y="4151313"/>
          <p14:tracePt t="896211" x="6157913" y="4151313"/>
          <p14:tracePt t="896212" x="6157913" y="4179888"/>
          <p14:tracePt t="896223" x="6122988" y="4237038"/>
          <p14:tracePt t="896243" x="6086475" y="4279900"/>
          <p14:tracePt t="896256" x="6015038" y="4286250"/>
          <p14:tracePt t="896273" x="5957888" y="4286250"/>
          <p14:tracePt t="896290" x="5929313" y="4286250"/>
          <p14:tracePt t="896347" x="5922963" y="4286250"/>
          <p14:tracePt t="896355" x="5922963" y="4271963"/>
          <p14:tracePt t="896359" x="5980113" y="4222750"/>
          <p14:tracePt t="896373" x="6051550" y="4200525"/>
          <p14:tracePt t="896389" x="6072188" y="4194175"/>
          <p14:tracePt t="896406" x="6086475" y="4194175"/>
          <p14:tracePt t="896475" x="6051550" y="4194175"/>
          <p14:tracePt t="896483" x="6029325" y="4194175"/>
          <p14:tracePt t="896491" x="6000750" y="4194175"/>
          <p14:tracePt t="896499" x="5929313" y="4194175"/>
          <p14:tracePt t="896507" x="5915025" y="4194175"/>
          <p14:tracePt t="896522" x="5908675" y="4194175"/>
          <p14:tracePt t="896603" x="5922963" y="4186238"/>
          <p14:tracePt t="896613" x="5929313" y="4179888"/>
          <p14:tracePt t="896617" x="5951538" y="4171950"/>
          <p14:tracePt t="896622" x="5965825" y="4165600"/>
          <p14:tracePt t="897859" x="5972175" y="4157663"/>
          <p14:tracePt t="898019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Execution Time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Execution time depends on three factors: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Length of operand vectors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Structural hazards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Data dependencies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RV64V functional units consume one element per clock cycle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Execution time is approximately the vector length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i="1" dirty="0" smtClean="0"/>
              <a:t>Convoy</a:t>
            </a:r>
            <a:endParaRPr lang="en-US" i="1" dirty="0"/>
          </a:p>
          <a:p>
            <a:pPr lvl="1">
              <a:lnSpc>
                <a:spcPct val="90000"/>
              </a:lnSpc>
            </a:pPr>
            <a:r>
              <a:rPr lang="en-US" dirty="0"/>
              <a:t>Set of vector instructions that could potentially execute together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842326" y="934844"/>
            <a:ext cx="223663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Vector Architectures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615"/>
    </mc:Choice>
    <mc:Fallback>
      <p:transition spd="slow" advTm="254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Chimes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Sequences with read-after-write dependency hazards placed in same convey via </a:t>
            </a:r>
            <a:r>
              <a:rPr lang="en-US" i="1" dirty="0"/>
              <a:t>chaining </a:t>
            </a:r>
          </a:p>
          <a:p>
            <a:pPr>
              <a:lnSpc>
                <a:spcPct val="90000"/>
              </a:lnSpc>
            </a:pPr>
            <a:endParaRPr lang="en-US" i="1" dirty="0"/>
          </a:p>
          <a:p>
            <a:pPr>
              <a:lnSpc>
                <a:spcPct val="90000"/>
              </a:lnSpc>
            </a:pPr>
            <a:r>
              <a:rPr lang="en-US" i="1" dirty="0"/>
              <a:t>Chaining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Allows a vector operation to start as soon as the individual elements of its vector source operand become available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i="1" dirty="0"/>
              <a:t>Chime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Unit of time to execute one convey</a:t>
            </a:r>
          </a:p>
          <a:p>
            <a:pPr lvl="1">
              <a:lnSpc>
                <a:spcPct val="90000"/>
              </a:lnSpc>
            </a:pPr>
            <a:r>
              <a:rPr lang="en-US" i="1" dirty="0"/>
              <a:t>m</a:t>
            </a:r>
            <a:r>
              <a:rPr lang="en-US" dirty="0"/>
              <a:t> </a:t>
            </a:r>
            <a:r>
              <a:rPr lang="en-US" dirty="0" smtClean="0"/>
              <a:t>convoys </a:t>
            </a:r>
            <a:r>
              <a:rPr lang="en-US" dirty="0"/>
              <a:t>executes in </a:t>
            </a:r>
            <a:r>
              <a:rPr lang="en-US" i="1" dirty="0"/>
              <a:t>m</a:t>
            </a:r>
            <a:r>
              <a:rPr lang="en-US" dirty="0"/>
              <a:t> chimes for vector length </a:t>
            </a:r>
            <a:r>
              <a:rPr lang="en-US" i="1" dirty="0"/>
              <a:t>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For vector length of </a:t>
            </a:r>
            <a:r>
              <a:rPr lang="en-US" i="1" dirty="0"/>
              <a:t>n</a:t>
            </a:r>
            <a:r>
              <a:rPr lang="en-US" dirty="0"/>
              <a:t>, requires </a:t>
            </a:r>
            <a:r>
              <a:rPr lang="en-US" i="1" dirty="0"/>
              <a:t>m</a:t>
            </a:r>
            <a:r>
              <a:rPr lang="en-US" dirty="0"/>
              <a:t> x </a:t>
            </a:r>
            <a:r>
              <a:rPr lang="en-US" i="1" dirty="0"/>
              <a:t>n</a:t>
            </a:r>
            <a:r>
              <a:rPr lang="en-US" dirty="0"/>
              <a:t> clock cycles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842326" y="934844"/>
            <a:ext cx="223663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Vector Architectures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963"/>
    </mc:Choice>
    <mc:Fallback>
      <p:transition spd="slow" advTm="388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2.7|175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1.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4.1|58.7|19.2|154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7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6|63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5.3|36.3|33.1|17.6|24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5.3|36.3|33.1|17.6|24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10.4|305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1.3|35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7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1.5|377.7"/>
</p:tagLst>
</file>

<file path=ppt/theme/theme1.xml><?xml version="1.0" encoding="utf-8"?>
<a:theme xmlns:a="http://schemas.openxmlformats.org/drawingml/2006/main" name="1_cod4e">
  <a:themeElements>
    <a:clrScheme name="1_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1_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lnDef>
  </a:objectDefaults>
  <a:extraClrSchemeLst>
    <a:extraClrScheme>
      <a:clrScheme name="1_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23214</TotalTime>
  <Words>1006</Words>
  <Application>Microsoft Office PowerPoint</Application>
  <PresentationFormat>On-screen Show (4:3)</PresentationFormat>
  <Paragraphs>240</Paragraphs>
  <Slides>15</Slides>
  <Notes>15</Notes>
  <HiddenSlides>0</HiddenSlides>
  <MMClips>15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1_cod4e</vt:lpstr>
      <vt:lpstr>PowerPoint Presentation</vt:lpstr>
      <vt:lpstr>Introduction</vt:lpstr>
      <vt:lpstr>SIMD Parallelism</vt:lpstr>
      <vt:lpstr>Vector Architectures</vt:lpstr>
      <vt:lpstr>VMIPS</vt:lpstr>
      <vt:lpstr>VMIPS</vt:lpstr>
      <vt:lpstr>VMIPS Instructions</vt:lpstr>
      <vt:lpstr>Vector Execution Time</vt:lpstr>
      <vt:lpstr>Chimes</vt:lpstr>
      <vt:lpstr>Example</vt:lpstr>
      <vt:lpstr>Multiple Lanes</vt:lpstr>
      <vt:lpstr>Vector Length Register</vt:lpstr>
      <vt:lpstr>Vector Mask Registers</vt:lpstr>
      <vt:lpstr>SIMD Extensions</vt:lpstr>
      <vt:lpstr>SIMD Implementations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Ashenden</dc:creator>
  <cp:lastModifiedBy>Hamed</cp:lastModifiedBy>
  <cp:revision>591</cp:revision>
  <dcterms:created xsi:type="dcterms:W3CDTF">2008-07-27T22:34:41Z</dcterms:created>
  <dcterms:modified xsi:type="dcterms:W3CDTF">2020-12-17T14:20:15Z</dcterms:modified>
</cp:coreProperties>
</file>

<file path=docProps/thumbnail.jpeg>
</file>